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slideLayouts/slideLayout10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76" r:id="rId3"/>
    <p:sldMasterId id="2147483688" r:id="rId4"/>
    <p:sldMasterId id="2147483702" r:id="rId5"/>
    <p:sldMasterId id="2147483715" r:id="rId6"/>
    <p:sldMasterId id="2147483728" r:id="rId7"/>
    <p:sldMasterId id="2147483743" r:id="rId8"/>
    <p:sldMasterId id="2147483755" r:id="rId9"/>
    <p:sldMasterId id="2147483769" r:id="rId10"/>
    <p:sldMasterId id="2147483784" r:id="rId11"/>
  </p:sldMasterIdLst>
  <p:notesMasterIdLst>
    <p:notesMasterId r:id="rId21"/>
  </p:notesMasterIdLst>
  <p:handoutMasterIdLst>
    <p:handoutMasterId r:id="rId22"/>
  </p:handoutMasterIdLst>
  <p:sldIdLst>
    <p:sldId id="411" r:id="rId12"/>
    <p:sldId id="443" r:id="rId13"/>
    <p:sldId id="457" r:id="rId14"/>
    <p:sldId id="438" r:id="rId15"/>
    <p:sldId id="453" r:id="rId16"/>
    <p:sldId id="444" r:id="rId17"/>
    <p:sldId id="450" r:id="rId18"/>
    <p:sldId id="458" r:id="rId19"/>
    <p:sldId id="460" r:id="rId20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ijks" initials="" lastIdx="7" clrIdx="0"/>
  <p:cmAuthor id="1" name="Egidijus Steponavicius" initials="" lastIdx="1" clrIdx="1"/>
  <p:cmAuthor id="2" name="RaimundasV" initials="R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37636"/>
    <a:srgbClr val="EE3338"/>
    <a:srgbClr val="D00000"/>
    <a:srgbClr val="0098DB"/>
    <a:srgbClr val="BE9D64"/>
    <a:srgbClr val="029BAB"/>
    <a:srgbClr val="09568C"/>
    <a:srgbClr val="645D9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4" autoAdjust="0"/>
    <p:restoredTop sz="95027" autoAdjust="0"/>
  </p:normalViewPr>
  <p:slideViewPr>
    <p:cSldViewPr>
      <p:cViewPr>
        <p:scale>
          <a:sx n="90" d="100"/>
          <a:sy n="90" d="100"/>
        </p:scale>
        <p:origin x="-984" y="-72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51D5EC8A-22E8-47E4-92ED-31CD02C69C7C}" type="datetime1">
              <a:rPr lang="lt-LT"/>
              <a:pPr/>
              <a:t>2011.11.14</a:t>
            </a:fld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D56B35C-BABA-4A00-A9F3-930037C64CA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9113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FA446A9F-43C6-4217-928E-902A30DA70B1}" type="datetime1">
              <a:rPr lang="lt-LT"/>
              <a:pPr/>
              <a:t>2011.11.14</a:t>
            </a:fld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30D06B4B-C1C5-45D2-8330-C0BCBF8520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7412955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2FEE262-1074-4ED3-89F5-F00C41092AE3}" type="datetime1">
              <a:rPr lang="lt-LT">
                <a:solidFill>
                  <a:prstClr val="black"/>
                </a:solidFill>
              </a:rPr>
              <a:pPr/>
              <a:t>2011.11.14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sz="1200" dirty="0" smtClean="0">
                <a:solidFill>
                  <a:srgbClr val="BC0000"/>
                </a:solidFill>
              </a:rPr>
              <a:t>PASLAUGA </a:t>
            </a:r>
            <a:r>
              <a:rPr lang="en-US" sz="1200" baseline="0" dirty="0" smtClean="0">
                <a:solidFill>
                  <a:srgbClr val="BC0000"/>
                </a:solidFill>
              </a:rPr>
              <a:t> </a:t>
            </a:r>
            <a:r>
              <a:rPr lang="lt-LT" sz="1200" dirty="0" smtClean="0">
                <a:solidFill>
                  <a:srgbClr val="BC0000"/>
                </a:solidFill>
              </a:rPr>
              <a:t>(paslaugos pavadinimas)</a:t>
            </a:r>
            <a:endParaRPr lang="en-US" sz="1200" dirty="0" smtClean="0">
              <a:solidFill>
                <a:srgbClr val="BC0000"/>
              </a:solidFill>
            </a:endParaRPr>
          </a:p>
          <a:p>
            <a:r>
              <a:rPr lang="lt-LT" sz="1200" dirty="0" smtClean="0">
                <a:solidFill>
                  <a:srgbClr val="BC0000"/>
                </a:solidFill>
              </a:rPr>
              <a:t>AKCIJA</a:t>
            </a:r>
            <a:r>
              <a:rPr lang="lt-LT" sz="1200" b="1" dirty="0" smtClean="0">
                <a:solidFill>
                  <a:srgbClr val="BC0000"/>
                </a:solidFill>
              </a:rPr>
              <a:t> </a:t>
            </a:r>
            <a:r>
              <a:rPr lang="lt-LT" sz="1200" dirty="0" smtClean="0">
                <a:solidFill>
                  <a:srgbClr val="BC0000"/>
                </a:solidFill>
              </a:rPr>
              <a:t>(</a:t>
            </a:r>
            <a:r>
              <a:rPr lang="en-US" sz="1200" dirty="0" err="1" smtClean="0">
                <a:solidFill>
                  <a:srgbClr val="BC0000"/>
                </a:solidFill>
              </a:rPr>
              <a:t>akcijos</a:t>
            </a:r>
            <a:r>
              <a:rPr lang="en-US" sz="1200" dirty="0" smtClean="0">
                <a:solidFill>
                  <a:srgbClr val="BC0000"/>
                </a:solidFill>
              </a:rPr>
              <a:t> </a:t>
            </a:r>
            <a:r>
              <a:rPr lang="lt-LT" sz="1200" dirty="0" smtClean="0">
                <a:solidFill>
                  <a:srgbClr val="BC0000"/>
                </a:solidFill>
              </a:rPr>
              <a:t>pavadinimas)</a:t>
            </a:r>
            <a:r>
              <a:rPr lang="lt-LT" sz="1200" dirty="0" smtClean="0">
                <a:solidFill>
                  <a:schemeClr val="tx1"/>
                </a:solidFill>
              </a:rPr>
              <a:t> </a:t>
            </a:r>
            <a:endParaRPr lang="lt-L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A446A9F-43C6-4217-928E-902A30DA70B1}" type="datetime1">
              <a:rPr lang="lt-LT" smtClean="0">
                <a:solidFill>
                  <a:prstClr val="black"/>
                </a:solidFill>
              </a:rPr>
              <a:pPr/>
              <a:t>2011.11.14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D06B4B-C1C5-45D2-8330-C0BCBF85208D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268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lt-LT" sz="1400" dirty="0" smtClean="0">
                <a:solidFill>
                  <a:srgbClr val="000000"/>
                </a:solidFill>
              </a:rPr>
              <a:t>Virtualus Biuras leidžia efektyviai dirbti su Microsoft Outlook funkcionalumais:</a:t>
            </a:r>
          </a:p>
          <a:p>
            <a:pPr marL="285750" indent="-285750">
              <a:buFont typeface="Arial" pitchFamily="34" charset="0"/>
              <a:buChar char="•"/>
            </a:pPr>
            <a:endParaRPr lang="lt-LT" sz="1400" dirty="0" smtClean="0">
              <a:solidFill>
                <a:srgbClr val="000000"/>
              </a:solidFill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lt-LT" sz="1400" dirty="0" smtClean="0">
                <a:solidFill>
                  <a:srgbClr val="000000"/>
                </a:solidFill>
              </a:rPr>
              <a:t>nepriklausomai nuo darbo vietos 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lt-LT" sz="1400" dirty="0" smtClean="0">
              <a:solidFill>
                <a:srgbClr val="000000"/>
              </a:solidFill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lt-LT" sz="1400" dirty="0" smtClean="0">
                <a:solidFill>
                  <a:srgbClr val="000000"/>
                </a:solidFill>
              </a:rPr>
              <a:t>realiu laiku (sinchronizacija visuose įrenginiuose)</a:t>
            </a:r>
          </a:p>
          <a:p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A446A9F-43C6-4217-928E-902A30DA70B1}" type="datetime1">
              <a:rPr lang="lt-LT" smtClean="0">
                <a:solidFill>
                  <a:prstClr val="black"/>
                </a:solidFill>
              </a:rPr>
              <a:pPr/>
              <a:t>2011.11.14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D06B4B-C1C5-45D2-8330-C0BCBF85208D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350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b="1" dirty="0" smtClean="0"/>
              <a:t>Tiems kas</a:t>
            </a:r>
            <a:r>
              <a:rPr lang="lt-LT" b="1" baseline="0" dirty="0" smtClean="0"/>
              <a:t> žino kas yra </a:t>
            </a:r>
            <a:r>
              <a:rPr lang="lt-LT" b="1" baseline="0" dirty="0" err="1" smtClean="0"/>
              <a:t>exchange</a:t>
            </a:r>
            <a:r>
              <a:rPr lang="lt-LT" b="1" baseline="0" dirty="0" smtClean="0"/>
              <a:t> – pagrindiniai privalumai ką gaunate iš mūsų.</a:t>
            </a:r>
            <a:endParaRPr lang="lt-LT" b="1" dirty="0" smtClean="0"/>
          </a:p>
          <a:p>
            <a:pPr marL="0" indent="0">
              <a:buNone/>
            </a:pPr>
            <a:endParaRPr lang="lt-LT" b="1" dirty="0" smtClean="0"/>
          </a:p>
          <a:p>
            <a:pPr marL="0" indent="0">
              <a:buNone/>
            </a:pPr>
            <a:r>
              <a:rPr lang="lt-LT" b="1" dirty="0" smtClean="0"/>
              <a:t>Aptarnavimas telefonu ir informacija internete apima: </a:t>
            </a:r>
          </a:p>
          <a:p>
            <a:pPr marL="174625" indent="-174625">
              <a:buSzPct val="100000"/>
              <a:buFont typeface="Arial" pitchFamily="34" charset="0"/>
              <a:buChar char="•"/>
            </a:pPr>
            <a:r>
              <a:rPr lang="lt-LT" dirty="0" smtClean="0">
                <a:ea typeface="+mn-ea"/>
              </a:rPr>
              <a:t>Paslaugos komerciniai ir techniniai parametrai</a:t>
            </a:r>
          </a:p>
          <a:p>
            <a:pPr marL="174625" indent="-174625">
              <a:buSzPct val="100000"/>
              <a:buFont typeface="Arial" pitchFamily="34" charset="0"/>
              <a:buChar char="•"/>
            </a:pPr>
            <a:r>
              <a:rPr lang="lt-LT" dirty="0" smtClean="0">
                <a:ea typeface="+mn-ea"/>
              </a:rPr>
              <a:t>Paslaugos paleidimo ir perkėlimo konsultacijos </a:t>
            </a:r>
          </a:p>
          <a:p>
            <a:pPr marL="174625" indent="-174625">
              <a:buSzPct val="100000"/>
              <a:buFont typeface="Arial" pitchFamily="34" charset="0"/>
              <a:buChar char="•"/>
            </a:pPr>
            <a:r>
              <a:rPr lang="lt-LT" dirty="0" smtClean="0">
                <a:ea typeface="+mn-ea"/>
              </a:rPr>
              <a:t>Savitarnos sistemos pagalba</a:t>
            </a:r>
          </a:p>
          <a:p>
            <a:pPr marL="174625" indent="-174625">
              <a:buSzPct val="100000"/>
              <a:buFont typeface="Arial" pitchFamily="34" charset="0"/>
              <a:buChar char="•"/>
            </a:pPr>
            <a:r>
              <a:rPr lang="lt-LT" dirty="0" smtClean="0">
                <a:ea typeface="+mn-ea"/>
              </a:rPr>
              <a:t>„Outlook </a:t>
            </a:r>
            <a:r>
              <a:rPr lang="lt-LT" dirty="0" err="1" smtClean="0">
                <a:ea typeface="+mn-ea"/>
              </a:rPr>
              <a:t>Web</a:t>
            </a:r>
            <a:r>
              <a:rPr lang="lt-LT" dirty="0" smtClean="0">
                <a:ea typeface="+mn-ea"/>
              </a:rPr>
              <a:t> Access“ pagalba</a:t>
            </a:r>
          </a:p>
          <a:p>
            <a:pPr marL="174625" indent="-174625">
              <a:buSzPct val="100000"/>
              <a:buFont typeface="Arial" pitchFamily="34" charset="0"/>
              <a:buChar char="•"/>
            </a:pPr>
            <a:r>
              <a:rPr lang="lt-LT" dirty="0" smtClean="0">
                <a:ea typeface="+mn-ea"/>
              </a:rPr>
              <a:t>Galinės įrangos konfigūravimo pagalba:</a:t>
            </a:r>
          </a:p>
          <a:p>
            <a:pPr marL="342900" lvl="1" indent="-165100">
              <a:buSzPct val="100000"/>
              <a:buFont typeface="Arial" pitchFamily="34" charset="0"/>
              <a:buChar char="-"/>
            </a:pPr>
            <a:r>
              <a:rPr lang="lt-LT" sz="1600" dirty="0" smtClean="0">
                <a:ea typeface="+mn-ea"/>
              </a:rPr>
              <a:t>„Windows“ OS/ MS „Outlook“ – </a:t>
            </a:r>
            <a:r>
              <a:rPr lang="en-US" sz="1600" dirty="0" smtClean="0">
                <a:ea typeface="+mn-ea"/>
              </a:rPr>
              <a:t>3 </a:t>
            </a:r>
            <a:r>
              <a:rPr lang="en-US" sz="1600" dirty="0" err="1" smtClean="0">
                <a:ea typeface="+mn-ea"/>
              </a:rPr>
              <a:t>paskutin</a:t>
            </a:r>
            <a:r>
              <a:rPr lang="lt-LT" sz="1600" dirty="0" smtClean="0">
                <a:ea typeface="+mn-ea"/>
              </a:rPr>
              <a:t>ės versijos</a:t>
            </a:r>
          </a:p>
          <a:p>
            <a:pPr marL="342900" lvl="1" indent="-165100">
              <a:buSzPct val="100000"/>
              <a:buFont typeface="Arial" pitchFamily="34" charset="0"/>
              <a:buChar char="-"/>
            </a:pPr>
            <a:r>
              <a:rPr lang="lt-LT" sz="1600" dirty="0" smtClean="0">
                <a:ea typeface="+mn-ea"/>
              </a:rPr>
              <a:t>Mobilieji įrenginiai: </a:t>
            </a:r>
            <a:r>
              <a:rPr lang="lt-LT" sz="1600" dirty="0" err="1" smtClean="0">
                <a:ea typeface="+mn-ea"/>
              </a:rPr>
              <a:t>iPhone</a:t>
            </a:r>
            <a:r>
              <a:rPr lang="lt-LT" sz="1600" dirty="0" smtClean="0">
                <a:ea typeface="+mn-ea"/>
              </a:rPr>
              <a:t>, </a:t>
            </a:r>
            <a:r>
              <a:rPr lang="lt-LT" sz="1600" dirty="0" err="1" smtClean="0">
                <a:ea typeface="+mn-ea"/>
              </a:rPr>
              <a:t>Symbian</a:t>
            </a:r>
            <a:r>
              <a:rPr lang="lt-LT" sz="1600" dirty="0" smtClean="0">
                <a:ea typeface="+mn-ea"/>
              </a:rPr>
              <a:t>, </a:t>
            </a:r>
            <a:r>
              <a:rPr lang="lt-LT" sz="1600" dirty="0" err="1" smtClean="0">
                <a:ea typeface="+mn-ea"/>
              </a:rPr>
              <a:t>Android</a:t>
            </a:r>
            <a:r>
              <a:rPr lang="lt-LT" sz="1600" dirty="0" smtClean="0">
                <a:ea typeface="+mn-ea"/>
              </a:rPr>
              <a:t>, Windows </a:t>
            </a:r>
            <a:r>
              <a:rPr lang="lt-LT" sz="1600" dirty="0" err="1" smtClean="0">
                <a:ea typeface="+mn-ea"/>
              </a:rPr>
              <a:t>Phone</a:t>
            </a:r>
            <a:r>
              <a:rPr lang="lt-LT" sz="1600" dirty="0" smtClean="0">
                <a:ea typeface="+mn-ea"/>
              </a:rPr>
              <a:t> 7</a:t>
            </a:r>
          </a:p>
          <a:p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A446A9F-43C6-4217-928E-902A30DA70B1}" type="datetime1">
              <a:rPr lang="lt-LT" smtClean="0">
                <a:solidFill>
                  <a:prstClr val="black"/>
                </a:solidFill>
              </a:rPr>
              <a:pPr/>
              <a:t>2011.11.14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D06B4B-C1C5-45D2-8330-C0BCBF85208D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8293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0" hangingPunct="0">
              <a:lnSpc>
                <a:spcPct val="90000"/>
              </a:lnSpc>
              <a:buClr>
                <a:srgbClr val="DB2147"/>
              </a:buClr>
              <a:buSzPct val="90000"/>
              <a:defRPr/>
            </a:pPr>
            <a:r>
              <a:rPr lang="lt-LT" sz="2000" kern="0" dirty="0" smtClean="0">
                <a:solidFill>
                  <a:schemeClr val="tx1"/>
                </a:solidFill>
                <a:latin typeface="+mn-lt"/>
              </a:rPr>
              <a:t>Kliento informacija saugoma pasitelkiant šiuos veiksnius:</a:t>
            </a:r>
          </a:p>
          <a:p>
            <a:pPr marL="742950" lvl="1" indent="-285750" algn="l" eaLnBrk="0" hangingPunct="0">
              <a:lnSpc>
                <a:spcPct val="90000"/>
              </a:lnSpc>
              <a:spcBef>
                <a:spcPct val="20000"/>
              </a:spcBef>
              <a:buClr>
                <a:srgbClr val="DB2147"/>
              </a:buClr>
              <a:buSzPct val="90000"/>
              <a:defRPr/>
            </a:pPr>
            <a:endParaRPr lang="lt-LT" sz="2000" kern="0" dirty="0" smtClean="0">
              <a:solidFill>
                <a:schemeClr val="tx1"/>
              </a:solidFill>
              <a:latin typeface="+mn-lt"/>
            </a:endParaRPr>
          </a:p>
          <a:p>
            <a:pPr marL="285750" indent="-285750" algn="l" eaLnBrk="0" hangingPunct="0">
              <a:lnSpc>
                <a:spcPct val="90000"/>
              </a:lnSpc>
              <a:buClr>
                <a:srgbClr val="DB2147"/>
              </a:buClr>
              <a:buSzPct val="90000"/>
              <a:buFontTx/>
              <a:buChar char="•"/>
              <a:defRPr/>
            </a:pPr>
            <a:r>
              <a:rPr lang="lt-LT" sz="2000" kern="0" dirty="0" smtClean="0">
                <a:solidFill>
                  <a:schemeClr val="tx1"/>
                </a:solidFill>
                <a:latin typeface="+mn-lt"/>
              </a:rPr>
              <a:t>Konfidencialumą - </a:t>
            </a:r>
            <a:r>
              <a:rPr lang="lt-LT" sz="2000" dirty="0" smtClean="0">
                <a:solidFill>
                  <a:schemeClr val="tx1"/>
                </a:solidFill>
                <a:latin typeface="+mn-lt"/>
              </a:rPr>
              <a:t>garantuojantį, kad informacija prieinama tik tiems, kurie įgalioti gauti priėjimą prie jos</a:t>
            </a:r>
            <a:endParaRPr lang="lt-LT" sz="2000" kern="0" dirty="0" smtClean="0">
              <a:solidFill>
                <a:schemeClr val="tx1"/>
              </a:solidFill>
              <a:latin typeface="+mn-lt"/>
            </a:endParaRPr>
          </a:p>
          <a:p>
            <a:pPr marL="285750" indent="-285750" algn="l" eaLnBrk="0" hangingPunct="0">
              <a:lnSpc>
                <a:spcPct val="90000"/>
              </a:lnSpc>
              <a:buClr>
                <a:srgbClr val="DB2147"/>
              </a:buClr>
              <a:buSzPct val="90000"/>
              <a:buFontTx/>
              <a:buChar char="•"/>
              <a:defRPr/>
            </a:pPr>
            <a:r>
              <a:rPr lang="lt-LT" sz="2000" kern="0" dirty="0" smtClean="0">
                <a:solidFill>
                  <a:schemeClr val="tx1"/>
                </a:solidFill>
                <a:latin typeface="+mn-lt"/>
              </a:rPr>
              <a:t>Integralumą - </a:t>
            </a:r>
            <a:r>
              <a:rPr lang="lt-LT" sz="2000" dirty="0" smtClean="0">
                <a:solidFill>
                  <a:schemeClr val="tx1"/>
                </a:solidFill>
                <a:latin typeface="+mn-lt"/>
              </a:rPr>
              <a:t>apsaugantį informacijos bei jos apdorojimo metodų tikslumą ir vientisumą</a:t>
            </a:r>
            <a:endParaRPr lang="lt-LT" sz="2000" kern="0" dirty="0" smtClean="0">
              <a:solidFill>
                <a:schemeClr val="tx1"/>
              </a:solidFill>
              <a:latin typeface="+mn-lt"/>
            </a:endParaRPr>
          </a:p>
          <a:p>
            <a:pPr marL="285750" indent="-285750" algn="l" eaLnBrk="0" hangingPunct="0">
              <a:lnSpc>
                <a:spcPct val="90000"/>
              </a:lnSpc>
              <a:buClr>
                <a:srgbClr val="DB2147"/>
              </a:buClr>
              <a:buSzPct val="90000"/>
              <a:buFontTx/>
              <a:buChar char="•"/>
              <a:defRPr/>
            </a:pPr>
            <a:r>
              <a:rPr lang="lt-LT" sz="2000" kern="0" dirty="0" smtClean="0">
                <a:solidFill>
                  <a:schemeClr val="tx1"/>
                </a:solidFill>
                <a:latin typeface="+mn-lt"/>
              </a:rPr>
              <a:t>Prieinamumą - </a:t>
            </a:r>
            <a:r>
              <a:rPr lang="lt-LT" sz="2000" dirty="0" smtClean="0">
                <a:solidFill>
                  <a:schemeClr val="tx1"/>
                </a:solidFill>
                <a:latin typeface="+mn-lt"/>
              </a:rPr>
              <a:t>garantuojantį, kad įgalioti asmenys gali prieiti prie informacijos ir susijusių veiksnių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C378B-777C-4A6F-BBCF-3DECF70A3749}" type="slidenum">
              <a:rPr lang="lt-LT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969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20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"/>
            <a:ext cx="9144000" cy="6858000"/>
          </a:xfrm>
          <a:prstGeom prst="rect">
            <a:avLst/>
          </a:prstGeom>
          <a:noFill/>
        </p:spPr>
      </p:pic>
      <p:sp>
        <p:nvSpPr>
          <p:cNvPr id="264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508500"/>
            <a:ext cx="4176713" cy="11303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lt-LT"/>
              <a:t>Click to edit Master subtitle style</a:t>
            </a:r>
          </a:p>
        </p:txBody>
      </p:sp>
      <p:sp>
        <p:nvSpPr>
          <p:cNvPr id="2641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50825" y="373063"/>
            <a:ext cx="7772400" cy="2984500"/>
          </a:xfrm>
        </p:spPr>
        <p:txBody>
          <a:bodyPr/>
          <a:lstStyle>
            <a:lvl1pPr>
              <a:defRPr sz="4600"/>
            </a:lvl1pPr>
          </a:lstStyle>
          <a:p>
            <a:r>
              <a:rPr lang="lt-LT"/>
              <a:t>Click to edit Master title style</a:t>
            </a:r>
          </a:p>
        </p:txBody>
      </p:sp>
      <p:sp>
        <p:nvSpPr>
          <p:cNvPr id="264199" name="Rectangle 7"/>
          <p:cNvSpPr>
            <a:spLocks noGrp="1" noChangeArrowheads="1"/>
          </p:cNvSpPr>
          <p:nvPr>
            <p:ph type="dt" sz="half" idx="2"/>
          </p:nvPr>
        </p:nvSpPr>
        <p:spPr>
          <a:xfrm>
            <a:off x="250829" y="6237288"/>
            <a:ext cx="3744913" cy="431800"/>
          </a:xfrm>
        </p:spPr>
        <p:txBody>
          <a:bodyPr/>
          <a:lstStyle>
            <a:lvl1pPr>
              <a:defRPr sz="1800"/>
            </a:lvl1pPr>
          </a:lstStyle>
          <a:p>
            <a:fld id="{2E30F4D8-0E1C-4392-916E-EB981C1AA672}" type="datetime1">
              <a:rPr lang="lt-LT"/>
              <a:pPr/>
              <a:t>2011.11.14</a:t>
            </a:fld>
            <a:endParaRPr lang="lt-LT"/>
          </a:p>
        </p:txBody>
      </p:sp>
      <p:sp>
        <p:nvSpPr>
          <p:cNvPr id="26420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lt-LT"/>
              <a:t>VARDAS PAVARDENIS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4D9ED4-CE31-4E66-BB07-19CAED2FE1F3}" type="datetime1">
              <a:rPr lang="lt-LT"/>
              <a:pPr/>
              <a:t>2011.11.14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VARDAS PAVARDENIS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727392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2927"/>
            <a:ext cx="5111750" cy="58539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286"/>
            <a:ext cx="3008313" cy="46916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754134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7020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215"/>
            <a:ext cx="5486400" cy="41137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139"/>
            <a:ext cx="5486400" cy="8052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437556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177933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59" y="296490"/>
            <a:ext cx="2154436" cy="19103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96490"/>
            <a:ext cx="6167438" cy="19103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0820411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644256"/>
            <a:ext cx="7772400" cy="584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371"/>
            <a:ext cx="8229600" cy="4526516"/>
          </a:xfrm>
          <a:prstGeom prst="rect">
            <a:avLst/>
          </a:prstGeom>
        </p:spPr>
        <p:txBody>
          <a:bodyPr/>
          <a:lstStyle/>
          <a:p>
            <a:pPr lvl="0"/>
            <a:endParaRPr lang="lt-L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401" y="5951686"/>
            <a:ext cx="3094037" cy="4582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5AC3D-31E1-4B9A-A687-8D0DDDE69A7E}" type="datetime1">
              <a:rPr lang="lt-LT">
                <a:solidFill>
                  <a:srgbClr val="000000"/>
                </a:solidFill>
                <a:cs typeface="Arial" charset="0"/>
              </a:rPr>
              <a:pPr>
                <a:defRPr/>
              </a:pPr>
              <a:t>2011.11.14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2723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"/>
            <a:ext cx="9144000" cy="6858000"/>
          </a:xfrm>
          <a:prstGeom prst="rect">
            <a:avLst/>
          </a:prstGeom>
          <a:noFill/>
        </p:spPr>
      </p:pic>
      <p:sp>
        <p:nvSpPr>
          <p:cNvPr id="524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508500"/>
            <a:ext cx="4176713" cy="11303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lt-LT"/>
              <a:t>Click to edit Master subtitle style</a:t>
            </a:r>
          </a:p>
        </p:txBody>
      </p:sp>
      <p:sp>
        <p:nvSpPr>
          <p:cNvPr id="524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0825" y="373063"/>
            <a:ext cx="7772400" cy="2984500"/>
          </a:xfrm>
        </p:spPr>
        <p:txBody>
          <a:bodyPr/>
          <a:lstStyle>
            <a:lvl1pPr>
              <a:defRPr sz="4600"/>
            </a:lvl1pPr>
          </a:lstStyle>
          <a:p>
            <a:r>
              <a:rPr lang="lt-LT"/>
              <a:t>Click to edit Master title style</a:t>
            </a:r>
          </a:p>
        </p:txBody>
      </p:sp>
      <p:sp>
        <p:nvSpPr>
          <p:cNvPr id="524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30" y="6237288"/>
            <a:ext cx="3744913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D00000"/>
                </a:solidFill>
              </a:defRPr>
            </a:lvl1pPr>
          </a:lstStyle>
          <a:p>
            <a:fld id="{6160A71D-8CA2-438A-A7E3-06E705507B0B}" type="datetime1">
              <a:rPr lang="lt-LT"/>
              <a:pPr/>
              <a:t>2011.11.14</a:t>
            </a:fld>
            <a:endParaRPr lang="lt-LT"/>
          </a:p>
        </p:txBody>
      </p:sp>
      <p:sp>
        <p:nvSpPr>
          <p:cNvPr id="524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30" y="5976937"/>
            <a:ext cx="3744913" cy="4762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D00000"/>
                </a:solidFill>
              </a:defRPr>
            </a:lvl1pPr>
          </a:lstStyle>
          <a:p>
            <a:r>
              <a:rPr lang="lt-LT"/>
              <a:t>VARDAS PAVARDENIS</a:t>
            </a:r>
          </a:p>
        </p:txBody>
      </p:sp>
    </p:spTree>
    <p:extLst>
      <p:ext uri="{BB962C8B-B14F-4D97-AF65-F5344CB8AC3E}">
        <p14:creationId xmlns:p14="http://schemas.microsoft.com/office/powerpoint/2010/main" xmlns="" val="238615367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63722281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7867964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32" y="1412879"/>
            <a:ext cx="424497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412879"/>
            <a:ext cx="424497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77940375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15771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5" y="260351"/>
            <a:ext cx="2178050" cy="540067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93" y="260351"/>
            <a:ext cx="6383337" cy="54006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59F838-468F-453B-8E9F-9264EAABBA49}" type="datetime1">
              <a:rPr lang="lt-LT"/>
              <a:pPr/>
              <a:t>2011.11.14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VARDAS PAVARDENIS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4649947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552419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1456741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5426291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0936243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5" y="260351"/>
            <a:ext cx="2178050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93" y="260351"/>
            <a:ext cx="6383337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51946547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142984"/>
            <a:ext cx="9144000" cy="4643470"/>
          </a:xfrm>
          <a:prstGeom prst="rect">
            <a:avLst/>
          </a:prstGeom>
        </p:spPr>
        <p:txBody>
          <a:bodyPr wrap="square" lIns="385200" tIns="0" rIns="385200" bIns="126000">
            <a:normAutofit/>
          </a:bodyPr>
          <a:lstStyle>
            <a:lvl1pPr marL="182563" indent="-182563">
              <a:buClr>
                <a:srgbClr val="C0000D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 marL="357188" indent="-174625">
              <a:buClr>
                <a:srgbClr val="C0000D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39750" indent="-182563">
              <a:buClr>
                <a:srgbClr val="C0000D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 marL="712788" indent="-173038">
              <a:buClr>
                <a:srgbClr val="C0000D"/>
              </a:buClr>
              <a:defRPr sz="1600">
                <a:latin typeface="Arial" pitchFamily="34" charset="0"/>
                <a:cs typeface="Arial" pitchFamily="34" charset="0"/>
              </a:defRPr>
            </a:lvl4pPr>
            <a:lvl5pPr marL="895350" indent="-182563">
              <a:buClr>
                <a:srgbClr val="C0000D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lt-LT" dirty="0" smtClean="0"/>
              <a:t>Pirmo lygio tekstas</a:t>
            </a:r>
            <a:endParaRPr lang="en-US" dirty="0" smtClean="0"/>
          </a:p>
          <a:p>
            <a:pPr lvl="1"/>
            <a:r>
              <a:rPr lang="lt-LT" dirty="0" smtClean="0"/>
              <a:t>Antras lygis</a:t>
            </a:r>
            <a:endParaRPr lang="en-US" dirty="0" smtClean="0"/>
          </a:p>
          <a:p>
            <a:pPr lvl="2"/>
            <a:r>
              <a:rPr lang="lt-LT" dirty="0" smtClean="0"/>
              <a:t>Trečias lygis</a:t>
            </a:r>
            <a:endParaRPr lang="en-US" dirty="0" smtClean="0"/>
          </a:p>
          <a:p>
            <a:pPr lvl="3"/>
            <a:r>
              <a:rPr lang="lt-LT" dirty="0" smtClean="0"/>
              <a:t>Ketvirtas lygis</a:t>
            </a:r>
            <a:endParaRPr lang="en-US" dirty="0" smtClean="0"/>
          </a:p>
          <a:p>
            <a:pPr lvl="4"/>
            <a:r>
              <a:rPr lang="lt-LT" dirty="0" smtClean="0"/>
              <a:t>Penktas lygis</a:t>
            </a:r>
            <a:endParaRPr lang="lt-LT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5"/>
            <a:ext cx="9144000" cy="1135865"/>
          </a:xfrm>
          <a:prstGeom prst="rect">
            <a:avLst/>
          </a:prstGeom>
        </p:spPr>
        <p:txBody>
          <a:bodyPr wrap="square" lIns="385200" tIns="255600" rIns="385200" bIns="12600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lt-LT" sz="3200" kern="1200" cap="all" baseline="0" dirty="0">
                <a:solidFill>
                  <a:srgbClr val="C0000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lt-LT" dirty="0" smtClean="0"/>
              <a:t>Antraštė</a:t>
            </a:r>
            <a:endParaRPr lang="lt-LT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-9144" y="6143644"/>
            <a:ext cx="6581408" cy="2154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963A84EF-4679-4035-814C-96B12105679C}" type="datetime1">
              <a:rPr lang="lt-LT" smtClean="0">
                <a:solidFill>
                  <a:prstClr val="black"/>
                </a:solidFill>
              </a:rPr>
              <a:pPr/>
              <a:t>2011.11.14</a:t>
            </a:fld>
            <a:endParaRPr lang="lt-LT">
              <a:solidFill>
                <a:prstClr val="black"/>
              </a:solidFill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5786454"/>
            <a:ext cx="6572264" cy="46990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lt-LT" smtClean="0">
                <a:solidFill>
                  <a:prstClr val="black"/>
                </a:solidFill>
              </a:rPr>
              <a:t>vardenis pavardenis</a:t>
            </a:r>
            <a:endParaRPr lang="lt-L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59120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43196"/>
            <a:ext cx="7772400" cy="15868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371"/>
            <a:ext cx="8229600" cy="4526516"/>
          </a:xfrm>
          <a:prstGeom prst="rect">
            <a:avLst/>
          </a:prstGeom>
        </p:spPr>
        <p:txBody>
          <a:bodyPr/>
          <a:lstStyle/>
          <a:p>
            <a:pPr lvl="0"/>
            <a:endParaRPr lang="lt-L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95" y="5951686"/>
            <a:ext cx="3094037" cy="4582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5AC3D-31E1-4B9A-A687-8D0DDDE69A7E}" type="datetime1">
              <a:rPr lang="lt-LT">
                <a:solidFill>
                  <a:prstClr val="black"/>
                </a:solidFill>
              </a:rPr>
              <a:pPr>
                <a:defRPr/>
              </a:pPr>
              <a:t>2011.11.14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4465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istatymo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900000"/>
            <a:ext cx="9144000" cy="3071834"/>
          </a:xfrm>
          <a:prstGeom prst="rect">
            <a:avLst/>
          </a:prstGeom>
        </p:spPr>
        <p:txBody>
          <a:bodyPr wrap="square" lIns="385200" tIns="126000" rIns="385200" bIns="126000" anchor="ctr" anchorCtr="0">
            <a:normAutofit/>
          </a:bodyPr>
          <a:lstStyle>
            <a:lvl1pPr algn="l">
              <a:defRPr cap="all" baseline="0">
                <a:solidFill>
                  <a:srgbClr val="C0000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lt-LT" dirty="0" smtClean="0"/>
              <a:t>Pristatymo pavadinimas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4176000"/>
            <a:ext cx="4572000" cy="1584243"/>
          </a:xfrm>
          <a:prstGeom prst="rect">
            <a:avLst/>
          </a:prstGeom>
        </p:spPr>
        <p:txBody>
          <a:bodyPr wrap="square" lIns="385200" tIns="126000" rIns="0" bIns="12600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Papildoma informacija</a:t>
            </a:r>
            <a:endParaRPr lang="lt-LT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-9144" y="6196794"/>
            <a:ext cx="6581408" cy="30777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121842-B6EC-43B3-8CB8-54B830487A25}" type="datetime1">
              <a:rPr lang="lt-LT" smtClean="0">
                <a:solidFill>
                  <a:prstClr val="black"/>
                </a:solidFill>
              </a:rPr>
              <a:pPr>
                <a:defRPr/>
              </a:pPr>
              <a:t>2011.11.14</a:t>
            </a:fld>
            <a:endParaRPr lang="lt-LT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0" y="5786454"/>
            <a:ext cx="6572264" cy="5622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t-LT" smtClean="0">
                <a:solidFill>
                  <a:prstClr val="black"/>
                </a:solidFill>
              </a:rPr>
              <a:t>vardenis pavardenis</a:t>
            </a:r>
            <a:endParaRPr lang="lt-LT" dirty="0">
              <a:solidFill>
                <a:prstClr val="black"/>
              </a:solidFill>
            </a:endParaRPr>
          </a:p>
        </p:txBody>
      </p:sp>
      <p:pic>
        <p:nvPicPr>
          <p:cNvPr id="6" name="Picture 5" descr="remelis_brandbook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239761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"/>
            <a:ext cx="9144000" cy="6858000"/>
          </a:xfrm>
          <a:prstGeom prst="rect">
            <a:avLst/>
          </a:prstGeom>
          <a:noFill/>
        </p:spPr>
      </p:pic>
      <p:sp>
        <p:nvSpPr>
          <p:cNvPr id="524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508500"/>
            <a:ext cx="4176713" cy="11303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lt-LT"/>
              <a:t>Click to edit Master subtitle style</a:t>
            </a:r>
          </a:p>
        </p:txBody>
      </p:sp>
      <p:sp>
        <p:nvSpPr>
          <p:cNvPr id="524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0825" y="373063"/>
            <a:ext cx="7772400" cy="2984500"/>
          </a:xfrm>
        </p:spPr>
        <p:txBody>
          <a:bodyPr/>
          <a:lstStyle>
            <a:lvl1pPr>
              <a:defRPr sz="4600"/>
            </a:lvl1pPr>
          </a:lstStyle>
          <a:p>
            <a:r>
              <a:rPr lang="lt-LT"/>
              <a:t>Click to edit Master title style</a:t>
            </a:r>
          </a:p>
        </p:txBody>
      </p:sp>
      <p:sp>
        <p:nvSpPr>
          <p:cNvPr id="524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6" y="6237288"/>
            <a:ext cx="3744913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D00000"/>
                </a:solidFill>
              </a:defRPr>
            </a:lvl1pPr>
          </a:lstStyle>
          <a:p>
            <a:fld id="{6160A71D-8CA2-438A-A7E3-06E705507B0B}" type="datetime1">
              <a:rPr lang="lt-LT"/>
              <a:pPr/>
              <a:t>2011.11.14</a:t>
            </a:fld>
            <a:endParaRPr lang="lt-LT"/>
          </a:p>
        </p:txBody>
      </p:sp>
      <p:sp>
        <p:nvSpPr>
          <p:cNvPr id="524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6" y="5976937"/>
            <a:ext cx="3744913" cy="4762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D00000"/>
                </a:solidFill>
              </a:defRPr>
            </a:lvl1pPr>
          </a:lstStyle>
          <a:p>
            <a:r>
              <a:rPr lang="lt-LT"/>
              <a:t>VARDAS PAVARDENIS</a:t>
            </a:r>
          </a:p>
        </p:txBody>
      </p:sp>
    </p:spTree>
    <p:extLst>
      <p:ext uri="{BB962C8B-B14F-4D97-AF65-F5344CB8AC3E}">
        <p14:creationId xmlns:p14="http://schemas.microsoft.com/office/powerpoint/2010/main" xmlns="" val="186548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"/>
            <a:ext cx="9144000" cy="6858000"/>
          </a:xfrm>
          <a:prstGeom prst="rect">
            <a:avLst/>
          </a:prstGeom>
          <a:noFill/>
        </p:spPr>
      </p:pic>
      <p:sp>
        <p:nvSpPr>
          <p:cNvPr id="524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508500"/>
            <a:ext cx="4176713" cy="11303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lt-LT"/>
              <a:t>Click to edit Master subtitle style</a:t>
            </a:r>
          </a:p>
        </p:txBody>
      </p:sp>
      <p:sp>
        <p:nvSpPr>
          <p:cNvPr id="524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0825" y="373063"/>
            <a:ext cx="7772400" cy="2984500"/>
          </a:xfrm>
        </p:spPr>
        <p:txBody>
          <a:bodyPr/>
          <a:lstStyle>
            <a:lvl1pPr>
              <a:defRPr sz="4600"/>
            </a:lvl1pPr>
          </a:lstStyle>
          <a:p>
            <a:r>
              <a:rPr lang="lt-LT"/>
              <a:t>Click to edit Master title style</a:t>
            </a:r>
          </a:p>
        </p:txBody>
      </p:sp>
      <p:sp>
        <p:nvSpPr>
          <p:cNvPr id="524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9" y="6237288"/>
            <a:ext cx="3744913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D00000"/>
                </a:solidFill>
              </a:defRPr>
            </a:lvl1pPr>
          </a:lstStyle>
          <a:p>
            <a:fld id="{6160A71D-8CA2-438A-A7E3-06E705507B0B}" type="datetime1">
              <a:rPr lang="lt-LT"/>
              <a:pPr/>
              <a:t>2011.11.14</a:t>
            </a:fld>
            <a:endParaRPr lang="lt-LT"/>
          </a:p>
        </p:txBody>
      </p:sp>
      <p:sp>
        <p:nvSpPr>
          <p:cNvPr id="524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9" y="5976937"/>
            <a:ext cx="3744913" cy="4762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D00000"/>
                </a:solidFill>
              </a:defRPr>
            </a:lvl1pPr>
          </a:lstStyle>
          <a:p>
            <a:r>
              <a:rPr lang="lt-LT"/>
              <a:t>VARDAS PAVARDENIS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40433236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6353863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8" y="1412883"/>
            <a:ext cx="424497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412883"/>
            <a:ext cx="424497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81645691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7294244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7413378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208478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653575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9195341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11854447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5" y="260351"/>
            <a:ext cx="2178050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91" y="260351"/>
            <a:ext cx="6383337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061244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30" y="1412879"/>
            <a:ext cx="424497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412879"/>
            <a:ext cx="424497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D9BBC3-31B3-4D6E-A9C2-F9EA852A07EC}" type="datetime1">
              <a:rPr lang="lt-LT"/>
              <a:pPr/>
              <a:t>2011.11.14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VARDAS PAVARDENIS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5" y="260351"/>
            <a:ext cx="2178050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93" y="260351"/>
            <a:ext cx="6383337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73114"/>
            <a:ext cx="7772400" cy="584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369"/>
            <a:ext cx="6400800" cy="175198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40588963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7" y="296489"/>
            <a:ext cx="8641655" cy="614879"/>
          </a:xfrm>
        </p:spPr>
        <p:txBody>
          <a:bodyPr>
            <a:normAutofit/>
          </a:bodyPr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7" y="1060220"/>
            <a:ext cx="8641655" cy="5501687"/>
          </a:xfrm>
        </p:spPr>
        <p:txBody>
          <a:bodyPr/>
          <a:lstStyle>
            <a:lvl1pPr marL="177800" indent="-177800"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355600" indent="-177800">
              <a:buClr>
                <a:schemeClr val="accent1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542925" indent="-187325">
              <a:buClr>
                <a:schemeClr val="accent1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20725" indent="-177800">
              <a:buClr>
                <a:schemeClr val="accent1"/>
              </a:buClr>
              <a:buFont typeface="Arial" pitchFamily="34" charset="0"/>
              <a:buChar char="•"/>
              <a:defRPr sz="1050">
                <a:solidFill>
                  <a:schemeClr val="tx1"/>
                </a:solidFill>
              </a:defRPr>
            </a:lvl4pPr>
            <a:lvl5pPr marL="898525" indent="-177800">
              <a:buClr>
                <a:schemeClr val="accent1"/>
              </a:buClr>
              <a:buFont typeface="Arial" pitchFamily="34" charset="0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2709867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2343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5932"/>
            <a:ext cx="7772400" cy="15009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27874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676176"/>
            <a:ext cx="4135438" cy="5306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8668" y="1676176"/>
            <a:ext cx="4137025" cy="5306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357404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125"/>
            <a:ext cx="8229600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672"/>
            <a:ext cx="4040188" cy="6401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20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4672"/>
            <a:ext cx="4041775" cy="6401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20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9076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857330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2299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CD1D81-D256-4872-B446-09EDAFDBC83B}" type="datetime1">
              <a:rPr lang="lt-LT"/>
              <a:pPr/>
              <a:t>2011.11.14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VARDAS PAVARDENIS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727392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2908"/>
            <a:ext cx="5111750" cy="58539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280"/>
            <a:ext cx="3008313" cy="46916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91363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7020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196"/>
            <a:ext cx="5486400" cy="41137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133"/>
            <a:ext cx="5486400" cy="8052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179991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183554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59" y="296490"/>
            <a:ext cx="2154436" cy="19103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96490"/>
            <a:ext cx="6167438" cy="19103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960788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"/>
            <a:ext cx="9144000" cy="6858000"/>
          </a:xfrm>
          <a:prstGeom prst="rect">
            <a:avLst/>
          </a:prstGeom>
          <a:noFill/>
        </p:spPr>
      </p:pic>
      <p:sp>
        <p:nvSpPr>
          <p:cNvPr id="524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508500"/>
            <a:ext cx="4176713" cy="11303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lt-LT"/>
              <a:t>Click to edit Master subtitle style</a:t>
            </a:r>
          </a:p>
        </p:txBody>
      </p:sp>
      <p:sp>
        <p:nvSpPr>
          <p:cNvPr id="524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0825" y="373063"/>
            <a:ext cx="7772400" cy="2984500"/>
          </a:xfrm>
        </p:spPr>
        <p:txBody>
          <a:bodyPr/>
          <a:lstStyle>
            <a:lvl1pPr>
              <a:defRPr sz="4600"/>
            </a:lvl1pPr>
          </a:lstStyle>
          <a:p>
            <a:r>
              <a:rPr lang="lt-LT"/>
              <a:t>Click to edit Master title style</a:t>
            </a:r>
          </a:p>
        </p:txBody>
      </p:sp>
      <p:sp>
        <p:nvSpPr>
          <p:cNvPr id="524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9" y="6237288"/>
            <a:ext cx="3744913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D00000"/>
                </a:solidFill>
              </a:defRPr>
            </a:lvl1pPr>
          </a:lstStyle>
          <a:p>
            <a:fld id="{6160A71D-8CA2-438A-A7E3-06E705507B0B}" type="datetime1">
              <a:rPr lang="lt-LT"/>
              <a:pPr/>
              <a:t>2011.11.14</a:t>
            </a:fld>
            <a:endParaRPr lang="lt-LT"/>
          </a:p>
        </p:txBody>
      </p:sp>
      <p:sp>
        <p:nvSpPr>
          <p:cNvPr id="524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9" y="5976937"/>
            <a:ext cx="3744913" cy="4762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D00000"/>
                </a:solidFill>
              </a:defRPr>
            </a:lvl1pPr>
          </a:lstStyle>
          <a:p>
            <a:r>
              <a:rPr lang="lt-LT"/>
              <a:t>VARDAS PAVARDENIS</a:t>
            </a:r>
          </a:p>
        </p:txBody>
      </p:sp>
    </p:spTree>
    <p:extLst>
      <p:ext uri="{BB962C8B-B14F-4D97-AF65-F5344CB8AC3E}">
        <p14:creationId xmlns:p14="http://schemas.microsoft.com/office/powerpoint/2010/main" xmlns="" val="76272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9128637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508481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30" y="1412879"/>
            <a:ext cx="424497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412879"/>
            <a:ext cx="424497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3101041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5191753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98250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30" y="1412875"/>
            <a:ext cx="4244975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412875"/>
            <a:ext cx="4244975" cy="4248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8F7028-53AD-420C-9F1E-6F6DC65B52A2}" type="datetime1">
              <a:rPr lang="lt-LT"/>
              <a:pPr/>
              <a:t>2011.11.14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VARDAS PAVARDENIS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284960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21121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089090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9941105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5" y="260351"/>
            <a:ext cx="2178050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93" y="260351"/>
            <a:ext cx="6383337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7908241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142984"/>
            <a:ext cx="9144000" cy="4643470"/>
          </a:xfrm>
          <a:prstGeom prst="rect">
            <a:avLst/>
          </a:prstGeom>
        </p:spPr>
        <p:txBody>
          <a:bodyPr wrap="square" lIns="385200" tIns="0" rIns="385200" bIns="126000">
            <a:normAutofit/>
          </a:bodyPr>
          <a:lstStyle>
            <a:lvl1pPr marL="182563" indent="-182563">
              <a:buClr>
                <a:srgbClr val="C0000D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 marL="357188" indent="-174625">
              <a:buClr>
                <a:srgbClr val="C0000D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39750" indent="-182563">
              <a:buClr>
                <a:srgbClr val="C0000D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 marL="712788" indent="-173038">
              <a:buClr>
                <a:srgbClr val="C0000D"/>
              </a:buClr>
              <a:defRPr sz="1600">
                <a:latin typeface="Arial" pitchFamily="34" charset="0"/>
                <a:cs typeface="Arial" pitchFamily="34" charset="0"/>
              </a:defRPr>
            </a:lvl4pPr>
            <a:lvl5pPr marL="895350" indent="-182563">
              <a:buClr>
                <a:srgbClr val="C0000D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lt-LT" dirty="0" smtClean="0"/>
              <a:t>Pirmo lygio tekstas</a:t>
            </a:r>
            <a:endParaRPr lang="en-US" dirty="0" smtClean="0"/>
          </a:p>
          <a:p>
            <a:pPr lvl="1"/>
            <a:r>
              <a:rPr lang="lt-LT" dirty="0" smtClean="0"/>
              <a:t>Antras lygis</a:t>
            </a:r>
            <a:endParaRPr lang="en-US" dirty="0" smtClean="0"/>
          </a:p>
          <a:p>
            <a:pPr lvl="2"/>
            <a:r>
              <a:rPr lang="lt-LT" dirty="0" smtClean="0"/>
              <a:t>Trečias lygis</a:t>
            </a:r>
            <a:endParaRPr lang="en-US" dirty="0" smtClean="0"/>
          </a:p>
          <a:p>
            <a:pPr lvl="3"/>
            <a:r>
              <a:rPr lang="lt-LT" dirty="0" smtClean="0"/>
              <a:t>Ketvirtas lygis</a:t>
            </a:r>
            <a:endParaRPr lang="en-US" dirty="0" smtClean="0"/>
          </a:p>
          <a:p>
            <a:pPr lvl="4"/>
            <a:r>
              <a:rPr lang="lt-LT" dirty="0" smtClean="0"/>
              <a:t>Penktas lygis</a:t>
            </a:r>
            <a:endParaRPr lang="lt-LT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5"/>
            <a:ext cx="9144000" cy="1135865"/>
          </a:xfrm>
          <a:prstGeom prst="rect">
            <a:avLst/>
          </a:prstGeom>
        </p:spPr>
        <p:txBody>
          <a:bodyPr wrap="square" lIns="385200" tIns="255600" rIns="385200" bIns="12600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lt-LT" sz="3200" kern="1200" cap="all" baseline="0" dirty="0">
                <a:solidFill>
                  <a:srgbClr val="C0000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lt-LT" dirty="0" smtClean="0"/>
              <a:t>Antraštė</a:t>
            </a:r>
            <a:endParaRPr lang="lt-LT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-9144" y="6143644"/>
            <a:ext cx="6581408" cy="2154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963A84EF-4679-4035-814C-96B12105679C}" type="datetime1">
              <a:rPr lang="lt-LT" smtClean="0">
                <a:solidFill>
                  <a:prstClr val="black"/>
                </a:solidFill>
              </a:rPr>
              <a:pPr/>
              <a:t>2011.11.14</a:t>
            </a:fld>
            <a:endParaRPr lang="lt-LT">
              <a:solidFill>
                <a:prstClr val="black"/>
              </a:solidFill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5786454"/>
            <a:ext cx="6572264" cy="46990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lt-LT" smtClean="0">
                <a:solidFill>
                  <a:prstClr val="black"/>
                </a:solidFill>
              </a:rPr>
              <a:t>vardenis pavardenis</a:t>
            </a:r>
            <a:endParaRPr lang="lt-L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5232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"/>
            <a:ext cx="9144000" cy="6858000"/>
          </a:xfrm>
          <a:prstGeom prst="rect">
            <a:avLst/>
          </a:prstGeom>
          <a:noFill/>
        </p:spPr>
      </p:pic>
      <p:sp>
        <p:nvSpPr>
          <p:cNvPr id="524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508500"/>
            <a:ext cx="4176713" cy="11303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lt-LT"/>
              <a:t>Click to edit Master subtitle style</a:t>
            </a:r>
          </a:p>
        </p:txBody>
      </p:sp>
      <p:sp>
        <p:nvSpPr>
          <p:cNvPr id="524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0825" y="373063"/>
            <a:ext cx="7772400" cy="2984500"/>
          </a:xfrm>
        </p:spPr>
        <p:txBody>
          <a:bodyPr/>
          <a:lstStyle>
            <a:lvl1pPr>
              <a:defRPr sz="4600"/>
            </a:lvl1pPr>
          </a:lstStyle>
          <a:p>
            <a:r>
              <a:rPr lang="lt-LT"/>
              <a:t>Click to edit Master title style</a:t>
            </a:r>
          </a:p>
        </p:txBody>
      </p:sp>
      <p:sp>
        <p:nvSpPr>
          <p:cNvPr id="524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9" y="6237288"/>
            <a:ext cx="3744913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D00000"/>
                </a:solidFill>
              </a:defRPr>
            </a:lvl1pPr>
          </a:lstStyle>
          <a:p>
            <a:fld id="{6160A71D-8CA2-438A-A7E3-06E705507B0B}" type="datetime1">
              <a:rPr lang="lt-LT"/>
              <a:pPr/>
              <a:t>2011.11.14</a:t>
            </a:fld>
            <a:endParaRPr lang="lt-LT"/>
          </a:p>
        </p:txBody>
      </p:sp>
      <p:sp>
        <p:nvSpPr>
          <p:cNvPr id="524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9" y="5976937"/>
            <a:ext cx="3744913" cy="4762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D00000"/>
                </a:solidFill>
              </a:defRPr>
            </a:lvl1pPr>
          </a:lstStyle>
          <a:p>
            <a:r>
              <a:rPr lang="lt-LT"/>
              <a:t>VARDAS PAVARDENIS</a:t>
            </a:r>
          </a:p>
        </p:txBody>
      </p:sp>
    </p:spTree>
    <p:extLst>
      <p:ext uri="{BB962C8B-B14F-4D97-AF65-F5344CB8AC3E}">
        <p14:creationId xmlns:p14="http://schemas.microsoft.com/office/powerpoint/2010/main" xmlns="" val="10699811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072507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1948743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30" y="1412885"/>
            <a:ext cx="424497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412885"/>
            <a:ext cx="424497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217758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7B69C4-5A4A-49A2-A2CA-79ABE0D4871B}" type="datetime1">
              <a:rPr lang="lt-LT"/>
              <a:pPr/>
              <a:t>2011.11.14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VARDAS PAVARDENIS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5080000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9800433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457667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262574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781601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0044065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5" y="260351"/>
            <a:ext cx="2178050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93" y="260351"/>
            <a:ext cx="6383337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23427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"/>
            <a:ext cx="9144000" cy="6858000"/>
          </a:xfrm>
          <a:prstGeom prst="rect">
            <a:avLst/>
          </a:prstGeom>
          <a:noFill/>
        </p:spPr>
      </p:pic>
      <p:sp>
        <p:nvSpPr>
          <p:cNvPr id="524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508500"/>
            <a:ext cx="4176713" cy="11303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lt-LT"/>
              <a:t>Click to edit Master subtitle style</a:t>
            </a:r>
          </a:p>
        </p:txBody>
      </p:sp>
      <p:sp>
        <p:nvSpPr>
          <p:cNvPr id="524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0825" y="373063"/>
            <a:ext cx="7772400" cy="2984500"/>
          </a:xfrm>
        </p:spPr>
        <p:txBody>
          <a:bodyPr/>
          <a:lstStyle>
            <a:lvl1pPr>
              <a:defRPr sz="4600"/>
            </a:lvl1pPr>
          </a:lstStyle>
          <a:p>
            <a:r>
              <a:rPr lang="lt-LT"/>
              <a:t>Click to edit Master title style</a:t>
            </a:r>
          </a:p>
        </p:txBody>
      </p:sp>
      <p:sp>
        <p:nvSpPr>
          <p:cNvPr id="524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32" y="6237288"/>
            <a:ext cx="3744913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D00000"/>
                </a:solidFill>
              </a:defRPr>
            </a:lvl1pPr>
          </a:lstStyle>
          <a:p>
            <a:fld id="{6160A71D-8CA2-438A-A7E3-06E705507B0B}" type="datetime1">
              <a:rPr lang="lt-LT"/>
              <a:pPr/>
              <a:t>2011.11.14</a:t>
            </a:fld>
            <a:endParaRPr lang="lt-LT"/>
          </a:p>
        </p:txBody>
      </p:sp>
      <p:sp>
        <p:nvSpPr>
          <p:cNvPr id="524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32" y="5976937"/>
            <a:ext cx="3744913" cy="4762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D00000"/>
                </a:solidFill>
              </a:defRPr>
            </a:lvl1pPr>
          </a:lstStyle>
          <a:p>
            <a:r>
              <a:rPr lang="lt-LT"/>
              <a:t>VARDAS PAVARDENIS</a:t>
            </a:r>
          </a:p>
        </p:txBody>
      </p:sp>
    </p:spTree>
    <p:extLst>
      <p:ext uri="{BB962C8B-B14F-4D97-AF65-F5344CB8AC3E}">
        <p14:creationId xmlns:p14="http://schemas.microsoft.com/office/powerpoint/2010/main" xmlns="" val="1248027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3465562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8070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D0AEB5-C733-4AB8-8912-ABCF28D281F2}" type="datetime1">
              <a:rPr lang="lt-LT"/>
              <a:pPr/>
              <a:t>2011.11.14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VARDAS PAVARDENIS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34" y="1412881"/>
            <a:ext cx="424497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412881"/>
            <a:ext cx="424497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2755906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423528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3340873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237255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945299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334032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5158049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5" y="260351"/>
            <a:ext cx="2178050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93" y="260351"/>
            <a:ext cx="6383337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8569689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"/>
            <a:ext cx="9144000" cy="6858000"/>
          </a:xfrm>
          <a:prstGeom prst="rect">
            <a:avLst/>
          </a:prstGeom>
          <a:noFill/>
        </p:spPr>
      </p:pic>
      <p:sp>
        <p:nvSpPr>
          <p:cNvPr id="524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508500"/>
            <a:ext cx="4176713" cy="11303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lt-LT"/>
              <a:t>Click to edit Master subtitle style</a:t>
            </a:r>
          </a:p>
        </p:txBody>
      </p:sp>
      <p:sp>
        <p:nvSpPr>
          <p:cNvPr id="524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0825" y="373063"/>
            <a:ext cx="7772400" cy="2984500"/>
          </a:xfrm>
        </p:spPr>
        <p:txBody>
          <a:bodyPr/>
          <a:lstStyle>
            <a:lvl1pPr>
              <a:defRPr sz="4600"/>
            </a:lvl1pPr>
          </a:lstStyle>
          <a:p>
            <a:r>
              <a:rPr lang="lt-LT"/>
              <a:t>Click to edit Master title style</a:t>
            </a:r>
          </a:p>
        </p:txBody>
      </p:sp>
      <p:sp>
        <p:nvSpPr>
          <p:cNvPr id="524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32" y="6237288"/>
            <a:ext cx="3744913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D00000"/>
                </a:solidFill>
              </a:defRPr>
            </a:lvl1pPr>
          </a:lstStyle>
          <a:p>
            <a:fld id="{6160A71D-8CA2-438A-A7E3-06E705507B0B}" type="datetime1">
              <a:rPr lang="lt-LT"/>
              <a:pPr/>
              <a:t>2011.11.14</a:t>
            </a:fld>
            <a:endParaRPr lang="lt-LT"/>
          </a:p>
        </p:txBody>
      </p:sp>
      <p:sp>
        <p:nvSpPr>
          <p:cNvPr id="524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32" y="5976937"/>
            <a:ext cx="3744913" cy="4762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rgbClr val="D00000"/>
                </a:solidFill>
              </a:defRPr>
            </a:lvl1pPr>
          </a:lstStyle>
          <a:p>
            <a:r>
              <a:rPr lang="lt-LT"/>
              <a:t>VARDAS PAVARDENIS</a:t>
            </a:r>
          </a:p>
        </p:txBody>
      </p:sp>
    </p:spTree>
    <p:extLst>
      <p:ext uri="{BB962C8B-B14F-4D97-AF65-F5344CB8AC3E}">
        <p14:creationId xmlns:p14="http://schemas.microsoft.com/office/powerpoint/2010/main" xmlns="" val="12752580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367034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F1F8B-82AB-4966-AD4E-11F0DCF34192}" type="datetime1">
              <a:rPr lang="lt-LT"/>
              <a:pPr/>
              <a:t>2011.11.14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VARDAS PAVARDENIS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274989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34" y="1412881"/>
            <a:ext cx="424497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3" y="1412881"/>
            <a:ext cx="4244975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40010760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8617726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7580188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338367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321794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938516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3280405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5" y="260351"/>
            <a:ext cx="2178050" cy="6337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93" y="260351"/>
            <a:ext cx="6383337" cy="6337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4287428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142984"/>
            <a:ext cx="9144000" cy="4643470"/>
          </a:xfrm>
          <a:prstGeom prst="rect">
            <a:avLst/>
          </a:prstGeom>
        </p:spPr>
        <p:txBody>
          <a:bodyPr wrap="square" lIns="385200" tIns="0" rIns="385200" bIns="126000">
            <a:normAutofit/>
          </a:bodyPr>
          <a:lstStyle>
            <a:lvl1pPr marL="182563" indent="-182563">
              <a:buClr>
                <a:srgbClr val="C0000D"/>
              </a:buClr>
              <a:defRPr sz="1800">
                <a:latin typeface="Arial" pitchFamily="34" charset="0"/>
                <a:cs typeface="Arial" pitchFamily="34" charset="0"/>
              </a:defRPr>
            </a:lvl1pPr>
            <a:lvl2pPr marL="357188" indent="-174625">
              <a:buClr>
                <a:srgbClr val="C0000D"/>
              </a:buClr>
              <a:defRPr sz="1800">
                <a:latin typeface="Arial" pitchFamily="34" charset="0"/>
                <a:cs typeface="Arial" pitchFamily="34" charset="0"/>
              </a:defRPr>
            </a:lvl2pPr>
            <a:lvl3pPr marL="539750" indent="-182563">
              <a:buClr>
                <a:srgbClr val="C0000D"/>
              </a:buClr>
              <a:defRPr sz="1600">
                <a:latin typeface="Arial" pitchFamily="34" charset="0"/>
                <a:cs typeface="Arial" pitchFamily="34" charset="0"/>
              </a:defRPr>
            </a:lvl3pPr>
            <a:lvl4pPr marL="712788" indent="-173038">
              <a:buClr>
                <a:srgbClr val="C0000D"/>
              </a:buClr>
              <a:defRPr sz="1600">
                <a:latin typeface="Arial" pitchFamily="34" charset="0"/>
                <a:cs typeface="Arial" pitchFamily="34" charset="0"/>
              </a:defRPr>
            </a:lvl4pPr>
            <a:lvl5pPr marL="895350" indent="-182563">
              <a:buClr>
                <a:srgbClr val="C0000D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lt-LT" dirty="0" smtClean="0"/>
              <a:t>Pirmo lygio tekstas</a:t>
            </a:r>
            <a:endParaRPr lang="en-US" dirty="0" smtClean="0"/>
          </a:p>
          <a:p>
            <a:pPr lvl="1"/>
            <a:r>
              <a:rPr lang="lt-LT" dirty="0" smtClean="0"/>
              <a:t>Antras lygis</a:t>
            </a:r>
            <a:endParaRPr lang="en-US" dirty="0" smtClean="0"/>
          </a:p>
          <a:p>
            <a:pPr lvl="2"/>
            <a:r>
              <a:rPr lang="lt-LT" dirty="0" smtClean="0"/>
              <a:t>Trečias lygis</a:t>
            </a:r>
            <a:endParaRPr lang="en-US" dirty="0" smtClean="0"/>
          </a:p>
          <a:p>
            <a:pPr lvl="3"/>
            <a:r>
              <a:rPr lang="lt-LT" dirty="0" smtClean="0"/>
              <a:t>Ketvirtas lygis</a:t>
            </a:r>
            <a:endParaRPr lang="en-US" dirty="0" smtClean="0"/>
          </a:p>
          <a:p>
            <a:pPr lvl="4"/>
            <a:r>
              <a:rPr lang="lt-LT" dirty="0" smtClean="0"/>
              <a:t>Penktas lygis</a:t>
            </a:r>
            <a:endParaRPr lang="lt-LT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7"/>
            <a:ext cx="9144000" cy="1135865"/>
          </a:xfrm>
          <a:prstGeom prst="rect">
            <a:avLst/>
          </a:prstGeom>
        </p:spPr>
        <p:txBody>
          <a:bodyPr wrap="square" lIns="385200" tIns="255600" rIns="385200" bIns="12600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lt-LT" sz="3200" kern="1200" cap="all" baseline="0" dirty="0">
                <a:solidFill>
                  <a:srgbClr val="C0000D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lt-LT" dirty="0" smtClean="0"/>
              <a:t>Antraštė</a:t>
            </a:r>
            <a:endParaRPr lang="lt-LT" dirty="0"/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0"/>
          </p:nvPr>
        </p:nvSpPr>
        <p:spPr>
          <a:xfrm>
            <a:off x="-9144" y="6143644"/>
            <a:ext cx="6581408" cy="2154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963A84EF-4679-4035-814C-96B12105679C}" type="datetime1">
              <a:rPr lang="lt-LT" smtClean="0">
                <a:solidFill>
                  <a:prstClr val="black"/>
                </a:solidFill>
              </a:rPr>
              <a:pPr/>
              <a:t>2011.11.14</a:t>
            </a:fld>
            <a:endParaRPr lang="lt-LT">
              <a:solidFill>
                <a:prstClr val="black"/>
              </a:solidFill>
            </a:endParaRP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0" y="5786454"/>
            <a:ext cx="6572264" cy="46990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lt-LT" smtClean="0">
                <a:solidFill>
                  <a:prstClr val="black"/>
                </a:solidFill>
              </a:rPr>
              <a:t>vardenis pavardenis</a:t>
            </a:r>
            <a:endParaRPr lang="lt-L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64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3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7196AA-F863-4CB4-8AE4-CF85AECB0F26}" type="datetime1">
              <a:rPr lang="lt-LT"/>
              <a:pPr/>
              <a:t>2011.11.14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VARDAS PAVARDENIS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43198"/>
            <a:ext cx="7772400" cy="15868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371"/>
            <a:ext cx="8229600" cy="4526516"/>
          </a:xfrm>
          <a:prstGeom prst="rect">
            <a:avLst/>
          </a:prstGeom>
        </p:spPr>
        <p:txBody>
          <a:bodyPr/>
          <a:lstStyle/>
          <a:p>
            <a:pPr lvl="0"/>
            <a:endParaRPr lang="lt-LT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97" y="5951686"/>
            <a:ext cx="3094037" cy="4582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5AC3D-31E1-4B9A-A687-8D0DDDE69A7E}" type="datetime1">
              <a:rPr lang="lt-LT">
                <a:solidFill>
                  <a:prstClr val="black"/>
                </a:solidFill>
              </a:rPr>
              <a:pPr>
                <a:defRPr/>
              </a:pPr>
              <a:t>2011.11.14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9146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istatymo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900000"/>
            <a:ext cx="9144000" cy="3071834"/>
          </a:xfrm>
          <a:prstGeom prst="rect">
            <a:avLst/>
          </a:prstGeom>
        </p:spPr>
        <p:txBody>
          <a:bodyPr wrap="square" lIns="385200" tIns="126000" rIns="385200" bIns="126000" anchor="ctr" anchorCtr="0">
            <a:normAutofit/>
          </a:bodyPr>
          <a:lstStyle>
            <a:lvl1pPr algn="l">
              <a:defRPr cap="all" baseline="0">
                <a:solidFill>
                  <a:srgbClr val="C0000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lt-LT" dirty="0" smtClean="0"/>
              <a:t>Pristatymo pavadinimas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4176002"/>
            <a:ext cx="4572000" cy="1584243"/>
          </a:xfrm>
          <a:prstGeom prst="rect">
            <a:avLst/>
          </a:prstGeom>
        </p:spPr>
        <p:txBody>
          <a:bodyPr wrap="square" lIns="385200" tIns="126000" rIns="0" bIns="12600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Papildoma informacija</a:t>
            </a:r>
            <a:endParaRPr lang="lt-LT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-9144" y="6196796"/>
            <a:ext cx="6581408" cy="30777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E121842-B6EC-43B3-8CB8-54B830487A25}" type="datetime1">
              <a:rPr lang="lt-LT" smtClean="0">
                <a:solidFill>
                  <a:prstClr val="black"/>
                </a:solidFill>
              </a:rPr>
              <a:pPr>
                <a:defRPr/>
              </a:pPr>
              <a:t>2011.11.14</a:t>
            </a:fld>
            <a:endParaRPr lang="lt-LT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0" y="5786456"/>
            <a:ext cx="6572264" cy="5622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lt-LT" smtClean="0">
                <a:solidFill>
                  <a:prstClr val="black"/>
                </a:solidFill>
              </a:rPr>
              <a:t>vardenis pavardenis</a:t>
            </a:r>
            <a:endParaRPr lang="lt-LT" dirty="0">
              <a:solidFill>
                <a:prstClr val="black"/>
              </a:solidFill>
            </a:endParaRPr>
          </a:p>
        </p:txBody>
      </p:sp>
      <p:pic>
        <p:nvPicPr>
          <p:cNvPr id="6" name="Picture 5" descr="remelis_brandbook.w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0416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73114"/>
            <a:ext cx="7772400" cy="584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369"/>
            <a:ext cx="6400800" cy="17519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VARDAS PAVARDENIS</a:t>
            </a:r>
          </a:p>
          <a:p>
            <a:pPr>
              <a:defRPr/>
            </a:pPr>
            <a:r>
              <a:rPr lang="en-GB"/>
              <a:t>2008 08 01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00160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370"/>
            <a:ext cx="8229600" cy="45265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VARDAS PAVARDENIS</a:t>
            </a:r>
          </a:p>
          <a:p>
            <a:pPr>
              <a:defRPr/>
            </a:pPr>
            <a:r>
              <a:rPr lang="en-GB"/>
              <a:t>2008 08 01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4455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2343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5932"/>
            <a:ext cx="7772400" cy="15009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VARDAS PAVARDENIS</a:t>
            </a:r>
          </a:p>
          <a:p>
            <a:pPr>
              <a:defRPr/>
            </a:pPr>
            <a:r>
              <a:rPr lang="en-GB"/>
              <a:t>2008 08 01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51316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370"/>
            <a:ext cx="4038600" cy="45265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370"/>
            <a:ext cx="4038600" cy="45265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VARDAS PAVARDENIS</a:t>
            </a:r>
          </a:p>
          <a:p>
            <a:pPr>
              <a:defRPr/>
            </a:pPr>
            <a:r>
              <a:rPr lang="en-GB"/>
              <a:t>2008 08 01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5063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124"/>
            <a:ext cx="8229600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671"/>
            <a:ext cx="4040188" cy="6401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19"/>
            <a:ext cx="4040188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4671"/>
            <a:ext cx="4041775" cy="64014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19"/>
            <a:ext cx="4041775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VARDAS PAVARDENIS</a:t>
            </a:r>
          </a:p>
          <a:p>
            <a:pPr>
              <a:defRPr/>
            </a:pPr>
            <a:r>
              <a:rPr lang="en-GB"/>
              <a:t>2008 08 01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45670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VARDAS PAVARDENIS</a:t>
            </a:r>
          </a:p>
          <a:p>
            <a:pPr>
              <a:defRPr/>
            </a:pPr>
            <a:r>
              <a:rPr lang="en-GB"/>
              <a:t>2008 08 01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60096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VARDAS PAVARDENIS</a:t>
            </a:r>
          </a:p>
          <a:p>
            <a:pPr>
              <a:defRPr/>
            </a:pPr>
            <a:r>
              <a:rPr lang="en-GB"/>
              <a:t>2008 08 01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08313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727392"/>
            <a:ext cx="3008313" cy="7078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2907"/>
            <a:ext cx="5111750" cy="585397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279"/>
            <a:ext cx="3008313" cy="46916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VARDAS PAVARDENIS</a:t>
            </a:r>
          </a:p>
          <a:p>
            <a:pPr>
              <a:defRPr/>
            </a:pPr>
            <a:r>
              <a:rPr lang="en-GB"/>
              <a:t>2008 08 01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96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59479E-5F12-4DF3-88AA-F1EFB5FFE56D}" type="datetime1">
              <a:rPr lang="lt-LT"/>
              <a:pPr/>
              <a:t>2011.11.14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VARDAS PAVARDENIS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7020"/>
            <a:ext cx="54864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195"/>
            <a:ext cx="5486400" cy="4113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lt-L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132"/>
            <a:ext cx="5486400" cy="805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VARDAS PAVARDENIS</a:t>
            </a:r>
          </a:p>
          <a:p>
            <a:pPr>
              <a:defRPr/>
            </a:pPr>
            <a:r>
              <a:rPr lang="en-GB"/>
              <a:t>2008 08 01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3878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370"/>
            <a:ext cx="8229600" cy="452651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VARDAS PAVARDENIS</a:t>
            </a:r>
          </a:p>
          <a:p>
            <a:pPr>
              <a:defRPr/>
            </a:pPr>
            <a:r>
              <a:rPr lang="en-GB"/>
              <a:t>2008 08 01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08849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2403" y="448105"/>
            <a:ext cx="677108" cy="56787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9" y="448105"/>
            <a:ext cx="6067425" cy="567878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VARDAS PAVARDENIS</a:t>
            </a:r>
          </a:p>
          <a:p>
            <a:pPr>
              <a:defRPr/>
            </a:pPr>
            <a:r>
              <a:rPr lang="en-GB"/>
              <a:t>2008 08 01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613657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73114"/>
            <a:ext cx="7772400" cy="584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369"/>
            <a:ext cx="6400800" cy="175198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3623442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33" y="296489"/>
            <a:ext cx="8641655" cy="614879"/>
          </a:xfrm>
        </p:spPr>
        <p:txBody>
          <a:bodyPr>
            <a:normAutofit/>
          </a:bodyPr>
          <a:lstStyle>
            <a:lvl1pPr>
              <a:defRPr cap="all" baseline="0"/>
            </a:lvl1pPr>
          </a:lstStyle>
          <a:p>
            <a:r>
              <a:rPr lang="en-US" dirty="0" smtClean="0"/>
              <a:t>CLICK TO EDIT MASTER TITLE STYLE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33" y="1060225"/>
            <a:ext cx="8641655" cy="5501687"/>
          </a:xfrm>
        </p:spPr>
        <p:txBody>
          <a:bodyPr/>
          <a:lstStyle>
            <a:lvl1pPr marL="177800" indent="-177800">
              <a:buClr>
                <a:schemeClr val="accent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 marL="355600" indent="-177800">
              <a:buClr>
                <a:schemeClr val="accent1"/>
              </a:buClr>
              <a:buFont typeface="Arial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542925" indent="-187325">
              <a:buClr>
                <a:schemeClr val="accent1"/>
              </a:buClr>
              <a:buFont typeface="Arial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20725" indent="-177800">
              <a:buClr>
                <a:schemeClr val="accent1"/>
              </a:buClr>
              <a:buFont typeface="Arial" pitchFamily="34" charset="0"/>
              <a:buChar char="•"/>
              <a:defRPr sz="1050">
                <a:solidFill>
                  <a:schemeClr val="tx1"/>
                </a:solidFill>
              </a:defRPr>
            </a:lvl4pPr>
            <a:lvl5pPr marL="898525" indent="-177800">
              <a:buClr>
                <a:schemeClr val="accent1"/>
              </a:buClr>
              <a:buFont typeface="Arial" pitchFamily="34" charset="0"/>
              <a:buChar char="•"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xmlns="" val="38654685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2"/>
            <a:ext cx="7772400" cy="132343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5932"/>
            <a:ext cx="7772400" cy="15009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895594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676176"/>
            <a:ext cx="4135438" cy="5306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8693" y="1676176"/>
            <a:ext cx="4137025" cy="5306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1008554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125"/>
            <a:ext cx="8229600" cy="5847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675"/>
            <a:ext cx="4040188" cy="6401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39"/>
            <a:ext cx="4040188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4675"/>
            <a:ext cx="4041775" cy="6401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39"/>
            <a:ext cx="4041775" cy="39520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23695830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xmlns="" val="41682321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991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54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"/>
            <a:ext cx="9144000" cy="6858000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12875"/>
            <a:ext cx="86423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  <a:endParaRPr lang="en-US" smtClean="0"/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93" y="260354"/>
            <a:ext cx="80660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title style</a:t>
            </a:r>
          </a:p>
        </p:txBody>
      </p:sp>
      <p:sp>
        <p:nvSpPr>
          <p:cNvPr id="3995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9" y="6237288"/>
            <a:ext cx="3743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D00000"/>
                </a:solidFill>
              </a:defRPr>
            </a:lvl1pPr>
          </a:lstStyle>
          <a:p>
            <a:fld id="{5CF3CA61-DE2B-4AFF-9268-86F84198D2A7}" type="datetime1">
              <a:rPr lang="lt-LT"/>
              <a:pPr/>
              <a:t>2011.11.14</a:t>
            </a:fld>
            <a:endParaRPr lang="lt-LT"/>
          </a:p>
        </p:txBody>
      </p:sp>
      <p:sp>
        <p:nvSpPr>
          <p:cNvPr id="3995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9" y="5976937"/>
            <a:ext cx="374491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D00000"/>
                </a:solidFill>
              </a:defRPr>
            </a:lvl1pPr>
          </a:lstStyle>
          <a:p>
            <a:r>
              <a:rPr lang="lt-LT"/>
              <a:t>VARDAS PAVARDENIS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D00000"/>
        </a:buClr>
        <a:buSzPct val="16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00000"/>
        </a:buClr>
        <a:buSzPct val="160000"/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SzPct val="130000"/>
        <a:buFont typeface="Arial" charset="0"/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26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4"/>
            <a:ext cx="9144000" cy="6858000"/>
          </a:xfrm>
          <a:prstGeom prst="rect">
            <a:avLst/>
          </a:prstGeom>
          <a:noFill/>
        </p:spPr>
      </p:pic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12879"/>
            <a:ext cx="86423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  <a:endParaRPr lang="en-US" smtClean="0"/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 smtClean="0"/>
          </a:p>
        </p:txBody>
      </p:sp>
      <p:sp>
        <p:nvSpPr>
          <p:cNvPr id="5232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9395" y="260354"/>
            <a:ext cx="80660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95028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D00000"/>
        </a:buClr>
        <a:buSzPct val="16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00000"/>
        </a:buClr>
        <a:buSzPct val="160000"/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SzPct val="130000"/>
        <a:buFont typeface="Arial" charset="0"/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26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7"/>
            <a:ext cx="9144000" cy="6858000"/>
          </a:xfrm>
          <a:prstGeom prst="rect">
            <a:avLst/>
          </a:prstGeom>
          <a:noFill/>
        </p:spPr>
      </p:pic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12883"/>
            <a:ext cx="86423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  <a:endParaRPr lang="en-US" smtClean="0"/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 smtClean="0"/>
          </a:p>
        </p:txBody>
      </p:sp>
      <p:sp>
        <p:nvSpPr>
          <p:cNvPr id="5232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9391" y="260357"/>
            <a:ext cx="80660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9279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D00000"/>
        </a:buClr>
        <a:buSzPct val="16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00000"/>
        </a:buClr>
        <a:buSzPct val="160000"/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SzPct val="130000"/>
        <a:buFont typeface="Arial" charset="0"/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26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"/>
            <a:ext cx="9144000" cy="6858000"/>
          </a:xfrm>
          <a:prstGeom prst="rect">
            <a:avLst/>
          </a:prstGeom>
          <a:noFill/>
        </p:spPr>
      </p:pic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12879"/>
            <a:ext cx="86423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  <a:endParaRPr lang="en-US" smtClean="0"/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 smtClean="0"/>
          </a:p>
        </p:txBody>
      </p:sp>
      <p:sp>
        <p:nvSpPr>
          <p:cNvPr id="5232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9393" y="260354"/>
            <a:ext cx="80660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D00000"/>
        </a:buClr>
        <a:buSzPct val="16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00000"/>
        </a:buClr>
        <a:buSzPct val="160000"/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SzPct val="130000"/>
        <a:buFont typeface="Arial" charset="0"/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738"/>
            <a:ext cx="9144000" cy="686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9" y="311543"/>
            <a:ext cx="8424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9" y="1676176"/>
            <a:ext cx="8424863" cy="53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3554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5F5F5F"/>
          </a:solidFill>
          <a:latin typeface="+mn-lt"/>
          <a:ea typeface="+mn-ea"/>
          <a:cs typeface="+mn-cs"/>
        </a:defRPr>
      </a:lvl1pPr>
      <a:lvl2pPr marL="760413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*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*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*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*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*"/>
        <a:defRPr sz="14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26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"/>
            <a:ext cx="9144000" cy="6858000"/>
          </a:xfrm>
          <a:prstGeom prst="rect">
            <a:avLst/>
          </a:prstGeom>
          <a:noFill/>
        </p:spPr>
      </p:pic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12879"/>
            <a:ext cx="86423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  <a:endParaRPr lang="en-US" smtClean="0"/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 smtClean="0"/>
          </a:p>
        </p:txBody>
      </p:sp>
      <p:sp>
        <p:nvSpPr>
          <p:cNvPr id="5232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9393" y="260354"/>
            <a:ext cx="80660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76736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D00000"/>
        </a:buClr>
        <a:buSzPct val="16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00000"/>
        </a:buClr>
        <a:buSzPct val="160000"/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SzPct val="130000"/>
        <a:buFont typeface="Arial" charset="0"/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26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9"/>
            <a:ext cx="9144000" cy="6858000"/>
          </a:xfrm>
          <a:prstGeom prst="rect">
            <a:avLst/>
          </a:prstGeom>
          <a:noFill/>
        </p:spPr>
      </p:pic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12885"/>
            <a:ext cx="86423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  <a:endParaRPr lang="en-US" smtClean="0"/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 smtClean="0"/>
          </a:p>
        </p:txBody>
      </p:sp>
      <p:sp>
        <p:nvSpPr>
          <p:cNvPr id="5232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9393" y="260359"/>
            <a:ext cx="80660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93228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D00000"/>
        </a:buClr>
        <a:buSzPct val="16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00000"/>
        </a:buClr>
        <a:buSzPct val="160000"/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SzPct val="130000"/>
        <a:buFont typeface="Arial" charset="0"/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26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"/>
            <a:ext cx="9144000" cy="6858000"/>
          </a:xfrm>
          <a:prstGeom prst="rect">
            <a:avLst/>
          </a:prstGeom>
          <a:noFill/>
        </p:spPr>
      </p:pic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12881"/>
            <a:ext cx="86423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  <a:endParaRPr lang="en-US" smtClean="0"/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 smtClean="0"/>
          </a:p>
        </p:txBody>
      </p:sp>
      <p:sp>
        <p:nvSpPr>
          <p:cNvPr id="5232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9398" y="260356"/>
            <a:ext cx="80660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03087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D00000"/>
        </a:buClr>
        <a:buSzPct val="16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00000"/>
        </a:buClr>
        <a:buSzPct val="160000"/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SzPct val="130000"/>
        <a:buFont typeface="Arial" charset="0"/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26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"/>
            <a:ext cx="9144000" cy="6858000"/>
          </a:xfrm>
          <a:prstGeom prst="rect">
            <a:avLst/>
          </a:prstGeom>
          <a:noFill/>
        </p:spPr>
      </p:pic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412881"/>
            <a:ext cx="86423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text styles</a:t>
            </a:r>
          </a:p>
          <a:p>
            <a:pPr lvl="1"/>
            <a:r>
              <a:rPr lang="lt-LT" smtClean="0"/>
              <a:t>Second level</a:t>
            </a:r>
          </a:p>
          <a:p>
            <a:pPr lvl="2"/>
            <a:r>
              <a:rPr lang="lt-LT" smtClean="0"/>
              <a:t>Third level</a:t>
            </a:r>
            <a:endParaRPr lang="en-US" smtClean="0"/>
          </a:p>
          <a:p>
            <a:pPr lvl="3"/>
            <a:r>
              <a:rPr lang="lt-LT" smtClean="0"/>
              <a:t>Fourth level</a:t>
            </a:r>
          </a:p>
          <a:p>
            <a:pPr lvl="4"/>
            <a:r>
              <a:rPr lang="lt-LT" smtClean="0"/>
              <a:t>Fifth level</a:t>
            </a:r>
            <a:endParaRPr lang="en-US" smtClean="0"/>
          </a:p>
        </p:txBody>
      </p:sp>
      <p:sp>
        <p:nvSpPr>
          <p:cNvPr id="5232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79398" y="260356"/>
            <a:ext cx="80660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34017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D00000"/>
        </a:buClr>
        <a:buSzPct val="16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D00000"/>
        </a:buClr>
        <a:buSzPct val="160000"/>
        <a:buFont typeface="Arial" charset="0"/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SzPct val="130000"/>
        <a:buFont typeface="Arial" charset="0"/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00000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VIDINISPPT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463156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91" y="5951686"/>
            <a:ext cx="3094037" cy="45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800" b="0">
                <a:solidFill>
                  <a:srgbClr val="D00000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GB"/>
              <a:t>VARDAS PAVARDENIS</a:t>
            </a:r>
          </a:p>
          <a:p>
            <a:pPr>
              <a:defRPr/>
            </a:pPr>
            <a:r>
              <a:rPr lang="en-GB"/>
              <a:t>2008 08 01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353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*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*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*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*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Symbol" pitchFamily="18" charset="2"/>
        <a:buChar char="*"/>
        <a:defRPr sz="14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738"/>
            <a:ext cx="9144000" cy="686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36" y="311546"/>
            <a:ext cx="8424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36" y="1676176"/>
            <a:ext cx="8424863" cy="53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8544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D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100">
          <a:solidFill>
            <a:srgbClr val="5F5F5F"/>
          </a:solidFill>
          <a:latin typeface="+mn-lt"/>
          <a:ea typeface="+mn-ea"/>
          <a:cs typeface="+mn-cs"/>
        </a:defRPr>
      </a:lvl1pPr>
      <a:lvl2pPr marL="760413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*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*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*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*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Symbol" pitchFamily="18" charset="2"/>
        <a:buChar char="*"/>
        <a:defRPr sz="14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jpeg"/><Relationship Id="rId10" Type="http://schemas.openxmlformats.org/officeDocument/2006/relationships/image" Target="../media/image22.jpeg"/><Relationship Id="rId19" Type="http://schemas.openxmlformats.org/officeDocument/2006/relationships/image" Target="../media/image31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biuras.l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image" Target="../media/image45.gif"/><Relationship Id="rId7" Type="http://schemas.openxmlformats.org/officeDocument/2006/relationships/image" Target="../media/image49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4" Type="http://schemas.openxmlformats.org/officeDocument/2006/relationships/image" Target="../media/image46.gif"/><Relationship Id="rId9" Type="http://schemas.openxmlformats.org/officeDocument/2006/relationships/image" Target="../media/image5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dt" sz="half" idx="2"/>
          </p:nvPr>
        </p:nvSpPr>
        <p:spPr>
          <a:ln/>
        </p:spPr>
        <p:txBody>
          <a:bodyPr/>
          <a:lstStyle/>
          <a:p>
            <a:fld id="{42671287-D04D-4DF0-A2F9-924E7BF0D141}" type="datetime1">
              <a:rPr lang="lt-LT"/>
              <a:pPr/>
              <a:t>2011.11.14</a:t>
            </a:fld>
            <a:endParaRPr lang="lt-LT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50825" y="5976937"/>
            <a:ext cx="6625431" cy="476251"/>
          </a:xfrm>
          <a:ln/>
        </p:spPr>
        <p:txBody>
          <a:bodyPr/>
          <a:lstStyle/>
          <a:p>
            <a:r>
              <a:rPr lang="lt-LT" dirty="0" smtClean="0"/>
              <a:t>RYTIS JANKAUSKAS</a:t>
            </a:r>
            <a:endParaRPr lang="lt-LT" dirty="0"/>
          </a:p>
        </p:txBody>
      </p:sp>
      <p:sp>
        <p:nvSpPr>
          <p:cNvPr id="219238" name="Rectangle 102"/>
          <p:cNvSpPr>
            <a:spLocks noGrp="1" noChangeArrowheads="1"/>
          </p:cNvSpPr>
          <p:nvPr>
            <p:ph type="ctrTitle"/>
          </p:nvPr>
        </p:nvSpPr>
        <p:spPr>
          <a:xfrm>
            <a:off x="214282" y="285728"/>
            <a:ext cx="7772400" cy="2197100"/>
          </a:xfrm>
        </p:spPr>
        <p:txBody>
          <a:bodyPr/>
          <a:lstStyle/>
          <a:p>
            <a:r>
              <a:rPr lang="en-US" sz="4200" b="1" dirty="0" smtClean="0"/>
              <a:t>VIRTUALUS BIURAS</a:t>
            </a:r>
            <a:r>
              <a:rPr lang="lt-LT" sz="4200" dirty="0" smtClean="0"/>
              <a:t/>
            </a:r>
            <a:br>
              <a:rPr lang="lt-LT" sz="4200" dirty="0" smtClean="0"/>
            </a:br>
            <a:r>
              <a:rPr lang="en-US" sz="4400" b="1" dirty="0" smtClean="0">
                <a:solidFill>
                  <a:srgbClr val="BC0000"/>
                </a:solidFill>
              </a:rPr>
              <a:t/>
            </a:r>
            <a:br>
              <a:rPr lang="en-US" sz="4400" b="1" dirty="0" smtClean="0">
                <a:solidFill>
                  <a:srgbClr val="BC0000"/>
                </a:solidFill>
              </a:rPr>
            </a:br>
            <a:endParaRPr lang="lt-LT" sz="4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411" y="188640"/>
            <a:ext cx="878205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46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95" y="260355"/>
            <a:ext cx="8066087" cy="720374"/>
          </a:xfrm>
        </p:spPr>
        <p:txBody>
          <a:bodyPr/>
          <a:lstStyle/>
          <a:p>
            <a:r>
              <a:rPr lang="lt-LT" dirty="0" smtClean="0"/>
              <a:t>TEO „VIRTUALUS BIURAS“</a:t>
            </a:r>
            <a:r>
              <a:rPr lang="en-US" dirty="0" smtClean="0"/>
              <a:t> </a:t>
            </a:r>
            <a:r>
              <a:rPr lang="lt-LT" dirty="0" smtClean="0"/>
              <a:t>TAI: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293096"/>
            <a:ext cx="8569647" cy="22322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lt-LT" sz="2400" dirty="0">
                <a:solidFill>
                  <a:schemeClr val="tx2"/>
                </a:solidFill>
              </a:rPr>
              <a:t>TEO tinkle esanti virtuali bendradarbiavimo sistema, </a:t>
            </a:r>
          </a:p>
          <a:p>
            <a:pPr marL="0" indent="0" algn="ctr">
              <a:buNone/>
            </a:pPr>
            <a:r>
              <a:rPr lang="lt-LT" sz="2400" dirty="0">
                <a:solidFill>
                  <a:schemeClr val="tx2"/>
                </a:solidFill>
              </a:rPr>
              <a:t>veikianti </a:t>
            </a:r>
            <a:r>
              <a:rPr lang="lt-LT" sz="2800" b="1" dirty="0">
                <a:solidFill>
                  <a:schemeClr val="tx2"/>
                </a:solidFill>
              </a:rPr>
              <a:t>„MS </a:t>
            </a:r>
            <a:r>
              <a:rPr lang="lt-LT" sz="2800" b="1" dirty="0" smtClean="0">
                <a:solidFill>
                  <a:schemeClr val="tx2"/>
                </a:solidFill>
              </a:rPr>
              <a:t>Exchange</a:t>
            </a:r>
            <a:r>
              <a:rPr lang="lt-LT" sz="2800" b="1" dirty="0" smtClean="0">
                <a:solidFill>
                  <a:schemeClr val="tx2"/>
                </a:solidFill>
              </a:rPr>
              <a:t>“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lt-LT" sz="2400" dirty="0" smtClean="0">
                <a:solidFill>
                  <a:schemeClr val="tx2"/>
                </a:solidFill>
              </a:rPr>
              <a:t>pagrindu</a:t>
            </a:r>
            <a:r>
              <a:rPr lang="lt-LT" sz="2400" dirty="0">
                <a:solidFill>
                  <a:schemeClr val="tx2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lt-LT" sz="2400" dirty="0" smtClean="0">
                <a:solidFill>
                  <a:schemeClr val="tx2"/>
                </a:solidFill>
              </a:rPr>
              <a:t>suteikia įmonėms visas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lt-LT" sz="2400" dirty="0" smtClean="0">
                <a:solidFill>
                  <a:schemeClr val="tx2"/>
                </a:solidFill>
              </a:rPr>
              <a:t>bendradarbiavimo  galimybes, </a:t>
            </a:r>
          </a:p>
          <a:p>
            <a:pPr marL="0" indent="0" algn="ctr">
              <a:buNone/>
            </a:pPr>
            <a:r>
              <a:rPr lang="lt-LT" sz="2400" dirty="0" smtClean="0">
                <a:solidFill>
                  <a:schemeClr val="tx2"/>
                </a:solidFill>
              </a:rPr>
              <a:t>bet nereikalauja investicijų į </a:t>
            </a:r>
          </a:p>
          <a:p>
            <a:pPr marL="0" indent="0" algn="ctr">
              <a:buNone/>
            </a:pPr>
            <a:r>
              <a:rPr lang="lt-LT" sz="2400" dirty="0" smtClean="0">
                <a:solidFill>
                  <a:schemeClr val="tx2"/>
                </a:solidFill>
              </a:rPr>
              <a:t>serverius ir programinės įrangos licencijas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028" name="Picture 4" descr="http://i287.photobucket.com/albums/ll133/marcoscuevas/clou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669" y="1984491"/>
            <a:ext cx="1962585" cy="17175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22" t="9019" r="8548" b="4470"/>
          <a:stretch/>
        </p:blipFill>
        <p:spPr>
          <a:xfrm>
            <a:off x="4390911" y="1844823"/>
            <a:ext cx="2437860" cy="2004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76" b="9628"/>
          <a:stretch/>
        </p:blipFill>
        <p:spPr>
          <a:xfrm>
            <a:off x="2502142" y="1844824"/>
            <a:ext cx="1899158" cy="1891711"/>
          </a:xfrm>
          <a:prstGeom prst="rect">
            <a:avLst/>
          </a:prstGeom>
        </p:spPr>
      </p:pic>
      <p:pic>
        <p:nvPicPr>
          <p:cNvPr id="1034" name="Picture 10" descr="http://www.paranormalknowledge.com/wp-content/uploads/2009/07/mone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37" r="5943" b="5861"/>
          <a:stretch/>
        </p:blipFill>
        <p:spPr bwMode="auto">
          <a:xfrm>
            <a:off x="6828771" y="1958178"/>
            <a:ext cx="1905050" cy="177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749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93" y="260355"/>
            <a:ext cx="8066087" cy="792382"/>
          </a:xfrm>
        </p:spPr>
        <p:txBody>
          <a:bodyPr/>
          <a:lstStyle/>
          <a:p>
            <a:r>
              <a:rPr lang="lt-LT" dirty="0" smtClean="0"/>
              <a:t>KĄ APIMA VIRTUALUS BIURAS</a:t>
            </a:r>
            <a:r>
              <a:rPr lang="en-US" dirty="0" smtClean="0"/>
              <a:t>?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81642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 cstate="print"/>
          <a:srcRect r="25642" b="36786"/>
          <a:stretch/>
        </p:blipFill>
        <p:spPr bwMode="auto">
          <a:xfrm>
            <a:off x="4255179" y="1052736"/>
            <a:ext cx="4551045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7778" y="4221088"/>
            <a:ext cx="4518445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218" y="4221088"/>
            <a:ext cx="3796726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1950" y="3789040"/>
            <a:ext cx="4007571" cy="46805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lt-LT" sz="1200" dirty="0" smtClean="0"/>
              <a:t>Bendra savivaldybės kontaktų knyga</a:t>
            </a:r>
            <a:endParaRPr lang="lt-LT" sz="1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26915" y="3869724"/>
            <a:ext cx="4007571" cy="35136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SzPct val="16000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SzPct val="160000"/>
              <a:buFont typeface="Arial" charset="0"/>
              <a:buChar char="–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Font typeface="Wingdings" pitchFamily="2" charset="2"/>
              <a:buChar char="§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SzPct val="130000"/>
              <a:buFont typeface="Arial" charset="0"/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Font typeface="Wingdings" pitchFamily="2" charset="2"/>
              <a:buChar char="§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Font typeface="Wingdings" pitchFamily="2" charset="2"/>
              <a:buChar char="§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Font typeface="Wingdings" pitchFamily="2" charset="2"/>
              <a:buChar char="§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Font typeface="Wingdings" pitchFamily="2" charset="2"/>
              <a:buChar char="§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Font typeface="Wingdings" pitchFamily="2" charset="2"/>
              <a:buChar char="§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200" dirty="0" smtClean="0"/>
              <a:t>Bendras kalendorius</a:t>
            </a:r>
            <a:endParaRPr lang="lt-LT" sz="1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47608" y="6309320"/>
            <a:ext cx="4007571" cy="46805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SzPct val="16000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SzPct val="160000"/>
              <a:buFont typeface="Arial" charset="0"/>
              <a:buChar char="–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Font typeface="Wingdings" pitchFamily="2" charset="2"/>
              <a:buChar char="§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SzPct val="130000"/>
              <a:buFont typeface="Arial" charset="0"/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Font typeface="Wingdings" pitchFamily="2" charset="2"/>
              <a:buChar char="§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Font typeface="Wingdings" pitchFamily="2" charset="2"/>
              <a:buChar char="§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Font typeface="Wingdings" pitchFamily="2" charset="2"/>
              <a:buChar char="§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Font typeface="Wingdings" pitchFamily="2" charset="2"/>
              <a:buChar char="§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Font typeface="Wingdings" pitchFamily="2" charset="2"/>
              <a:buChar char="§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200" dirty="0" smtClean="0"/>
              <a:t>Užduočių </a:t>
            </a:r>
            <a:r>
              <a:rPr lang="lt-LT" sz="1200" dirty="0"/>
              <a:t>skirstymas ir </a:t>
            </a:r>
            <a:r>
              <a:rPr lang="lt-LT" sz="1200" dirty="0" smtClean="0"/>
              <a:t>kontrolė</a:t>
            </a:r>
            <a:endParaRPr lang="lt-LT" sz="1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24869" y="6309320"/>
            <a:ext cx="4007571" cy="46805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SzPct val="160000"/>
              <a:buChar char="•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SzPct val="160000"/>
              <a:buFont typeface="Arial" charset="0"/>
              <a:buChar char="–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Font typeface="Wingdings" pitchFamily="2" charset="2"/>
              <a:buChar char="§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SzPct val="130000"/>
              <a:buFont typeface="Arial" charset="0"/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Font typeface="Wingdings" pitchFamily="2" charset="2"/>
              <a:buChar char="§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Font typeface="Wingdings" pitchFamily="2" charset="2"/>
              <a:buChar char="§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Font typeface="Wingdings" pitchFamily="2" charset="2"/>
              <a:buChar char="§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Font typeface="Wingdings" pitchFamily="2" charset="2"/>
              <a:buChar char="§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Font typeface="Wingdings" pitchFamily="2" charset="2"/>
              <a:buChar char="§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200" dirty="0" smtClean="0"/>
              <a:t>Laiko ir užimtumo planavimas</a:t>
            </a:r>
            <a:endParaRPr lang="lt-LT" sz="1200" dirty="0"/>
          </a:p>
        </p:txBody>
      </p:sp>
    </p:spTree>
    <p:extLst>
      <p:ext uri="{BB962C8B-B14F-4D97-AF65-F5344CB8AC3E}">
        <p14:creationId xmlns:p14="http://schemas.microsoft.com/office/powerpoint/2010/main" xmlns="" val="92518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95" y="260355"/>
            <a:ext cx="8066087" cy="648366"/>
          </a:xfrm>
        </p:spPr>
        <p:txBody>
          <a:bodyPr/>
          <a:lstStyle/>
          <a:p>
            <a:r>
              <a:rPr lang="lt-LT" dirty="0" smtClean="0"/>
              <a:t>TRYS PAGRINDINIAI NAUDOJIMO BŪDAI</a:t>
            </a:r>
            <a:endParaRPr lang="lt-LT" dirty="0"/>
          </a:p>
        </p:txBody>
      </p:sp>
      <p:grpSp>
        <p:nvGrpSpPr>
          <p:cNvPr id="3" name="Group 2"/>
          <p:cNvGrpSpPr/>
          <p:nvPr/>
        </p:nvGrpSpPr>
        <p:grpSpPr>
          <a:xfrm>
            <a:off x="869954" y="2399857"/>
            <a:ext cx="1837163" cy="1910867"/>
            <a:chOff x="962333" y="2395096"/>
            <a:chExt cx="1837163" cy="1910867"/>
          </a:xfrm>
        </p:grpSpPr>
        <p:pic>
          <p:nvPicPr>
            <p:cNvPr id="6" name="Picture 2" descr="C:\Program Files\Microsoft Resource DVD Artwork\DVD_ART\Artwork_Imagery\HARDWARE_IMAGERY\Photos - OEM Hardware\Computer\Vista Media Center\HP Hewlett Packard Crossfire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063037" y="2395096"/>
              <a:ext cx="1627392" cy="1481024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Rounded Rectangle 10"/>
            <p:cNvSpPr/>
            <p:nvPr/>
          </p:nvSpPr>
          <p:spPr>
            <a:xfrm>
              <a:off x="962333" y="3871359"/>
              <a:ext cx="1828800" cy="434604"/>
            </a:xfrm>
            <a:prstGeom prst="roundRect">
              <a:avLst/>
            </a:prstGeom>
            <a:gradFill flip="none" rotWithShape="1">
              <a:gsLst>
                <a:gs pos="0">
                  <a:srgbClr val="B64506"/>
                </a:gs>
                <a:gs pos="25000">
                  <a:srgbClr val="CB790B"/>
                </a:gs>
                <a:gs pos="80000">
                  <a:srgbClr val="FA9B00"/>
                </a:gs>
                <a:gs pos="100000">
                  <a:srgbClr val="FFC971"/>
                </a:gs>
              </a:gsLst>
              <a:lin ang="5400000" scaled="1"/>
              <a:tileRect/>
            </a:gradFill>
            <a:ln>
              <a:headEnd type="none" w="med" len="med"/>
              <a:tailEnd type="none" w="med" len="med"/>
            </a:ln>
            <a:effectLst>
              <a:outerShdw blurRad="101600" dist="25400" dir="2700000" algn="tl" rotWithShape="0">
                <a:prstClr val="black">
                  <a:alpha val="25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>
                <a:lnSpc>
                  <a:spcPct val="85000"/>
                </a:lnSpc>
                <a:defRPr/>
              </a:pPr>
              <a:endParaRPr lang="en-US" altLang="zh-CN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13500000" scaled="1"/>
                </a:gradFill>
                <a:latin typeface="Segoe Semibold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88580" y="3888409"/>
              <a:ext cx="18109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ctr" fontAlgn="auto">
                <a:spcBef>
                  <a:spcPct val="20000"/>
                </a:spcBef>
                <a:spcAft>
                  <a:spcPts val="1200"/>
                </a:spcAft>
                <a:buClr>
                  <a:srgbClr val="FF5B00"/>
                </a:buClr>
                <a:defRPr/>
              </a:pPr>
              <a:r>
                <a:rPr lang="lt-LT" sz="1800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  <a:cs typeface="Segoe UI" pitchFamily="34" charset="0"/>
                </a:rPr>
                <a:t>Darbo vietoje</a:t>
              </a:r>
              <a:endParaRPr lang="en-US" sz="1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  <a:cs typeface="Segoe UI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97135" y="2625649"/>
            <a:ext cx="1828800" cy="1685075"/>
            <a:chOff x="3876446" y="2625649"/>
            <a:chExt cx="1828800" cy="1685075"/>
          </a:xfrm>
        </p:grpSpPr>
        <p:pic>
          <p:nvPicPr>
            <p:cNvPr id="10" name="Picture 9" descr="Captur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9251" y="2625649"/>
              <a:ext cx="1632296" cy="1182194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Rounded Rectangle 12"/>
            <p:cNvSpPr/>
            <p:nvPr/>
          </p:nvSpPr>
          <p:spPr>
            <a:xfrm>
              <a:off x="3876446" y="3876120"/>
              <a:ext cx="1828800" cy="434604"/>
            </a:xfrm>
            <a:prstGeom prst="roundRect">
              <a:avLst/>
            </a:prstGeom>
            <a:gradFill flip="none" rotWithShape="1">
              <a:gsLst>
                <a:gs pos="0">
                  <a:srgbClr val="1B396B"/>
                </a:gs>
                <a:gs pos="25000">
                  <a:schemeClr val="accent2">
                    <a:lumMod val="75000"/>
                  </a:schemeClr>
                </a:gs>
                <a:gs pos="80000">
                  <a:schemeClr val="accent2"/>
                </a:gs>
                <a:gs pos="100000">
                  <a:srgbClr val="5C9EE6"/>
                </a:gs>
              </a:gsLst>
              <a:lin ang="5400000" scaled="1"/>
              <a:tileRect/>
            </a:gradFill>
            <a:ln>
              <a:headEnd type="none" w="med" len="med"/>
              <a:tailEnd type="none" w="med" len="med"/>
            </a:ln>
            <a:effectLst>
              <a:outerShdw blurRad="101600" dist="63500" dir="2700000" algn="tl" rotWithShape="0">
                <a:prstClr val="black">
                  <a:alpha val="25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>
                <a:lnSpc>
                  <a:spcPct val="85000"/>
                </a:lnSpc>
              </a:pPr>
              <a:endParaRPr lang="en-US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13500000" scaled="1"/>
                </a:gradFill>
                <a:latin typeface="Segoe Semibold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48589" y="3893170"/>
              <a:ext cx="125185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ctr" fontAlgn="auto">
                <a:spcBef>
                  <a:spcPct val="20000"/>
                </a:spcBef>
                <a:spcAft>
                  <a:spcPts val="1200"/>
                </a:spcAft>
                <a:buClr>
                  <a:srgbClr val="FF5B00"/>
                </a:buClr>
                <a:defRPr/>
              </a:pPr>
              <a:r>
                <a:rPr lang="lt-LT" sz="1800" kern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Semibold" pitchFamily="34" charset="0"/>
                  <a:cs typeface="Segoe UI" pitchFamily="34" charset="0"/>
                </a:rPr>
                <a:t>Internete</a:t>
              </a:r>
              <a:endParaRPr lang="en-US" sz="1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  <a:cs typeface="Segoe UI" pitchFamily="34" charset="0"/>
              </a:endParaRPr>
            </a:p>
          </p:txBody>
        </p:sp>
      </p:grp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9900592" y="404664"/>
            <a:ext cx="83883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D00000"/>
              </a:buClr>
            </a:pPr>
            <a:endParaRPr lang="en-US" b="1" dirty="0" smtClean="0">
              <a:solidFill>
                <a:srgbClr val="000000"/>
              </a:solidFill>
            </a:endParaRPr>
          </a:p>
          <a:p>
            <a:pPr marL="800100" lvl="1" indent="-342900">
              <a:buClr>
                <a:srgbClr val="C00000"/>
              </a:buClr>
              <a:buFont typeface="Wingdings" pitchFamily="2" charset="2"/>
              <a:buChar char="Ø"/>
            </a:pPr>
            <a:endParaRPr lang="lt-LT" dirty="0" smtClean="0">
              <a:solidFill>
                <a:srgbClr val="00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983901" y="4535509"/>
            <a:ext cx="2819400" cy="1771650"/>
            <a:chOff x="6096000" y="3598131"/>
            <a:chExt cx="2819400" cy="2362200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6096000" y="3598131"/>
              <a:ext cx="2819400" cy="2362200"/>
            </a:xfrm>
            <a:prstGeom prst="round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4200000" scaled="0"/>
              <a:tileRect/>
            </a:gradFill>
            <a:ln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0"/>
            </a:effectLst>
          </p:spPr>
          <p:style>
            <a:lnRef idx="1">
              <a:schemeClr val="dk1"/>
            </a:lnRef>
            <a:fillRef idx="1003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099"/>
              <a:endParaRPr lang="en-US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</a:endParaRPr>
            </a:p>
          </p:txBody>
        </p:sp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48400" y="4846147"/>
              <a:ext cx="914400" cy="199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27" descr="\\eventsql\dvd\Online_ART\DVD_ART34\Logos\Exchange ActiveSync\Exchange ActiveSync logo bl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26367" y="3782430"/>
              <a:ext cx="1005840" cy="490189"/>
            </a:xfrm>
            <a:prstGeom prst="rect">
              <a:avLst/>
            </a:prstGeom>
            <a:noFill/>
          </p:spPr>
        </p:pic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84831" y="5548851"/>
              <a:ext cx="914400" cy="253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29" descr="palm-logo-text.gif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t="50000"/>
            <a:stretch>
              <a:fillRect/>
            </a:stretch>
          </p:blipFill>
          <p:spPr>
            <a:xfrm>
              <a:off x="7960161" y="4978945"/>
              <a:ext cx="684107" cy="27432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39239" y="5285904"/>
              <a:ext cx="1005840" cy="215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2" name="Picture 31" descr="http://download.dataviz.com/materials/imagegallery/company/DataViz_Logo_LoRes.jpg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72621" y="4436331"/>
              <a:ext cx="766379" cy="274320"/>
            </a:xfrm>
            <a:prstGeom prst="rect">
              <a:avLst/>
            </a:prstGeom>
            <a:noFill/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324600" y="5251710"/>
              <a:ext cx="914400" cy="230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837967" y="4599364"/>
              <a:ext cx="914400" cy="353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5F8FB"/>
                </a:clrFrom>
                <a:clrTo>
                  <a:srgbClr val="F5F8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91400" y="4360131"/>
              <a:ext cx="607006" cy="27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200900" y="4730498"/>
              <a:ext cx="609600" cy="469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</p:grpSp>
      <p:pic>
        <p:nvPicPr>
          <p:cNvPr id="37" name="Picture 36" descr="\\eventsql\dvd\Online_ART\DVD_ART34\Logos\Internet Explorer 7\IE Internet Explorer 7 logo bug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12051" y="5106414"/>
            <a:ext cx="771917" cy="556777"/>
          </a:xfrm>
          <a:prstGeom prst="rect">
            <a:avLst/>
          </a:prstGeom>
          <a:noFill/>
        </p:spPr>
      </p:pic>
      <p:pic>
        <p:nvPicPr>
          <p:cNvPr id="38" name="Picture 37" descr="\\eventsql\dvd\Online_ART\DVD_ART34\Logos\Microsoft Office 2007 - all products\Office Outlook Web Access\Office Outlook Web Access logo rev v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53014" y="4539633"/>
            <a:ext cx="2306147" cy="480060"/>
          </a:xfrm>
          <a:prstGeom prst="rect">
            <a:avLst/>
          </a:prstGeom>
          <a:noFill/>
        </p:spPr>
      </p:pic>
      <p:pic>
        <p:nvPicPr>
          <p:cNvPr id="39" name="Picture 38" descr="http://www.mozilla.com/img/press/firefox-logo.png"/>
          <p:cNvPicPr>
            <a:picLocks noChangeAspect="1" noChangeArrowheads="1"/>
          </p:cNvPicPr>
          <p:nvPr/>
        </p:nvPicPr>
        <p:blipFill>
          <a:blip r:embed="rId17" cstate="print"/>
          <a:srcRect l="14130" t="13098" r="12826" b="14511"/>
          <a:stretch>
            <a:fillRect/>
          </a:stretch>
        </p:blipFill>
        <p:spPr bwMode="auto">
          <a:xfrm>
            <a:off x="4155430" y="5861045"/>
            <a:ext cx="751780" cy="558801"/>
          </a:xfrm>
          <a:prstGeom prst="rect">
            <a:avLst/>
          </a:prstGeom>
          <a:noFill/>
        </p:spPr>
      </p:pic>
      <p:pic>
        <p:nvPicPr>
          <p:cNvPr id="40" name="Picture 39" descr="http://blog.tice.de/a_icons/icons/512%20Safari%20Leopard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95936" y="5106414"/>
            <a:ext cx="802794" cy="602096"/>
          </a:xfrm>
          <a:prstGeom prst="rect">
            <a:avLst/>
          </a:prstGeom>
          <a:noFill/>
        </p:spPr>
      </p:pic>
      <p:pic>
        <p:nvPicPr>
          <p:cNvPr id="41" name="Picture 40" descr="\\eventsql\dvd\Online_ART\DVD_ART34\Logos\Microsoft Office 2007 - all products\Outlook 2007\Office Outlook 2007 logo rev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04310" y="4534772"/>
            <a:ext cx="2560320" cy="316763"/>
          </a:xfrm>
          <a:prstGeom prst="rect">
            <a:avLst/>
          </a:prstGeom>
          <a:noFill/>
        </p:spPr>
      </p:pic>
      <p:pic>
        <p:nvPicPr>
          <p:cNvPr id="42" name="Picture 41" descr="\\eventsql\dvd\Online_ART\DVD_ART34\Logos\Microsoft Office for Mac - all products\Office 2008 for MAC\Entourage 2008 for Mac\Entourage Mac 2008 logo r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62656" y="5042522"/>
            <a:ext cx="2651760" cy="274235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6465837" y="3876120"/>
            <a:ext cx="1828800" cy="43460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25000">
                <a:schemeClr val="accent3">
                  <a:lumMod val="75000"/>
                </a:schemeClr>
              </a:gs>
              <a:gs pos="80000">
                <a:schemeClr val="accent3"/>
              </a:gs>
              <a:gs pos="100000">
                <a:schemeClr val="accent3">
                  <a:lumMod val="60000"/>
                  <a:lumOff val="40000"/>
                  <a:alpha val="69000"/>
                </a:schemeClr>
              </a:gs>
            </a:gsLst>
            <a:lin ang="5400000" scaled="1"/>
            <a:tileRect/>
          </a:gradFill>
          <a:ln>
            <a:headEnd type="none" w="med" len="med"/>
            <a:tailEnd type="none" w="med" len="med"/>
          </a:ln>
          <a:effectLst>
            <a:outerShdw blurRad="101600" dist="63500" dir="2700000" algn="tl" rotWithShape="0">
              <a:prstClr val="black">
                <a:alpha val="25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>
              <a:lnSpc>
                <a:spcPct val="85000"/>
              </a:lnSpc>
              <a:defRPr/>
            </a:pPr>
            <a:endParaRPr lang="en-US" altLang="zh-CN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13500000" scaled="1"/>
              </a:gradFill>
              <a:latin typeface="Segoe Semi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40746" y="3893170"/>
            <a:ext cx="1105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1200"/>
              </a:spcAft>
              <a:buClr>
                <a:srgbClr val="FF5B00"/>
              </a:buClr>
              <a:defRPr/>
            </a:pPr>
            <a:r>
              <a:rPr lang="lt-LT" sz="18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emibold" pitchFamily="34" charset="0"/>
                <a:cs typeface="Segoe UI" pitchFamily="34" charset="0"/>
              </a:rPr>
              <a:t>Telefone</a:t>
            </a:r>
            <a:endParaRPr lang="en-US" sz="18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emibold" pitchFamily="34" charset="0"/>
              <a:cs typeface="Segoe UI" pitchFamily="34" charset="0"/>
            </a:endParaRPr>
          </a:p>
        </p:txBody>
      </p:sp>
      <p:pic>
        <p:nvPicPr>
          <p:cNvPr id="7" name="Picture 3" descr="\\eventsql\dvd\Online_ART\DVD_ART34\Artwork_Imagery\Hardware Photos\OEM HW\Windows Mobile devices (cell phone, pda)\Smartphone cell phones\HTC TyTN smartphone angled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417693" y="2930072"/>
            <a:ext cx="1209259" cy="10507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nokia-e7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 rot="20752191">
            <a:off x="7427879" y="2978891"/>
            <a:ext cx="568877" cy="9389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4887" y="1658290"/>
            <a:ext cx="1828186" cy="1271782"/>
          </a:xfrm>
          <a:prstGeom prst="rect">
            <a:avLst/>
          </a:prstGeom>
        </p:spPr>
      </p:pic>
      <p:pic>
        <p:nvPicPr>
          <p:cNvPr id="8" name="Picture 7" descr="iphone_email_jenny copy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 rot="1643997">
            <a:off x="7604668" y="2110206"/>
            <a:ext cx="773164" cy="1030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5757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 </a:t>
            </a:r>
            <a:r>
              <a:rPr lang="en-US" dirty="0" smtClean="0"/>
              <a:t>VIRTUALUS BIURAS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buNone/>
            </a:pPr>
            <a:endParaRPr lang="lt-LT" dirty="0" smtClean="0"/>
          </a:p>
          <a:p>
            <a:pPr fontAlgn="t"/>
            <a:endParaRPr lang="lt-LT" dirty="0"/>
          </a:p>
          <a:p>
            <a:pPr fontAlgn="t"/>
            <a:endParaRPr lang="lt-LT" dirty="0"/>
          </a:p>
          <a:p>
            <a:pPr fontAlgn="t"/>
            <a:endParaRPr lang="lt-LT" dirty="0"/>
          </a:p>
          <a:p>
            <a:pPr marL="0" indent="0">
              <a:buNone/>
            </a:pPr>
            <a:endParaRPr lang="lt-LT" dirty="0"/>
          </a:p>
        </p:txBody>
      </p:sp>
      <p:pic>
        <p:nvPicPr>
          <p:cNvPr id="5" name="Picture 7" descr="S_13_pannel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7927" y="404666"/>
            <a:ext cx="3774553" cy="408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S_12_pannel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1100" y="3645024"/>
            <a:ext cx="390138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9834895"/>
              </p:ext>
            </p:extLst>
          </p:nvPr>
        </p:nvGraphicFramePr>
        <p:xfrm>
          <a:off x="323528" y="1105129"/>
          <a:ext cx="4536504" cy="534820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512168"/>
                <a:gridCol w="3024336"/>
              </a:tblGrid>
              <a:tr h="66022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NAUDA</a:t>
                      </a:r>
                      <a:endParaRPr lang="lt-L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GAUNAMA VERT</a:t>
                      </a:r>
                      <a:r>
                        <a:rPr lang="lt-LT" sz="1400" dirty="0" smtClean="0">
                          <a:solidFill>
                            <a:schemeClr val="tx1"/>
                          </a:solidFill>
                        </a:rPr>
                        <a:t>Ė</a:t>
                      </a:r>
                      <a:endParaRPr lang="lt-LT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81316"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TAUPYMAS</a:t>
                      </a:r>
                      <a:endParaRPr lang="lt-L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Nereikia įrangos investicijų</a:t>
                      </a:r>
                      <a:r>
                        <a:rPr lang="lt-LT" sz="1400" baseline="0" dirty="0" smtClean="0"/>
                        <a:t> </a:t>
                      </a:r>
                    </a:p>
                    <a:p>
                      <a:r>
                        <a:rPr lang="lt-LT" sz="1400" baseline="0" dirty="0" smtClean="0"/>
                        <a:t>Nereikia licencijų</a:t>
                      </a:r>
                    </a:p>
                    <a:p>
                      <a:r>
                        <a:rPr lang="lt-LT" sz="1400" baseline="0" dirty="0" smtClean="0"/>
                        <a:t>Nereikia specifinių IT žinių valdyti paslaugą</a:t>
                      </a:r>
                      <a:endParaRPr lang="en-US" sz="1400" baseline="0" dirty="0" smtClean="0"/>
                    </a:p>
                    <a:p>
                      <a:endParaRPr lang="lt-LT" sz="14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752168"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MOBILUMAS</a:t>
                      </a:r>
                      <a:endParaRPr lang="lt-L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Laiškų skaitymas iš</a:t>
                      </a:r>
                      <a:r>
                        <a:rPr lang="lt-LT" sz="1400" baseline="0" dirty="0" smtClean="0"/>
                        <a:t> bet kurios vietos, bet kuriuo metu</a:t>
                      </a:r>
                      <a:endParaRPr lang="lt-L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254494"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SAUGUMAS</a:t>
                      </a:r>
                      <a:endParaRPr lang="lt-L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lt-LT" sz="1400" dirty="0" smtClean="0"/>
                        <a:t>Apsauga nuo šlamšto (SPAM)</a:t>
                      </a:r>
                    </a:p>
                    <a:p>
                      <a:r>
                        <a:rPr lang="lt-LT" sz="1400" dirty="0" smtClean="0"/>
                        <a:t>Apsauga nuo virusų</a:t>
                      </a:r>
                      <a:endParaRPr lang="en-US" sz="1400" dirty="0" smtClean="0"/>
                    </a:p>
                    <a:p>
                      <a:r>
                        <a:rPr lang="lt-LT" sz="1400" dirty="0" smtClean="0"/>
                        <a:t>Atsarginis</a:t>
                      </a:r>
                      <a:r>
                        <a:rPr lang="lt-LT" sz="1400" baseline="0" dirty="0" smtClean="0"/>
                        <a:t> kopijavimas</a:t>
                      </a:r>
                      <a:endParaRPr lang="lt-LT" sz="1400" dirty="0" smtClean="0"/>
                    </a:p>
                    <a:p>
                      <a:r>
                        <a:rPr lang="lt-LT" sz="1400" dirty="0" smtClean="0"/>
                        <a:t>Saugus, šifruotas pašto pristatymas Galimybė ištrinti paštą iš prarasto telefono</a:t>
                      </a:r>
                      <a:endParaRPr lang="lt-LT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42754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78790" y="4005064"/>
            <a:ext cx="2877386" cy="1296144"/>
          </a:xfrm>
        </p:spPr>
        <p:txBody>
          <a:bodyPr>
            <a:normAutofit fontScale="92500"/>
          </a:bodyPr>
          <a:lstStyle/>
          <a:p>
            <a:pPr marL="174625" lvl="1">
              <a:buSzPct val="100000"/>
              <a:buFont typeface="Arial" pitchFamily="34" charset="0"/>
              <a:buChar char="•"/>
            </a:pPr>
            <a:r>
              <a:rPr lang="lt-LT" sz="1400" dirty="0" smtClean="0">
                <a:ea typeface="+mn-ea"/>
                <a:hlinkClick r:id="rId3"/>
              </a:rPr>
              <a:t>WWW.VBIURAS.LT</a:t>
            </a:r>
            <a:endParaRPr lang="lt-LT" sz="1400" dirty="0" smtClean="0">
              <a:ea typeface="+mn-ea"/>
            </a:endParaRPr>
          </a:p>
          <a:p>
            <a:pPr marL="174625" lvl="1">
              <a:buSzPct val="100000"/>
              <a:buFont typeface="Arial" pitchFamily="34" charset="0"/>
              <a:buChar char="•"/>
            </a:pPr>
            <a:r>
              <a:rPr lang="lt-LT" sz="1400" dirty="0" smtClean="0">
                <a:ea typeface="+mn-ea"/>
              </a:rPr>
              <a:t>Paslaugos detalus aprašymas</a:t>
            </a:r>
          </a:p>
          <a:p>
            <a:pPr marL="174625" lvl="1">
              <a:buSzPct val="100000"/>
              <a:buFont typeface="Arial" pitchFamily="34" charset="0"/>
              <a:buChar char="•"/>
            </a:pPr>
            <a:r>
              <a:rPr lang="lt-LT" sz="1400" dirty="0" smtClean="0">
                <a:ea typeface="+mn-ea"/>
              </a:rPr>
              <a:t>Video filmukai – instrukcijos apie paslauga </a:t>
            </a:r>
            <a:endParaRPr lang="lt-LT" sz="1400" dirty="0">
              <a:ea typeface="+mn-ea"/>
            </a:endParaRPr>
          </a:p>
          <a:p>
            <a:pPr marL="0" lvl="1" indent="0">
              <a:buNone/>
            </a:pPr>
            <a:endParaRPr lang="lt-LT" sz="2000" dirty="0">
              <a:ea typeface="+mn-e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Klientų APTARNAVIMAS</a:t>
            </a:r>
            <a:endParaRPr lang="lt-L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268761"/>
            <a:ext cx="2952328" cy="2448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8794" y="1268761"/>
            <a:ext cx="2661361" cy="2448273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179512" y="4005064"/>
            <a:ext cx="29523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5200" tIns="0" rIns="385200" bIns="126000" numCol="1" anchor="t" anchorCtr="0" compatLnSpc="1">
            <a:prstTxWarp prst="textNoShape">
              <a:avLst/>
            </a:prstTxWarp>
            <a:normAutofit/>
          </a:bodyPr>
          <a:lstStyle>
            <a:lvl1pPr marL="182563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C0000D"/>
              </a:buClr>
              <a:buSzPct val="160000"/>
              <a:buChar char="•"/>
              <a:defRPr sz="1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7188" indent="-174625" algn="l" rtl="0" fontAlgn="base">
              <a:spcBef>
                <a:spcPct val="20000"/>
              </a:spcBef>
              <a:spcAft>
                <a:spcPct val="0"/>
              </a:spcAft>
              <a:buClr>
                <a:srgbClr val="C0000D"/>
              </a:buClr>
              <a:buSzPct val="160000"/>
              <a:buFont typeface="Arial" charset="0"/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539750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C0000D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712788" indent="-173038" algn="l" rtl="0" fontAlgn="base">
              <a:spcBef>
                <a:spcPct val="20000"/>
              </a:spcBef>
              <a:spcAft>
                <a:spcPct val="0"/>
              </a:spcAft>
              <a:buClr>
                <a:srgbClr val="C0000D"/>
              </a:buClr>
              <a:buSzPct val="130000"/>
              <a:buFont typeface="Arial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895350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C0000D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74625" lvl="1">
              <a:buSzPct val="100000"/>
              <a:buFont typeface="Arial" pitchFamily="34" charset="0"/>
              <a:buChar char="•"/>
            </a:pPr>
            <a:r>
              <a:rPr lang="lt-LT" sz="1300" dirty="0" smtClean="0">
                <a:solidFill>
                  <a:prstClr val="black"/>
                </a:solidFill>
              </a:rPr>
              <a:t>Klientų aptarnavimo telefonas 1816 </a:t>
            </a:r>
            <a:r>
              <a:rPr lang="en-US" sz="1300" dirty="0" smtClean="0">
                <a:solidFill>
                  <a:prstClr val="black"/>
                </a:solidFill>
              </a:rPr>
              <a:t>#</a:t>
            </a:r>
            <a:r>
              <a:rPr lang="lt-LT" sz="1300" dirty="0" smtClean="0">
                <a:solidFill>
                  <a:prstClr val="black"/>
                </a:solidFill>
              </a:rPr>
              <a:t> </a:t>
            </a:r>
            <a:r>
              <a:rPr lang="en-US" sz="1300" dirty="0" smtClean="0">
                <a:solidFill>
                  <a:prstClr val="black"/>
                </a:solidFill>
              </a:rPr>
              <a:t>5</a:t>
            </a:r>
            <a:r>
              <a:rPr lang="lt-LT" sz="1300" dirty="0" smtClean="0">
                <a:solidFill>
                  <a:prstClr val="black"/>
                </a:solidFill>
              </a:rPr>
              <a:t> </a:t>
            </a:r>
            <a:r>
              <a:rPr lang="en-US" sz="1300" dirty="0" smtClean="0">
                <a:solidFill>
                  <a:prstClr val="black"/>
                </a:solidFill>
              </a:rPr>
              <a:t># 3 (IT </a:t>
            </a:r>
            <a:r>
              <a:rPr lang="en-US" sz="1300" dirty="0" err="1" smtClean="0">
                <a:solidFill>
                  <a:prstClr val="black"/>
                </a:solidFill>
              </a:rPr>
              <a:t>pagalba</a:t>
            </a:r>
            <a:r>
              <a:rPr lang="en-US" sz="1300" dirty="0" smtClean="0">
                <a:solidFill>
                  <a:prstClr val="black"/>
                </a:solidFill>
              </a:rPr>
              <a:t>)</a:t>
            </a:r>
            <a:endParaRPr lang="lt-LT" sz="1300" dirty="0" smtClean="0">
              <a:solidFill>
                <a:prstClr val="black"/>
              </a:solidFill>
            </a:endParaRPr>
          </a:p>
          <a:p>
            <a:pPr marL="174625" lvl="1">
              <a:buSzPct val="100000"/>
              <a:buFont typeface="Arial" pitchFamily="34" charset="0"/>
              <a:buChar char="•"/>
            </a:pPr>
            <a:r>
              <a:rPr lang="lt-LT" sz="1300" dirty="0">
                <a:solidFill>
                  <a:prstClr val="black"/>
                </a:solidFill>
              </a:rPr>
              <a:t>K</a:t>
            </a:r>
            <a:r>
              <a:rPr lang="lt-LT" sz="1300" dirty="0" smtClean="0">
                <a:solidFill>
                  <a:prstClr val="black"/>
                </a:solidFill>
              </a:rPr>
              <a:t>onsultuoja ir padeda IT specialistai </a:t>
            </a:r>
          </a:p>
        </p:txBody>
      </p:sp>
      <p:pic>
        <p:nvPicPr>
          <p:cNvPr id="1026" name="Picture 2" descr="http://www.it-support-by-nemark.co.uk/images/IT_Support_bn_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69"/>
          <a:stretch/>
        </p:blipFill>
        <p:spPr bwMode="auto">
          <a:xfrm>
            <a:off x="6305110" y="1268761"/>
            <a:ext cx="2587373" cy="244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6156176" y="4005064"/>
            <a:ext cx="31683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5200" tIns="0" rIns="385200" bIns="126000" numCol="1" anchor="t" anchorCtr="0" compatLnSpc="1">
            <a:prstTxWarp prst="textNoShape">
              <a:avLst/>
            </a:prstTxWarp>
            <a:noAutofit/>
          </a:bodyPr>
          <a:lstStyle>
            <a:lvl1pPr marL="182563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C0000D"/>
              </a:buClr>
              <a:buSzPct val="160000"/>
              <a:buChar char="•"/>
              <a:defRPr sz="1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357188" indent="-174625" algn="l" rtl="0" fontAlgn="base">
              <a:spcBef>
                <a:spcPct val="20000"/>
              </a:spcBef>
              <a:spcAft>
                <a:spcPct val="0"/>
              </a:spcAft>
              <a:buClr>
                <a:srgbClr val="C0000D"/>
              </a:buClr>
              <a:buSzPct val="160000"/>
              <a:buFont typeface="Arial" charset="0"/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539750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C0000D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712788" indent="-173038" algn="l" rtl="0" fontAlgn="base">
              <a:spcBef>
                <a:spcPct val="20000"/>
              </a:spcBef>
              <a:spcAft>
                <a:spcPct val="0"/>
              </a:spcAft>
              <a:buClr>
                <a:srgbClr val="C0000D"/>
              </a:buClr>
              <a:buSzPct val="130000"/>
              <a:buFont typeface="Arial" charset="0"/>
              <a:buChar char="»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895350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C0000D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00000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74625" lvl="1">
              <a:buSzPct val="100000"/>
              <a:buFont typeface="Arial" pitchFamily="34" charset="0"/>
              <a:buChar char="•"/>
            </a:pPr>
            <a:r>
              <a:rPr lang="lt-LT" sz="1300" dirty="0" err="1" smtClean="0">
                <a:solidFill>
                  <a:prstClr val="black"/>
                </a:solidFill>
              </a:rPr>
              <a:t>Teo</a:t>
            </a:r>
            <a:r>
              <a:rPr lang="lt-LT" sz="1300" dirty="0" smtClean="0">
                <a:solidFill>
                  <a:prstClr val="black"/>
                </a:solidFill>
              </a:rPr>
              <a:t> IT specialistai aktyvuoja paslauga, migruoja esamą pašto sistemą, konsultuoja;</a:t>
            </a:r>
          </a:p>
        </p:txBody>
      </p:sp>
    </p:spTree>
    <p:extLst>
      <p:ext uri="{BB962C8B-B14F-4D97-AF65-F5344CB8AC3E}">
        <p14:creationId xmlns:p14="http://schemas.microsoft.com/office/powerpoint/2010/main" xmlns="" val="153778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42983"/>
            <a:ext cx="4860032" cy="5528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 smtClean="0"/>
              <a:t>Informacija talpinami pasaulinius standartus atitinkančiuose duomenų centruose</a:t>
            </a:r>
          </a:p>
          <a:p>
            <a:endParaRPr lang="lt-LT" dirty="0" smtClean="0"/>
          </a:p>
          <a:p>
            <a:r>
              <a:rPr lang="lt-LT" dirty="0" smtClean="0"/>
              <a:t>Dubliuotas (žiedinis) elektros tiekimas</a:t>
            </a:r>
          </a:p>
          <a:p>
            <a:r>
              <a:rPr lang="lt-LT" dirty="0" smtClean="0"/>
              <a:t>Aukšto </a:t>
            </a:r>
            <a:r>
              <a:rPr lang="lt-LT" dirty="0" err="1" smtClean="0"/>
              <a:t>pateikiamumo</a:t>
            </a:r>
            <a:r>
              <a:rPr lang="lt-LT" dirty="0" smtClean="0"/>
              <a:t> lygio dubliuotas interneto ryšys</a:t>
            </a:r>
          </a:p>
          <a:p>
            <a:r>
              <a:rPr lang="lt-LT" dirty="0" smtClean="0"/>
              <a:t>Aušinimas ir klimato kontrolė</a:t>
            </a:r>
          </a:p>
          <a:p>
            <a:r>
              <a:rPr lang="lt-LT" dirty="0" smtClean="0"/>
              <a:t>Gaisro gesinimo dujomis sistema</a:t>
            </a:r>
          </a:p>
          <a:p>
            <a:r>
              <a:rPr lang="lt-LT" dirty="0" smtClean="0"/>
              <a:t>Praėjimo kontrolė, ginkluota apsauga</a:t>
            </a:r>
          </a:p>
          <a:p>
            <a:r>
              <a:rPr lang="lt-LT" dirty="0" smtClean="0"/>
              <a:t>Procedūros atitinka duomenų saugos ISO </a:t>
            </a:r>
            <a:r>
              <a:rPr lang="lt-LT" dirty="0"/>
              <a:t>27001 ir TIER II standartą</a:t>
            </a:r>
            <a:endParaRPr lang="lt-LT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err="1" smtClean="0"/>
              <a:t>teo</a:t>
            </a:r>
            <a:r>
              <a:rPr lang="lt-LT" dirty="0" smtClean="0"/>
              <a:t> duomenų centrai</a:t>
            </a:r>
            <a:endParaRPr lang="lt-LT" dirty="0"/>
          </a:p>
        </p:txBody>
      </p:sp>
      <p:pic>
        <p:nvPicPr>
          <p:cNvPr id="6" name="Picture 4" descr="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2614612" cy="4071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852936"/>
            <a:ext cx="2523034" cy="3674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934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6948472" y="5996205"/>
            <a:ext cx="18360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lt-LT" sz="2400" b="1" dirty="0" smtClean="0">
                <a:solidFill>
                  <a:srgbClr val="C0000D"/>
                </a:solidFill>
              </a:rPr>
              <a:t>0 Lt</a:t>
            </a:r>
            <a:endParaRPr lang="lt-LT" sz="2400" b="1" dirty="0">
              <a:solidFill>
                <a:srgbClr val="C0000D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948472" y="5996205"/>
            <a:ext cx="18360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lt-LT" sz="2400" b="1" dirty="0" smtClean="0">
                <a:solidFill>
                  <a:srgbClr val="C0000D"/>
                </a:solidFill>
              </a:rPr>
              <a:t>194,44 </a:t>
            </a:r>
            <a:r>
              <a:rPr lang="lt-LT" sz="2400" b="1" dirty="0">
                <a:solidFill>
                  <a:srgbClr val="C0000D"/>
                </a:solidFill>
              </a:rPr>
              <a:t>Lt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948472" y="5996205"/>
            <a:ext cx="18360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lt-LT" sz="2400" b="1" dirty="0" smtClean="0">
                <a:solidFill>
                  <a:srgbClr val="C0000D"/>
                </a:solidFill>
              </a:rPr>
              <a:t>269,44 </a:t>
            </a:r>
            <a:r>
              <a:rPr lang="lt-LT" sz="2400" b="1" dirty="0">
                <a:solidFill>
                  <a:srgbClr val="C0000D"/>
                </a:solidFill>
              </a:rPr>
              <a:t>Lt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948472" y="5996205"/>
            <a:ext cx="18360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lt-LT" sz="2400" b="1" dirty="0">
                <a:solidFill>
                  <a:srgbClr val="C0000D"/>
                </a:solidFill>
              </a:rPr>
              <a:t> </a:t>
            </a:r>
            <a:r>
              <a:rPr lang="lt-LT" sz="2400" b="1" dirty="0" smtClean="0">
                <a:solidFill>
                  <a:srgbClr val="C0000D"/>
                </a:solidFill>
              </a:rPr>
              <a:t> </a:t>
            </a:r>
            <a:r>
              <a:rPr lang="lt-LT" sz="2400" b="1" dirty="0">
                <a:solidFill>
                  <a:srgbClr val="C0000D"/>
                </a:solidFill>
              </a:rPr>
              <a:t>347,22 </a:t>
            </a:r>
            <a:r>
              <a:rPr lang="lt-LT" sz="2400" b="1" dirty="0" smtClean="0">
                <a:solidFill>
                  <a:srgbClr val="C0000D"/>
                </a:solidFill>
              </a:rPr>
              <a:t>Lt</a:t>
            </a:r>
            <a:endParaRPr lang="lt-LT" sz="2400" b="1" dirty="0">
              <a:solidFill>
                <a:srgbClr val="C0000D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48472" y="5996205"/>
            <a:ext cx="18360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lt-LT" sz="2400" b="1" dirty="0" smtClean="0">
                <a:solidFill>
                  <a:srgbClr val="C0000D"/>
                </a:solidFill>
              </a:rPr>
              <a:t>402,78 </a:t>
            </a:r>
            <a:r>
              <a:rPr lang="lt-LT" sz="2400" b="1" dirty="0">
                <a:solidFill>
                  <a:srgbClr val="C0000D"/>
                </a:solidFill>
              </a:rPr>
              <a:t>Lt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48472" y="5996205"/>
            <a:ext cx="18360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lt-LT" sz="2400" b="1" dirty="0" smtClean="0">
                <a:solidFill>
                  <a:srgbClr val="C0000D"/>
                </a:solidFill>
              </a:rPr>
              <a:t>431,94 Lt</a:t>
            </a:r>
            <a:endParaRPr lang="lt-LT" sz="2400" b="1" dirty="0">
              <a:solidFill>
                <a:srgbClr val="C0000D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48472" y="5996205"/>
            <a:ext cx="18360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lt-LT" sz="2400" b="1" dirty="0" smtClean="0">
                <a:solidFill>
                  <a:srgbClr val="C0000D"/>
                </a:solidFill>
              </a:rPr>
              <a:t>531,94 Lt</a:t>
            </a:r>
            <a:endParaRPr lang="lt-LT" sz="2400" b="1" dirty="0">
              <a:solidFill>
                <a:srgbClr val="C0000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TAUPYMAS: SERVERIS ĮMONĖS PATALPOSE AR „VIRTUALUS BIURAS“?</a:t>
            </a:r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5459155"/>
            <a:ext cx="2115192" cy="1089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938285"/>
            <a:ext cx="2115192" cy="1089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417418"/>
            <a:ext cx="2115192" cy="10896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896552"/>
            <a:ext cx="2115192" cy="10896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347468"/>
            <a:ext cx="2115192" cy="10896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826601"/>
            <a:ext cx="2115192" cy="10896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305733"/>
            <a:ext cx="2115192" cy="10896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784866"/>
            <a:ext cx="2115192" cy="108964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10728" y="2931542"/>
            <a:ext cx="421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800" dirty="0" smtClean="0">
                <a:solidFill>
                  <a:prstClr val="black"/>
                </a:solidFill>
              </a:rPr>
              <a:t>Serverio atnaujinimas</a:t>
            </a:r>
            <a:endParaRPr lang="lt-LT" sz="18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0728" y="2409484"/>
            <a:ext cx="421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800" dirty="0">
                <a:solidFill>
                  <a:prstClr val="black"/>
                </a:solidFill>
              </a:rPr>
              <a:t>Serverio </a:t>
            </a:r>
            <a:r>
              <a:rPr lang="lt-LT" sz="1800" dirty="0" smtClean="0">
                <a:solidFill>
                  <a:prstClr val="black"/>
                </a:solidFill>
              </a:rPr>
              <a:t>OS atnaujinimas</a:t>
            </a:r>
            <a:endParaRPr lang="lt-LT" sz="18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0728" y="3975658"/>
            <a:ext cx="421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800" dirty="0" smtClean="0">
                <a:solidFill>
                  <a:prstClr val="black"/>
                </a:solidFill>
              </a:rPr>
              <a:t>Serverio remontas</a:t>
            </a:r>
            <a:endParaRPr lang="lt-LT" sz="18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0728" y="3453601"/>
            <a:ext cx="421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800" dirty="0" smtClean="0">
                <a:solidFill>
                  <a:prstClr val="black"/>
                </a:solidFill>
              </a:rPr>
              <a:t>Serverio </a:t>
            </a:r>
            <a:r>
              <a:rPr lang="lt-LT" sz="1800" dirty="0">
                <a:solidFill>
                  <a:prstClr val="black"/>
                </a:solidFill>
              </a:rPr>
              <a:t>elektros </a:t>
            </a:r>
            <a:r>
              <a:rPr lang="lt-LT" sz="1800" dirty="0" smtClean="0">
                <a:solidFill>
                  <a:prstClr val="black"/>
                </a:solidFill>
              </a:rPr>
              <a:t>sąnaudos</a:t>
            </a:r>
            <a:endParaRPr lang="lt-LT" sz="18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0728" y="4527122"/>
            <a:ext cx="421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800" dirty="0" smtClean="0">
                <a:solidFill>
                  <a:prstClr val="black"/>
                </a:solidFill>
              </a:rPr>
              <a:t>Atsarginės </a:t>
            </a:r>
            <a:r>
              <a:rPr lang="lt-LT" sz="1800" dirty="0">
                <a:solidFill>
                  <a:prstClr val="black"/>
                </a:solidFill>
              </a:rPr>
              <a:t>kopijos (pigus sprendimas</a:t>
            </a:r>
            <a:r>
              <a:rPr lang="lt-LT" sz="1800" dirty="0" smtClean="0">
                <a:solidFill>
                  <a:prstClr val="black"/>
                </a:solidFill>
              </a:rPr>
              <a:t>)</a:t>
            </a:r>
            <a:endParaRPr lang="lt-LT" sz="1800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0728" y="5571239"/>
            <a:ext cx="421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800" dirty="0" smtClean="0">
                <a:solidFill>
                  <a:prstClr val="black"/>
                </a:solidFill>
              </a:rPr>
              <a:t>Serverio </a:t>
            </a:r>
            <a:r>
              <a:rPr lang="lt-LT" sz="1800" dirty="0">
                <a:solidFill>
                  <a:prstClr val="black"/>
                </a:solidFill>
              </a:rPr>
              <a:t>operacinė </a:t>
            </a:r>
            <a:r>
              <a:rPr lang="lt-LT" sz="1800" dirty="0" smtClean="0">
                <a:solidFill>
                  <a:prstClr val="black"/>
                </a:solidFill>
              </a:rPr>
              <a:t>sistema (OS)</a:t>
            </a:r>
            <a:endParaRPr lang="lt-LT" sz="1800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0728" y="5049180"/>
            <a:ext cx="421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800" dirty="0" smtClean="0">
                <a:solidFill>
                  <a:prstClr val="black"/>
                </a:solidFill>
              </a:rPr>
              <a:t>„</a:t>
            </a:r>
            <a:r>
              <a:rPr lang="lt-LT" sz="1800" dirty="0">
                <a:solidFill>
                  <a:prstClr val="black"/>
                </a:solidFill>
              </a:rPr>
              <a:t>Microsoft Exchange“ serverio </a:t>
            </a:r>
            <a:r>
              <a:rPr lang="lt-LT" sz="1800" dirty="0" err="1" smtClean="0">
                <a:solidFill>
                  <a:prstClr val="black"/>
                </a:solidFill>
              </a:rPr>
              <a:t>licenzija</a:t>
            </a:r>
            <a:endParaRPr lang="lt-LT" sz="18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63135" y="6093296"/>
            <a:ext cx="4217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800" dirty="0" smtClean="0">
                <a:solidFill>
                  <a:prstClr val="black"/>
                </a:solidFill>
              </a:rPr>
              <a:t>Serverio </a:t>
            </a:r>
            <a:r>
              <a:rPr lang="lt-LT" sz="1800" dirty="0">
                <a:solidFill>
                  <a:prstClr val="black"/>
                </a:solidFill>
              </a:rPr>
              <a:t>pirkimas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910348" y="2854818"/>
            <a:ext cx="1836000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lt-LT" sz="2400" b="1" dirty="0" smtClean="0">
                <a:solidFill>
                  <a:prstClr val="white"/>
                </a:solidFill>
              </a:rPr>
              <a:t>180,50 Lt</a:t>
            </a:r>
            <a:endParaRPr lang="lt-LT" sz="2400" b="1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05052" y="2210578"/>
            <a:ext cx="224129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lt-LT" sz="1800" b="1" dirty="0" smtClean="0">
                <a:solidFill>
                  <a:prstClr val="black"/>
                </a:solidFill>
              </a:rPr>
              <a:t>„Virtualus biuras“</a:t>
            </a:r>
          </a:p>
          <a:p>
            <a:pPr algn="r"/>
            <a:r>
              <a:rPr lang="lt-LT" sz="1800" b="1" dirty="0" smtClean="0">
                <a:solidFill>
                  <a:prstClr val="black"/>
                </a:solidFill>
              </a:rPr>
              <a:t>Kaina per </a:t>
            </a:r>
            <a:r>
              <a:rPr lang="lt-LT" sz="1800" b="1" dirty="0" err="1" smtClean="0">
                <a:solidFill>
                  <a:prstClr val="black"/>
                </a:solidFill>
              </a:rPr>
              <a:t>mėn</a:t>
            </a:r>
            <a:r>
              <a:rPr lang="lt-LT" sz="1800" b="1" dirty="0" smtClean="0">
                <a:solidFill>
                  <a:prstClr val="black"/>
                </a:solidFill>
              </a:rPr>
              <a:t>.</a:t>
            </a:r>
            <a:endParaRPr lang="lt-LT" sz="1800" b="1" dirty="0">
              <a:solidFill>
                <a:prstClr val="black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11413" y="1458364"/>
            <a:ext cx="6156688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2" algn="ctr"/>
            <a:r>
              <a:rPr lang="lt-LT" sz="1400" dirty="0" smtClean="0">
                <a:solidFill>
                  <a:prstClr val="black"/>
                </a:solidFill>
              </a:rPr>
              <a:t>10 vartotojų, laikotarpis – 3 metai.</a:t>
            </a:r>
            <a:endParaRPr lang="lt-LT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62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30" grpId="0" animBg="1"/>
      <p:bldP spid="29" grpId="0" animBg="1"/>
      <p:bldP spid="27" grpId="0" animBg="1"/>
      <p:bldP spid="26" grpId="0" animBg="1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K</a:t>
            </a:r>
            <a:r>
              <a:rPr lang="en-US" dirty="0" smtClean="0"/>
              <a:t>a</a:t>
            </a:r>
            <a:r>
              <a:rPr lang="lt-LT" dirty="0" smtClean="0"/>
              <a:t>s</a:t>
            </a:r>
            <a:r>
              <a:rPr lang="en-US" dirty="0" smtClean="0"/>
              <a:t> </a:t>
            </a:r>
            <a:r>
              <a:rPr lang="lt-LT" dirty="0" smtClean="0"/>
              <a:t>Toliau?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64095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57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D33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E3ADAA"/>
      </a:accent5>
      <a:accent6>
        <a:srgbClr val="E7B900"/>
      </a:accent6>
      <a:hlink>
        <a:srgbClr val="777777"/>
      </a:hlink>
      <a:folHlink>
        <a:srgbClr val="FF99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D33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3ADAA"/>
        </a:accent5>
        <a:accent6>
          <a:srgbClr val="E7B900"/>
        </a:accent6>
        <a:hlink>
          <a:srgbClr val="777777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LT_template">
  <a:themeElements>
    <a:clrScheme name="TEO VERSLAS">
      <a:dk1>
        <a:sysClr val="windowText" lastClr="000000"/>
      </a:dk1>
      <a:lt1>
        <a:sysClr val="window" lastClr="FFFFFF"/>
      </a:lt1>
      <a:dk2>
        <a:srgbClr val="757477"/>
      </a:dk2>
      <a:lt2>
        <a:srgbClr val="F5F5F6"/>
      </a:lt2>
      <a:accent1>
        <a:srgbClr val="C0000D"/>
      </a:accent1>
      <a:accent2>
        <a:srgbClr val="F0C900"/>
      </a:accent2>
      <a:accent3>
        <a:srgbClr val="757477"/>
      </a:accent3>
      <a:accent4>
        <a:srgbClr val="D94C55"/>
      </a:accent4>
      <a:accent5>
        <a:srgbClr val="F4D94C"/>
      </a:accent5>
      <a:accent6>
        <a:srgbClr val="9E9DA0"/>
      </a:accent6>
      <a:hlink>
        <a:srgbClr val="C0000D"/>
      </a:hlink>
      <a:folHlink>
        <a:srgbClr val="757477"/>
      </a:folHlink>
    </a:clrScheme>
    <a:fontScheme name="L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D33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3ADAA"/>
        </a:accent5>
        <a:accent6>
          <a:srgbClr val="E7B900"/>
        </a:accent6>
        <a:hlink>
          <a:srgbClr val="777777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LT_template">
  <a:themeElements>
    <a:clrScheme name="LT_template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D33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E3ADAA"/>
      </a:accent5>
      <a:accent6>
        <a:srgbClr val="E7B900"/>
      </a:accent6>
      <a:hlink>
        <a:srgbClr val="777777"/>
      </a:hlink>
      <a:folHlink>
        <a:srgbClr val="FF9900"/>
      </a:folHlink>
    </a:clrScheme>
    <a:fontScheme name="L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D33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3ADAA"/>
        </a:accent5>
        <a:accent6>
          <a:srgbClr val="E7B900"/>
        </a:accent6>
        <a:hlink>
          <a:srgbClr val="777777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T_template">
  <a:themeElements>
    <a:clrScheme name="LT_template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D33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E3ADAA"/>
      </a:accent5>
      <a:accent6>
        <a:srgbClr val="E7B900"/>
      </a:accent6>
      <a:hlink>
        <a:srgbClr val="777777"/>
      </a:hlink>
      <a:folHlink>
        <a:srgbClr val="FF9900"/>
      </a:folHlink>
    </a:clrScheme>
    <a:fontScheme name="L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D33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3ADAA"/>
        </a:accent5>
        <a:accent6>
          <a:srgbClr val="E7B900"/>
        </a:accent6>
        <a:hlink>
          <a:srgbClr val="777777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aprastas ">
  <a:themeElements>
    <a:clrScheme name="TEO VERSLAS">
      <a:dk1>
        <a:sysClr val="windowText" lastClr="000000"/>
      </a:dk1>
      <a:lt1>
        <a:sysClr val="window" lastClr="FFFFFF"/>
      </a:lt1>
      <a:dk2>
        <a:srgbClr val="757477"/>
      </a:dk2>
      <a:lt2>
        <a:srgbClr val="F5F5F6"/>
      </a:lt2>
      <a:accent1>
        <a:srgbClr val="C0000D"/>
      </a:accent1>
      <a:accent2>
        <a:srgbClr val="F0C900"/>
      </a:accent2>
      <a:accent3>
        <a:srgbClr val="757477"/>
      </a:accent3>
      <a:accent4>
        <a:srgbClr val="D94C55"/>
      </a:accent4>
      <a:accent5>
        <a:srgbClr val="F4D94C"/>
      </a:accent5>
      <a:accent6>
        <a:srgbClr val="9E9DA0"/>
      </a:accent6>
      <a:hlink>
        <a:srgbClr val="C0000D"/>
      </a:hlink>
      <a:folHlink>
        <a:srgbClr val="ECB2B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aprastas 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astas 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rastas 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rastas 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rastas 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rastas 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rastas 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LT_template">
  <a:themeElements>
    <a:clrScheme name="TEO VERSLAS">
      <a:dk1>
        <a:sysClr val="windowText" lastClr="000000"/>
      </a:dk1>
      <a:lt1>
        <a:sysClr val="window" lastClr="FFFFFF"/>
      </a:lt1>
      <a:dk2>
        <a:srgbClr val="757477"/>
      </a:dk2>
      <a:lt2>
        <a:srgbClr val="F5F5F6"/>
      </a:lt2>
      <a:accent1>
        <a:srgbClr val="C0000D"/>
      </a:accent1>
      <a:accent2>
        <a:srgbClr val="F0C900"/>
      </a:accent2>
      <a:accent3>
        <a:srgbClr val="757477"/>
      </a:accent3>
      <a:accent4>
        <a:srgbClr val="D94C55"/>
      </a:accent4>
      <a:accent5>
        <a:srgbClr val="F4D94C"/>
      </a:accent5>
      <a:accent6>
        <a:srgbClr val="9E9DA0"/>
      </a:accent6>
      <a:hlink>
        <a:srgbClr val="C0000D"/>
      </a:hlink>
      <a:folHlink>
        <a:srgbClr val="757477"/>
      </a:folHlink>
    </a:clrScheme>
    <a:fontScheme name="L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D33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3ADAA"/>
        </a:accent5>
        <a:accent6>
          <a:srgbClr val="E7B900"/>
        </a:accent6>
        <a:hlink>
          <a:srgbClr val="777777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LT_template">
  <a:themeElements>
    <a:clrScheme name="LT_template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D33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E3ADAA"/>
      </a:accent5>
      <a:accent6>
        <a:srgbClr val="E7B900"/>
      </a:accent6>
      <a:hlink>
        <a:srgbClr val="777777"/>
      </a:hlink>
      <a:folHlink>
        <a:srgbClr val="FF9900"/>
      </a:folHlink>
    </a:clrScheme>
    <a:fontScheme name="L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D33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3ADAA"/>
        </a:accent5>
        <a:accent6>
          <a:srgbClr val="E7B900"/>
        </a:accent6>
        <a:hlink>
          <a:srgbClr val="777777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LT_template">
  <a:themeElements>
    <a:clrScheme name="LT_template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D33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E3ADAA"/>
      </a:accent5>
      <a:accent6>
        <a:srgbClr val="E7B900"/>
      </a:accent6>
      <a:hlink>
        <a:srgbClr val="777777"/>
      </a:hlink>
      <a:folHlink>
        <a:srgbClr val="FF9900"/>
      </a:folHlink>
    </a:clrScheme>
    <a:fontScheme name="L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D33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3ADAA"/>
        </a:accent5>
        <a:accent6>
          <a:srgbClr val="E7B900"/>
        </a:accent6>
        <a:hlink>
          <a:srgbClr val="777777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LT_template">
  <a:themeElements>
    <a:clrScheme name="TEO VERSLAS">
      <a:dk1>
        <a:sysClr val="windowText" lastClr="000000"/>
      </a:dk1>
      <a:lt1>
        <a:sysClr val="window" lastClr="FFFFFF"/>
      </a:lt1>
      <a:dk2>
        <a:srgbClr val="757477"/>
      </a:dk2>
      <a:lt2>
        <a:srgbClr val="F5F5F6"/>
      </a:lt2>
      <a:accent1>
        <a:srgbClr val="C0000D"/>
      </a:accent1>
      <a:accent2>
        <a:srgbClr val="F0C900"/>
      </a:accent2>
      <a:accent3>
        <a:srgbClr val="757477"/>
      </a:accent3>
      <a:accent4>
        <a:srgbClr val="D94C55"/>
      </a:accent4>
      <a:accent5>
        <a:srgbClr val="F4D94C"/>
      </a:accent5>
      <a:accent6>
        <a:srgbClr val="9E9DA0"/>
      </a:accent6>
      <a:hlink>
        <a:srgbClr val="C0000D"/>
      </a:hlink>
      <a:folHlink>
        <a:srgbClr val="757477"/>
      </a:folHlink>
    </a:clrScheme>
    <a:fontScheme name="L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T_template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D33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3ADAA"/>
        </a:accent5>
        <a:accent6>
          <a:srgbClr val="E7B900"/>
        </a:accent6>
        <a:hlink>
          <a:srgbClr val="777777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lank">
  <a:themeElements>
    <a:clrScheme name="TEO_PPT_template_no_footer_final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O_PPT_template_no_footer_fin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O_PPT_template_no_footer_fin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O_PPT_template_no_footer_fin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O_PPT_template_no_footer_fin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O_PPT_template_no_footer_fin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O_PPT_template_no_footer_fin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O_PPT_template_no_footer_fin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O_PPT_template_no_footer_fin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Paprastas ">
  <a:themeElements>
    <a:clrScheme name="TEO VERSLAS">
      <a:dk1>
        <a:sysClr val="windowText" lastClr="000000"/>
      </a:dk1>
      <a:lt1>
        <a:sysClr val="window" lastClr="FFFFFF"/>
      </a:lt1>
      <a:dk2>
        <a:srgbClr val="757477"/>
      </a:dk2>
      <a:lt2>
        <a:srgbClr val="F5F5F6"/>
      </a:lt2>
      <a:accent1>
        <a:srgbClr val="C0000D"/>
      </a:accent1>
      <a:accent2>
        <a:srgbClr val="F0C900"/>
      </a:accent2>
      <a:accent3>
        <a:srgbClr val="757477"/>
      </a:accent3>
      <a:accent4>
        <a:srgbClr val="D94C55"/>
      </a:accent4>
      <a:accent5>
        <a:srgbClr val="F4D94C"/>
      </a:accent5>
      <a:accent6>
        <a:srgbClr val="9E9DA0"/>
      </a:accent6>
      <a:hlink>
        <a:srgbClr val="C0000D"/>
      </a:hlink>
      <a:folHlink>
        <a:srgbClr val="ECB2B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aprastas 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astas 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rastas 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rastas 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rastas 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rastas 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prastas 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14804</TotalTime>
  <Words>444</Words>
  <Application>Microsoft Office PowerPoint</Application>
  <PresentationFormat>Demonstracija ekrane (4:3)</PresentationFormat>
  <Paragraphs>102</Paragraphs>
  <Slides>9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11</vt:i4>
      </vt:variant>
      <vt:variant>
        <vt:lpstr>Skaidrių pavadinimai</vt:lpstr>
      </vt:variant>
      <vt:variant>
        <vt:i4>9</vt:i4>
      </vt:variant>
    </vt:vector>
  </HeadingPairs>
  <TitlesOfParts>
    <vt:vector size="20" baseType="lpstr">
      <vt:lpstr>blank</vt:lpstr>
      <vt:lpstr>LT_template</vt:lpstr>
      <vt:lpstr>Paprastas </vt:lpstr>
      <vt:lpstr>1_LT_template</vt:lpstr>
      <vt:lpstr>2_LT_template</vt:lpstr>
      <vt:lpstr>3_LT_template</vt:lpstr>
      <vt:lpstr>4_LT_template</vt:lpstr>
      <vt:lpstr>1_blank</vt:lpstr>
      <vt:lpstr>3_Paprastas </vt:lpstr>
      <vt:lpstr>5_LT_template</vt:lpstr>
      <vt:lpstr>6_LT_template</vt:lpstr>
      <vt:lpstr>VIRTUALUS BIURAS  </vt:lpstr>
      <vt:lpstr>TEO „VIRTUALUS BIURAS“ TAI:</vt:lpstr>
      <vt:lpstr>KĄ APIMA VIRTUALUS BIURAS?</vt:lpstr>
      <vt:lpstr>TRYS PAGRINDINIAI NAUDOJIMO BŪDAI</vt:lpstr>
      <vt:lpstr> VIRTUALUS BIURAS</vt:lpstr>
      <vt:lpstr>Klientų APTARNAVIMAS</vt:lpstr>
      <vt:lpstr>teo duomenų centrai</vt:lpstr>
      <vt:lpstr>TAUPYMAS: SERVERIS ĮMONĖS PATALPOSE AR „VIRTUALUS BIURAS“?</vt:lpstr>
      <vt:lpstr>Kas Toliau?</vt:lpstr>
    </vt:vector>
  </TitlesOfParts>
  <Company>AB "Lietuvos Telekomas"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 PREKĖS ŽENKLŲ APŽVALGA</dc:title>
  <dc:creator>Daiva Jakstiene</dc:creator>
  <cp:lastModifiedBy>RaimundasV</cp:lastModifiedBy>
  <cp:revision>516</cp:revision>
  <cp:lastPrinted>2011-04-07T10:28:15Z</cp:lastPrinted>
  <dcterms:created xsi:type="dcterms:W3CDTF">2008-04-11T06:05:17Z</dcterms:created>
  <dcterms:modified xsi:type="dcterms:W3CDTF">2011-11-14T08:48:22Z</dcterms:modified>
</cp:coreProperties>
</file>