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182.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Layouts/slideLayout184.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Override PartName="/ppt/slideLayouts/slideLayout180.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Layouts/slideLayout1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slideLayouts/slideLayout1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179.xml" ContentType="application/vnd.openxmlformats-officedocument.presentationml.slideLayout+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gif" ContentType="image/gif"/>
  <Override PartName="/ppt/notesSlides/notesSlide8.xml" ContentType="application/vnd.openxmlformats-officedocument.presentationml.notesSlide+xml"/>
  <Override PartName="/ppt/slideLayouts/slideLayout99.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0" r:id="rId3"/>
    <p:sldMasterId id="2147483695" r:id="rId4"/>
    <p:sldMasterId id="2147483710" r:id="rId5"/>
    <p:sldMasterId id="2147483725" r:id="rId6"/>
    <p:sldMasterId id="2147483741" r:id="rId7"/>
    <p:sldMasterId id="2147483756" r:id="rId8"/>
    <p:sldMasterId id="2147483771" r:id="rId9"/>
    <p:sldMasterId id="2147483786" r:id="rId10"/>
    <p:sldMasterId id="2147483801" r:id="rId11"/>
    <p:sldMasterId id="2147483816" r:id="rId12"/>
    <p:sldMasterId id="2147483831" r:id="rId13"/>
  </p:sldMasterIdLst>
  <p:notesMasterIdLst>
    <p:notesMasterId r:id="rId53"/>
  </p:notesMasterIdLst>
  <p:handoutMasterIdLst>
    <p:handoutMasterId r:id="rId54"/>
  </p:handoutMasterIdLst>
  <p:sldIdLst>
    <p:sldId id="256" r:id="rId14"/>
    <p:sldId id="268" r:id="rId15"/>
    <p:sldId id="257" r:id="rId16"/>
    <p:sldId id="259" r:id="rId17"/>
    <p:sldId id="277" r:id="rId18"/>
    <p:sldId id="260" r:id="rId19"/>
    <p:sldId id="272" r:id="rId20"/>
    <p:sldId id="393" r:id="rId21"/>
    <p:sldId id="391" r:id="rId22"/>
    <p:sldId id="275" r:id="rId23"/>
    <p:sldId id="261" r:id="rId24"/>
    <p:sldId id="282" r:id="rId25"/>
    <p:sldId id="265" r:id="rId26"/>
    <p:sldId id="274" r:id="rId27"/>
    <p:sldId id="286" r:id="rId28"/>
    <p:sldId id="289" r:id="rId29"/>
    <p:sldId id="290" r:id="rId30"/>
    <p:sldId id="291" r:id="rId31"/>
    <p:sldId id="281" r:id="rId32"/>
    <p:sldId id="392" r:id="rId33"/>
    <p:sldId id="395" r:id="rId34"/>
    <p:sldId id="293" r:id="rId35"/>
    <p:sldId id="270" r:id="rId36"/>
    <p:sldId id="285" r:id="rId37"/>
    <p:sldId id="287" r:id="rId38"/>
    <p:sldId id="288" r:id="rId39"/>
    <p:sldId id="262" r:id="rId40"/>
    <p:sldId id="396" r:id="rId41"/>
    <p:sldId id="389" r:id="rId42"/>
    <p:sldId id="359" r:id="rId43"/>
    <p:sldId id="360" r:id="rId44"/>
    <p:sldId id="363" r:id="rId45"/>
    <p:sldId id="369" r:id="rId46"/>
    <p:sldId id="366" r:id="rId47"/>
    <p:sldId id="379" r:id="rId48"/>
    <p:sldId id="371" r:id="rId49"/>
    <p:sldId id="376" r:id="rId50"/>
    <p:sldId id="367" r:id="rId51"/>
    <p:sldId id="390" r:id="rId52"/>
  </p:sldIdLst>
  <p:sldSz cx="12192000" cy="6858000"/>
  <p:notesSz cx="6797675" cy="9928225"/>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1219" autoAdjust="0"/>
  </p:normalViewPr>
  <p:slideViewPr>
    <p:cSldViewPr snapToGrid="0">
      <p:cViewPr varScale="1">
        <p:scale>
          <a:sx n="46" d="100"/>
          <a:sy n="46" d="100"/>
        </p:scale>
        <p:origin x="-108" y="-366"/>
      </p:cViewPr>
      <p:guideLst>
        <p:guide orient="horz" pos="2160"/>
        <p:guide pos="3840"/>
      </p:guideLst>
    </p:cSldViewPr>
  </p:slideViewPr>
  <p:notesTextViewPr>
    <p:cViewPr>
      <p:scale>
        <a:sx n="125" d="100"/>
        <a:sy n="125" d="100"/>
      </p:scale>
      <p:origin x="0" y="0"/>
    </p:cViewPr>
  </p:notesTextViewPr>
  <p:sorterViewPr>
    <p:cViewPr>
      <p:scale>
        <a:sx n="66" d="100"/>
        <a:sy n="66" d="100"/>
      </p:scale>
      <p:origin x="0" y="-1725"/>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E7DD8E3-EB63-458A-A24A-E53B73E196ED}" type="datetimeFigureOut">
              <a:rPr lang="lt-LT" smtClean="0"/>
              <a:pPr/>
              <a:t>2017-11-30</a:t>
            </a:fld>
            <a:endParaRPr lang="lt-LT"/>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9B8EA3F0-CF4E-474F-99F5-2775AFB44FAF}" type="slidenum">
              <a:rPr lang="lt-LT" smtClean="0"/>
              <a:pPr/>
              <a:t>‹#›</a:t>
            </a:fld>
            <a:endParaRPr lang="lt-LT"/>
          </a:p>
        </p:txBody>
      </p:sp>
    </p:spTree>
    <p:extLst>
      <p:ext uri="{BB962C8B-B14F-4D97-AF65-F5344CB8AC3E}">
        <p14:creationId xmlns:p14="http://schemas.microsoft.com/office/powerpoint/2010/main" xmlns="" val="34589181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0126C44-B494-4C41-AEFB-0332FA861D88}" type="datetimeFigureOut">
              <a:rPr lang="lt-LT" smtClean="0"/>
              <a:pPr/>
              <a:t>2017-11-30</a:t>
            </a:fld>
            <a:endParaRPr lang="lt-LT"/>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C7BE9B2-F8B6-4701-9574-6ACD21D164CC}" type="slidenum">
              <a:rPr lang="lt-LT" smtClean="0"/>
              <a:pPr/>
              <a:t>‹#›</a:t>
            </a:fld>
            <a:endParaRPr lang="lt-LT"/>
          </a:p>
        </p:txBody>
      </p:sp>
    </p:spTree>
    <p:extLst>
      <p:ext uri="{BB962C8B-B14F-4D97-AF65-F5344CB8AC3E}">
        <p14:creationId xmlns:p14="http://schemas.microsoft.com/office/powerpoint/2010/main" xmlns="" val="1188682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CC7BE9B2-F8B6-4701-9574-6ACD21D164CC}" type="slidenum">
              <a:rPr lang="lt-LT" smtClean="0"/>
              <a:pPr/>
              <a:t>1</a:t>
            </a:fld>
            <a:endParaRPr lang="lt-LT"/>
          </a:p>
        </p:txBody>
      </p:sp>
    </p:spTree>
    <p:extLst>
      <p:ext uri="{BB962C8B-B14F-4D97-AF65-F5344CB8AC3E}">
        <p14:creationId xmlns:p14="http://schemas.microsoft.com/office/powerpoint/2010/main" xmlns="" val="1859211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a:ea typeface="+mn-ea"/>
                <a:cs typeface="+mn-cs"/>
              </a:rPr>
              <a:t>Prad</a:t>
            </a:r>
            <a:r>
              <a:rPr lang="lt-LT" sz="1200" kern="1200" dirty="0" smtClean="0">
                <a:solidFill>
                  <a:schemeClr val="tx1"/>
                </a:solidFill>
                <a:effectLst/>
                <a:latin typeface="Arial"/>
                <a:ea typeface="+mn-ea"/>
                <a:cs typeface="+mn-cs"/>
              </a:rPr>
              <a:t>ėkime</a:t>
            </a:r>
            <a:r>
              <a:rPr lang="lt-LT" sz="1200" kern="1200" baseline="0" dirty="0" smtClean="0">
                <a:solidFill>
                  <a:schemeClr val="tx1"/>
                </a:solidFill>
                <a:effectLst/>
                <a:latin typeface="Arial"/>
                <a:ea typeface="+mn-ea"/>
                <a:cs typeface="+mn-cs"/>
              </a:rPr>
              <a:t> nuo ArcGIS enterprice. </a:t>
            </a:r>
            <a:r>
              <a:rPr lang="en-US" sz="1200" kern="1200" baseline="0" dirty="0" smtClean="0">
                <a:solidFill>
                  <a:schemeClr val="tx1"/>
                </a:solidFill>
                <a:effectLst/>
                <a:latin typeface="Arial"/>
                <a:ea typeface="+mn-ea"/>
                <a:cs typeface="+mn-cs"/>
              </a:rPr>
              <a:t>.Ji </a:t>
            </a:r>
            <a:r>
              <a:rPr lang="en-US" sz="1200" kern="1200" baseline="0" dirty="0" err="1" smtClean="0">
                <a:solidFill>
                  <a:schemeClr val="tx1"/>
                </a:solidFill>
                <a:effectLst/>
                <a:latin typeface="Arial"/>
                <a:ea typeface="+mn-ea"/>
                <a:cs typeface="+mn-cs"/>
              </a:rPr>
              <a:t>apima</a:t>
            </a:r>
            <a:r>
              <a:rPr lang="lt-LT"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Portalo</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komponent</a:t>
            </a:r>
            <a:r>
              <a:rPr lang="lt-LT" sz="1200" kern="1200" baseline="0" dirty="0" smtClean="0">
                <a:solidFill>
                  <a:schemeClr val="tx1"/>
                </a:solidFill>
                <a:effectLst/>
                <a:latin typeface="Arial"/>
                <a:ea typeface="+mn-ea"/>
                <a:cs typeface="+mn-cs"/>
              </a:rPr>
              <a:t>ą, kuris valdo visus organizacijos GIS aspektus, bei sujungia </a:t>
            </a:r>
            <a:r>
              <a:rPr lang="en-US" sz="1200" kern="1200" baseline="0" dirty="0" smtClean="0">
                <a:solidFill>
                  <a:schemeClr val="tx1"/>
                </a:solidFill>
                <a:effectLst/>
                <a:latin typeface="Arial"/>
                <a:ea typeface="+mn-ea"/>
                <a:cs typeface="+mn-cs"/>
              </a:rPr>
              <a:t>P</a:t>
            </a:r>
            <a:r>
              <a:rPr lang="lt-LT" sz="1200" kern="1200" baseline="0" dirty="0" smtClean="0">
                <a:solidFill>
                  <a:schemeClr val="tx1"/>
                </a:solidFill>
                <a:effectLst/>
                <a:latin typeface="Arial"/>
                <a:ea typeface="+mn-ea"/>
                <a:cs typeface="+mn-cs"/>
              </a:rPr>
              <a:t>ortalą su ArcGIS server, kurio rolė teikti įveirias gis paslaugas kaip internetiniai žemėlapiai, duomenų apdorojimo paslaugos internete, ir t.t..</a:t>
            </a:r>
          </a:p>
          <a:p>
            <a:r>
              <a:rPr lang="lt-LT" sz="1200" kern="1200" dirty="0" smtClean="0">
                <a:solidFill>
                  <a:schemeClr val="tx1"/>
                </a:solidFill>
                <a:effectLst/>
                <a:latin typeface="Arial"/>
                <a:ea typeface="+mn-ea"/>
                <a:cs typeface="+mn-cs"/>
              </a:rPr>
              <a:t>Kas ta WebGIS architektūr</a:t>
            </a:r>
            <a:r>
              <a:rPr lang="lt-LT" sz="1200" kern="1200" baseline="0" dirty="0" smtClean="0">
                <a:solidFill>
                  <a:schemeClr val="tx1"/>
                </a:solidFill>
                <a:effectLst/>
                <a:latin typeface="Arial"/>
                <a:ea typeface="+mn-ea"/>
                <a:cs typeface="+mn-cs"/>
              </a:rPr>
              <a:t>a ? Ji apjungia serverio komponentą, ji apjungia portalo komponentą, ji apjungia darbastalio, mobilias, naršyklių aplikacijas į vieną visumą. Ši architektūra apjungia visus duomenų tipus, vektorinius, rastrinius, lenteles, BI, big data, Iot. </a:t>
            </a:r>
            <a:r>
              <a:rPr lang="lt-LT" sz="1200" b="0" kern="1200" baseline="0" dirty="0" smtClean="0">
                <a:solidFill>
                  <a:schemeClr val="tx1"/>
                </a:solidFill>
                <a:effectLst/>
                <a:latin typeface="Arial"/>
                <a:ea typeface="+mn-ea"/>
                <a:cs typeface="+mn-cs"/>
              </a:rPr>
              <a:t>Ko gero svarbiausia dalis yra aplikacijos. Ne visi čia esantys yra programuotojai, ir svarbi ArcGIS enterprice savybė, kad duomenys, paslaugos, informaciniai modeliai, simbolizacija, redagavimo kontrolė ir stebėsena, identitetai, prieeigos kontrolė, .. Yra sujungti į vieną visumą, kuri reiškia, kad šiuo informaciniu modeliu, mobiliomis, web ar darbastalio aplikacijomis jūs galitie naudotis iš karto, be papildomo programavimo. Galite kurti šablonines aplikacijas, jas adaptuoti, pritaikyti patys, be jokio programavimo. Tiesa, programavimas taip pat galimas.</a:t>
            </a:r>
          </a:p>
          <a:p>
            <a:endParaRPr lang="lt-LT" sz="1200" b="0" kern="1200" baseline="0" dirty="0" smtClean="0">
              <a:solidFill>
                <a:schemeClr val="tx1"/>
              </a:solidFill>
              <a:effectLst/>
              <a:latin typeface="Arial"/>
              <a:ea typeface="+mn-ea"/>
              <a:cs typeface="+mn-cs"/>
            </a:endParaRPr>
          </a:p>
          <a:p>
            <a:endParaRPr lang="lt-LT" sz="1200" b="0" kern="1200" baseline="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CC7BE9B2-F8B6-4701-9574-6ACD21D164CC}" type="slidenum">
              <a:rPr lang="lt-LT" smtClean="0"/>
              <a:pPr/>
              <a:t>31</a:t>
            </a:fld>
            <a:endParaRPr lang="lt-LT"/>
          </a:p>
        </p:txBody>
      </p:sp>
    </p:spTree>
    <p:extLst>
      <p:ext uri="{BB962C8B-B14F-4D97-AF65-F5344CB8AC3E}">
        <p14:creationId xmlns:p14="http://schemas.microsoft.com/office/powerpoint/2010/main" xmlns="" val="76811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b="0" i="0" kern="1200" dirty="0" smtClean="0">
                <a:solidFill>
                  <a:schemeClr val="tx1"/>
                </a:solidFill>
                <a:effectLst/>
                <a:latin typeface="+mn-lt"/>
                <a:ea typeface="+mn-ea"/>
                <a:cs typeface="+mn-cs"/>
              </a:rPr>
              <a:t>Ko reikia, kad WebGIS veiktų pas jus</a:t>
            </a:r>
            <a:r>
              <a:rPr lang="lt-LT" sz="1200" b="0" i="0" kern="1200" baseline="0" dirty="0" smtClean="0">
                <a:solidFill>
                  <a:schemeClr val="tx1"/>
                </a:solidFill>
                <a:effectLst/>
                <a:latin typeface="+mn-lt"/>
                <a:ea typeface="+mn-ea"/>
                <a:cs typeface="+mn-cs"/>
              </a:rPr>
              <a:t> ? Iš tiesų ne tiek jau daug – jums reikalingas fizinis ar virtualus serveris. Daugiau galios ir resursų geriau, o ypač didesnėms savivaldybėms, kurios turi ir didesnius duomenų kiekius, ir didesnius vartotojų srautus. </a:t>
            </a:r>
          </a:p>
          <a:p>
            <a:r>
              <a:rPr lang="lt-LT" sz="1200" b="0" i="0" kern="1200" baseline="0" dirty="0" smtClean="0">
                <a:solidFill>
                  <a:schemeClr val="tx1"/>
                </a:solidFill>
                <a:effectLst/>
                <a:latin typeface="+mn-lt"/>
                <a:ea typeface="+mn-ea"/>
                <a:cs typeface="+mn-cs"/>
              </a:rPr>
              <a:t>Kolega Giedrius paprašė užakcentuoti SSL svarbą, o gal kartu ir problematiką su kuria susiduriame diegant ArcGIS, o ypač kai kuriose organizacijose. Iš tiesų, SSL tai nėra kažkas tokio išskirtinio, kas reikalinga tik ArcGIS.  Daugelyje web sistemų naudojate slaptažodžius tam kad prisijungti prie svetainių administravimo, prisijungimo prie DVS ar kitų naršyklėse esančių sistemų.  Kas nepamena Grožio chirugijos skandalo, kur buvo pavogti imtymus asmeniniai duomenys ? Viena iš priežasčių – slaptažodžiai buvo siunčiami atviru tekstu, jų nešifruojant per SSL. O čia mes kalbame apie vieną iš svarbiausių savivaldos IT sistemų, kuri teikia kamieninius duomenis. Natūralu, kad reikia rūpintis sistemos saugumu.</a:t>
            </a:r>
          </a:p>
          <a:p>
            <a:r>
              <a:rPr lang="lt-LT" sz="1200" b="0" i="0" kern="1200" baseline="0" dirty="0" smtClean="0">
                <a:solidFill>
                  <a:schemeClr val="tx1"/>
                </a:solidFill>
                <a:effectLst/>
                <a:latin typeface="+mn-lt"/>
                <a:ea typeface="+mn-ea"/>
                <a:cs typeface="+mn-cs"/>
              </a:rPr>
              <a:t>Ir dar, google paieška nebeindeksuoja, arba suteikia labai prastą indeksą puslapiams kurie neturi SSL. </a:t>
            </a:r>
          </a:p>
          <a:p>
            <a:endParaRPr lang="lt-LT" sz="1200" b="0" i="0" kern="1200" baseline="0" dirty="0" smtClean="0">
              <a:solidFill>
                <a:schemeClr val="tx1"/>
              </a:solidFill>
              <a:effectLst/>
              <a:latin typeface="+mn-lt"/>
              <a:ea typeface="+mn-ea"/>
              <a:cs typeface="+mn-cs"/>
            </a:endParaRPr>
          </a:p>
          <a:p>
            <a:endParaRPr lang="lt-LT"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Machines with an underscore (_) in their names are not supported.</a:t>
            </a:r>
          </a:p>
          <a:p>
            <a:pPr marL="0" marR="0" indent="0" algn="l" defTabSz="914400" rtl="0" eaLnBrk="1" fontAlgn="auto" latinLnBrk="0" hangingPunct="1">
              <a:lnSpc>
                <a:spcPct val="100000"/>
              </a:lnSpc>
              <a:spcBef>
                <a:spcPts val="0"/>
              </a:spcBef>
              <a:spcAft>
                <a:spcPts val="0"/>
              </a:spcAft>
              <a:buClrTx/>
              <a:buSzTx/>
              <a:buFontTx/>
              <a:buNone/>
              <a:tabLst/>
              <a:defRPr/>
            </a:pPr>
            <a:r>
              <a:rPr lang="lt-LT" dirty="0" smtClean="0"/>
              <a:t>SSL 3.0 (wildcard)</a:t>
            </a:r>
          </a:p>
          <a:p>
            <a:endParaRPr lang="lt-LT" sz="1200" b="0" i="0" kern="1200" dirty="0" smtClean="0">
              <a:solidFill>
                <a:schemeClr val="tx1"/>
              </a:solidFill>
              <a:effectLst/>
              <a:latin typeface="+mn-lt"/>
              <a:ea typeface="+mn-ea"/>
              <a:cs typeface="+mn-cs"/>
            </a:endParaRPr>
          </a:p>
          <a:p>
            <a:r>
              <a:rPr lang="lt-LT" sz="1200" kern="1200" baseline="0" dirty="0" smtClean="0">
                <a:solidFill>
                  <a:schemeClr val="tx1"/>
                </a:solidFill>
                <a:effectLst/>
                <a:latin typeface="Arial"/>
                <a:ea typeface="+mn-ea"/>
                <a:cs typeface="+mn-cs"/>
              </a:rPr>
              <a:t>Apačioje matote pavadinimą Enterprice builder. Serverinio sprendimo diegimas dažnai reikalaudavo IT žinių, dažnai tam reikdavo pasitelkti IT personalą. Esri supaprastino diegimo procesą sukurdama naują diegimo priemonę pavadintą Enterprice builder, kuris viename kompiuteryje sudiega visą ArcGIS Enterprice, visus jo komponentus, juos sujungia į visumą, ir tam nebereikia IT žinių. Didesniems, ar paskirstytiems diegimams, kur ArcGIS enterprice diegiamas per daugelį serverių, Esri integravo ArcGIS Enterprice su Chef programa, kuri pagal pateiktus receptus (taip tai pavadinimas) sudiegia ir sukonfigūruoja ArcGIS Enterprice.</a:t>
            </a:r>
          </a:p>
          <a:p>
            <a:endParaRPr lang="lt-LT" sz="1200" b="0" kern="1200" baseline="0" dirty="0" smtClean="0">
              <a:solidFill>
                <a:schemeClr val="tx1"/>
              </a:solidFill>
              <a:effectLst/>
              <a:latin typeface="Arial"/>
              <a:ea typeface="+mn-ea"/>
              <a:cs typeface="+mn-cs"/>
            </a:endParaRPr>
          </a:p>
          <a:p>
            <a:r>
              <a:rPr lang="en-US" dirty="0" smtClean="0"/>
              <a:t>https://www.15min.lt/verslas/naujiena/bendroves/paviesinti-grozio-klinikos-duomenys-uz-siuntimasi-gresia-baudziamoji-atsakomybe-663-804882</a:t>
            </a:r>
            <a:endParaRPr lang="lt-LT" dirty="0" smtClean="0"/>
          </a:p>
          <a:p>
            <a:r>
              <a:rPr lang="en-US" dirty="0" smtClean="0"/>
              <a:t>https://webmasters.googleblog.com/2015/12/indexing-https-pages-by-default.html</a:t>
            </a:r>
            <a:endParaRPr lang="lt-LT" dirty="0" smtClean="0"/>
          </a:p>
          <a:p>
            <a:endParaRPr lang="en-US" dirty="0"/>
          </a:p>
        </p:txBody>
      </p:sp>
      <p:sp>
        <p:nvSpPr>
          <p:cNvPr id="4" name="Slide Number Placeholder 3"/>
          <p:cNvSpPr>
            <a:spLocks noGrp="1"/>
          </p:cNvSpPr>
          <p:nvPr>
            <p:ph type="sldNum" sz="quarter" idx="10"/>
          </p:nvPr>
        </p:nvSpPr>
        <p:spPr/>
        <p:txBody>
          <a:bodyPr/>
          <a:lstStyle/>
          <a:p>
            <a:fld id="{CC7BE9B2-F8B6-4701-9574-6ACD21D164CC}" type="slidenum">
              <a:rPr lang="lt-LT" smtClean="0"/>
              <a:pPr/>
              <a:t>32</a:t>
            </a:fld>
            <a:endParaRPr lang="lt-LT"/>
          </a:p>
        </p:txBody>
      </p:sp>
    </p:spTree>
    <p:extLst>
      <p:ext uri="{BB962C8B-B14F-4D97-AF65-F5344CB8AC3E}">
        <p14:creationId xmlns:p14="http://schemas.microsoft.com/office/powerpoint/2010/main" xmlns="" val="867520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baseline="0" dirty="0" smtClean="0">
                <a:solidFill>
                  <a:schemeClr val="tx1"/>
                </a:solidFill>
                <a:effectLst/>
                <a:latin typeface="Arial"/>
                <a:ea typeface="+mn-ea"/>
                <a:cs typeface="+mn-cs"/>
              </a:rPr>
              <a:t>ArcGIS Online - tai ArcGIS, WebGIS  programinė įranga teikiama kaip paslauga, Software as a service. Ši aplinka auga labai sparčiai. Šia platforma jau naudojasi daugiau nei keturi milionai prenumeratorių, kurie naudoja milijardus žemėlapio išklotinių per dieną. </a:t>
            </a:r>
          </a:p>
          <a:p>
            <a:r>
              <a:rPr lang="lt-LT" sz="1200" kern="1200" baseline="0" dirty="0" smtClean="0">
                <a:solidFill>
                  <a:schemeClr val="tx1"/>
                </a:solidFill>
                <a:effectLst/>
                <a:latin typeface="Arial"/>
                <a:ea typeface="+mn-ea"/>
                <a:cs typeface="+mn-cs"/>
              </a:rPr>
              <a:t>ArcGIS Enterprice ir ArcGIS Online kuri laiką gyveno kaip atskiros, nors irb labai panašios, galima sakyti identiško funkcionalumu platformos. Pataruoju metu (ir tai vyksta ne tik GIS) mes matome debesies ir infrastruktūroje esančios įrangos konvergenciją, susiliejimą. Ir tam yra daugybė priežasčių. Visų pirma tai turinio iš debesies naudojimas, ir dažnai mes to net nepastebime, kol nenukerpamas kabelis. Kita priežastis -  paskirstytas GIS - dalis informacijos naudojama vidinėje, uždaroje infrasttruktūroje, o informacijos viešinimui – naudojamas debesis, kuris gali išsiplėsti tiek kiek reikia. Stichinės nelaimės pavyzdys gal ir nėra pats tinkamiausias pristatyti sistemos galimybes, tačiau JAV uraganų atvejų dauguma JAV savivaldos ar regiononių bei federalinių institucijų perkėlė duomenis į debesinę ifrastruktūrą tam kad atlaikyti išaugusį informacijos vartojimą. Pikiniu laiku buvo netoli </a:t>
            </a:r>
            <a:r>
              <a:rPr lang="en-US" sz="1200" kern="1200" baseline="0" dirty="0" smtClean="0">
                <a:solidFill>
                  <a:schemeClr val="tx1"/>
                </a:solidFill>
                <a:effectLst/>
                <a:latin typeface="Arial"/>
                <a:ea typeface="+mn-ea"/>
                <a:cs typeface="+mn-cs"/>
              </a:rPr>
              <a:t>7 t</a:t>
            </a:r>
            <a:r>
              <a:rPr lang="lt-LT" sz="1200" kern="1200" baseline="0" dirty="0" smtClean="0">
                <a:solidFill>
                  <a:schemeClr val="tx1"/>
                </a:solidFill>
                <a:effectLst/>
                <a:latin typeface="Arial"/>
                <a:ea typeface="+mn-ea"/>
                <a:cs typeface="+mn-cs"/>
              </a:rPr>
              <a:t>ūkstančių užklausų per sekundę</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kas</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yra</a:t>
            </a:r>
            <a:r>
              <a:rPr lang="en-US" sz="1200" kern="1200" baseline="0" dirty="0" smtClean="0">
                <a:solidFill>
                  <a:schemeClr val="tx1"/>
                </a:solidFill>
                <a:effectLst/>
                <a:latin typeface="Arial"/>
                <a:ea typeface="+mn-ea"/>
                <a:cs typeface="+mn-cs"/>
              </a:rPr>
              <a:t> 25 </a:t>
            </a:r>
            <a:r>
              <a:rPr lang="en-US" sz="1200" kern="1200" baseline="0" dirty="0" err="1" smtClean="0">
                <a:solidFill>
                  <a:schemeClr val="tx1"/>
                </a:solidFill>
                <a:effectLst/>
                <a:latin typeface="Arial"/>
                <a:ea typeface="+mn-ea"/>
                <a:cs typeface="+mn-cs"/>
              </a:rPr>
              <a:t>milionai</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transakcij</a:t>
            </a:r>
            <a:r>
              <a:rPr lang="lt-LT" sz="1200" kern="1200" baseline="0" dirty="0" smtClean="0">
                <a:solidFill>
                  <a:schemeClr val="tx1"/>
                </a:solidFill>
                <a:effectLst/>
                <a:latin typeface="Arial"/>
                <a:ea typeface="+mn-ea"/>
                <a:cs typeface="+mn-cs"/>
              </a:rPr>
              <a:t>ų per valandą. Taip, pas mus ir žmonių mažiau, ir uraganų tokių ačių dievui neturime, bet Giedriaus rodytas pavyzdys apie potvyynius, kurių pastaruoju metu vis daugiau gersia ir mums.</a:t>
            </a:r>
          </a:p>
          <a:p>
            <a:r>
              <a:rPr lang="lt-LT" sz="1200" kern="1200" baseline="0" dirty="0" smtClean="0">
                <a:solidFill>
                  <a:schemeClr val="tx1"/>
                </a:solidFill>
                <a:effectLst/>
                <a:latin typeface="Arial"/>
                <a:ea typeface="+mn-ea"/>
                <a:cs typeface="+mn-cs"/>
              </a:rPr>
              <a:t>Galų gale dalis organizacijų neturi savos infrastruktūros, ir jiems debesis gal net ir parankiau nei kurti savo infrastruktūrą, IT kompetencijas.</a:t>
            </a:r>
          </a:p>
          <a:p>
            <a:endParaRPr lang="lt-LT" sz="1200" kern="1200" baseline="0" dirty="0" smtClean="0">
              <a:solidFill>
                <a:schemeClr val="tx1"/>
              </a:solidFill>
              <a:effectLst/>
              <a:latin typeface="Arial"/>
              <a:ea typeface="+mn-ea"/>
              <a:cs typeface="+mn-cs"/>
            </a:endParaRPr>
          </a:p>
          <a:p>
            <a:endParaRPr lang="lt-LT" sz="1200" kern="1200" dirty="0" smtClean="0">
              <a:solidFill>
                <a:schemeClr val="tx1"/>
              </a:solidFill>
              <a:effectLst/>
              <a:latin typeface="Arial"/>
              <a:ea typeface="+mn-ea"/>
              <a:cs typeface="+mn-cs"/>
            </a:endParaRPr>
          </a:p>
          <a:p>
            <a:endParaRPr lang="lt-LT" sz="1200" kern="1200" dirty="0" smtClean="0">
              <a:solidFill>
                <a:schemeClr val="tx1"/>
              </a:solidFill>
              <a:effectLst/>
              <a:latin typeface="Arial"/>
              <a:ea typeface="+mn-ea"/>
              <a:cs typeface="+mn-cs"/>
            </a:endParaRPr>
          </a:p>
          <a:p>
            <a:endParaRPr lang="en-US" dirty="0" smtClean="0"/>
          </a:p>
          <a:p>
            <a:endParaRPr lang="lt-LT" dirty="0" smtClean="0"/>
          </a:p>
          <a:p>
            <a:endParaRPr lang="lt-LT" dirty="0" smtClean="0"/>
          </a:p>
          <a:p>
            <a:endParaRPr lang="lt-LT" dirty="0" smtClean="0"/>
          </a:p>
        </p:txBody>
      </p:sp>
      <p:sp>
        <p:nvSpPr>
          <p:cNvPr id="4" name="Slide Number Placeholder 3"/>
          <p:cNvSpPr>
            <a:spLocks noGrp="1"/>
          </p:cNvSpPr>
          <p:nvPr>
            <p:ph type="sldNum" sz="quarter" idx="10"/>
          </p:nvPr>
        </p:nvSpPr>
        <p:spPr/>
        <p:txBody>
          <a:bodyPr/>
          <a:lstStyle/>
          <a:p>
            <a:fld id="{CC7BE9B2-F8B6-4701-9574-6ACD21D164CC}" type="slidenum">
              <a:rPr lang="lt-LT" smtClean="0"/>
              <a:pPr/>
              <a:t>33</a:t>
            </a:fld>
            <a:endParaRPr lang="lt-LT"/>
          </a:p>
        </p:txBody>
      </p:sp>
    </p:spTree>
    <p:extLst>
      <p:ext uri="{BB962C8B-B14F-4D97-AF65-F5344CB8AC3E}">
        <p14:creationId xmlns:p14="http://schemas.microsoft.com/office/powerpoint/2010/main" xmlns="" val="280011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Arial"/>
                <a:ea typeface="+mn-ea"/>
                <a:cs typeface="+mn-cs"/>
              </a:rPr>
              <a:t>Taigi, dalis organizacijų gali turėti</a:t>
            </a:r>
            <a:r>
              <a:rPr lang="lt-LT" sz="1200" kern="1200" baseline="0" dirty="0" smtClean="0">
                <a:solidFill>
                  <a:schemeClr val="tx1"/>
                </a:solidFill>
                <a:effectLst/>
                <a:latin typeface="Arial"/>
                <a:ea typeface="+mn-ea"/>
                <a:cs typeface="+mn-cs"/>
              </a:rPr>
              <a:t> savo infrastruktūrą, dalis gali gyvuoti debesyje, tačiau informacijos mainai, savalaikis aktualios infromacijos turėjimas tampa vis svarbesnis šiame vis greičiau besikečiančime pasaulyje. Informacija nuolatos kinta, skirtingos institucijos atsako/pildo atskirus informacijos sluoksnius ar komponentus. Kap mes galime pamatyti vieną visumą ?</a:t>
            </a:r>
          </a:p>
          <a:p>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Tai yra portalų turinio replikavimas, kur turinys, sluoksniai ar žemėlapiai esantys viename portale ar portalo grupėje, pvz kažkokioje organizacijoje ar departamente yra bendrinamas su kita organizacija.  Įsivaizduokite, daug skirtingų departamentų/skirtingo pavaldumo institucijų,  kurie naudoja vieną bendrą organizacijos meta-portalą, </a:t>
            </a:r>
            <a:r>
              <a:rPr lang="lt-LT" sz="1200" b="0" kern="1200" baseline="0" dirty="0" smtClean="0">
                <a:solidFill>
                  <a:schemeClr val="tx1"/>
                </a:solidFill>
                <a:effectLst/>
                <a:latin typeface="Arial"/>
                <a:ea typeface="+mn-ea"/>
                <a:cs typeface="+mn-cs"/>
              </a:rPr>
              <a:t>GIS branduolį</a:t>
            </a:r>
            <a:r>
              <a:rPr lang="lt-LT" sz="1200" kern="1200" baseline="0" dirty="0" smtClean="0">
                <a:solidFill>
                  <a:schemeClr val="tx1"/>
                </a:solidFill>
                <a:effectLst/>
                <a:latin typeface="Arial"/>
                <a:ea typeface="+mn-ea"/>
                <a:cs typeface="+mn-cs"/>
              </a:rPr>
              <a:t>, arba dar kitaip pagrindinį portalą, į kurį sukeliauja tų organizacijų bendrinami duomenys, ir kurie vėliau dar bendrinami su įšore, kaip išorinės bendruomenės, visuomenė. Automatiškai galima replikuoti internetinius žemėlapius, internetines scenas, sluoksnius ir susijusį turinį į centrinį portalą tam kad sprendimų priėmėjai visada turėtų naujausius, savalaikius duomenis. Tam nereikia papildomų pastangų. Tam tiesiog reikia aprašyti tam tikras taisykles, kas bus replikuojama, kaip dažnai. Tai leidžia kurti paskirstytą, ir kartu integruotą GIS bet kokiame mastelyje.</a:t>
            </a:r>
          </a:p>
        </p:txBody>
      </p:sp>
      <p:sp>
        <p:nvSpPr>
          <p:cNvPr id="4" name="Slide Number Placeholder 3"/>
          <p:cNvSpPr>
            <a:spLocks noGrp="1"/>
          </p:cNvSpPr>
          <p:nvPr>
            <p:ph type="sldNum" sz="quarter" idx="10"/>
          </p:nvPr>
        </p:nvSpPr>
        <p:spPr/>
        <p:txBody>
          <a:bodyPr/>
          <a:lstStyle/>
          <a:p>
            <a:fld id="{CC7BE9B2-F8B6-4701-9574-6ACD21D164CC}" type="slidenum">
              <a:rPr lang="lt-LT" smtClean="0"/>
              <a:pPr/>
              <a:t>34</a:t>
            </a:fld>
            <a:endParaRPr lang="lt-LT"/>
          </a:p>
        </p:txBody>
      </p:sp>
    </p:spTree>
    <p:extLst>
      <p:ext uri="{BB962C8B-B14F-4D97-AF65-F5344CB8AC3E}">
        <p14:creationId xmlns:p14="http://schemas.microsoft.com/office/powerpoint/2010/main" xmlns="" val="993552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Arial"/>
                <a:ea typeface="+mn-ea"/>
                <a:cs typeface="+mn-cs"/>
              </a:rPr>
              <a:t>Panaudojant ką tik pamintėtas technologijas, Esri išleido visiškai naują GIS produktą. Tai yra ArcGIS HUB. Tai yra būdas savivaldai bendrauti su visuomene, įtraukiant ją, o gal teisingiau visuomenei apglobiant jūsų organizaciją, įtraukiant visuomenę į tam tikrus jūsų organizacijos procesus. Tai yra būdas pastūmėti GIS į naują plotmę, suteikiant GIS galimybes bendruomenei, kuri veiktų kartu su jumis.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lt-LT" sz="1200" kern="1200" baseline="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Arial"/>
                <a:ea typeface="+mn-ea"/>
                <a:cs typeface="+mn-cs"/>
              </a:rPr>
              <a:t>ArcGIS HUB remiasi politinių ar visuomeninių iniciatyvų įdėja. Tai, ką dažnai daro savivalda, ar tikslinės interesų grupės. Tai gali būti saugios kaimynijos iniciatyva, tai gali būti dviračių takų plėtros iniciatyva, tai gali būti iniciatyva skirta išsaugoti tam tikrą saugomą rūšį, ar kaip turi būti tvarkomasi tam tikroje kaimynijoje ar seniūnijoje.</a:t>
            </a:r>
          </a:p>
          <a:p>
            <a:pPr marL="0" marR="0" lvl="0" indent="0" algn="l" defTabSz="457200" rtl="0" eaLnBrk="1" fontAlgn="auto" latinLnBrk="0" hangingPunct="1">
              <a:lnSpc>
                <a:spcPct val="100000"/>
              </a:lnSpc>
              <a:spcBef>
                <a:spcPts val="0"/>
              </a:spcBef>
              <a:spcAft>
                <a:spcPts val="0"/>
              </a:spcAft>
              <a:buClrTx/>
              <a:buSzTx/>
              <a:buFontTx/>
              <a:buNone/>
              <a:tabLst/>
              <a:defRPr/>
            </a:pPr>
            <a:endParaRPr lang="lt-LT" sz="1200" b="1" kern="1200" baseline="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Arial"/>
                <a:ea typeface="+mn-ea"/>
                <a:cs typeface="+mn-cs"/>
              </a:rPr>
              <a:t>Tai gali būti savivalda, tai gali būti tikslinė interesų grupė atstovaujama institucijos, kuri sukuria įdėją, iniciatyvą, ir siekia didesnio visuomenės įsitraukimo. Šiuo atveju, tos iniciatyvos, įdėjos įvelkamos į internetines svetaines, žemėlapius ar aplikacijas, suvestines ataskaitas, kurias galite pateikti bendruomenei, jos nariams, kurie gali įsitraukti tiek į informacijos rinkimą, jos apibendrinimą, aptarimą.</a:t>
            </a:r>
          </a:p>
          <a:p>
            <a:pPr marL="0" marR="0" lvl="0" indent="0" algn="l" defTabSz="457200" rtl="0" eaLnBrk="1" fontAlgn="auto" latinLnBrk="0" hangingPunct="1">
              <a:lnSpc>
                <a:spcPct val="100000"/>
              </a:lnSpc>
              <a:spcBef>
                <a:spcPts val="0"/>
              </a:spcBef>
              <a:spcAft>
                <a:spcPts val="0"/>
              </a:spcAft>
              <a:buClrTx/>
              <a:buSzTx/>
              <a:buFontTx/>
              <a:buNone/>
              <a:tabLst/>
              <a:defRPr/>
            </a:pPr>
            <a:endParaRPr lang="lt-LT" sz="1200" kern="1200" baseline="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lt-LT" sz="1200" kern="1200" baseline="0" dirty="0" smtClean="0">
                <a:solidFill>
                  <a:schemeClr val="tx1"/>
                </a:solidFill>
                <a:effectLst/>
                <a:latin typeface="Arial"/>
                <a:ea typeface="+mn-ea"/>
                <a:cs typeface="+mn-cs"/>
              </a:rPr>
              <a:t>Svarbu tai, kad iniciatyva gali ateiti iš apačios – aktvyvios kaimynijos, seniūnijos ar kitos bendruomenės gali GIS pagalba rinkti informaciją, ją analizuoti, viešinti, ir tuo pačiu savo įgautomis žiniomis dalintis su savivalda, įtakoti ar paspartinti sprendimų priėmimą. Tai yra būdas pastūmėti GIS į naują plotmę, suteikiant GIS galimybes bendruomenei, kuri veiktų kartu su jumis.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lt-LT" sz="1200" kern="1200" dirty="0" smtClean="0">
              <a:solidFill>
                <a:schemeClr val="tx1"/>
              </a:solidFill>
              <a:effectLst/>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a:ea typeface="+mn-ea"/>
                <a:cs typeface="+mn-cs"/>
              </a:rPr>
              <a:t>. </a:t>
            </a:r>
            <a:endParaRPr lang="en-US" sz="1200" kern="1200" dirty="0">
              <a:solidFill>
                <a:schemeClr val="tx1"/>
              </a:solidFill>
              <a:effectLst/>
              <a:latin typeface="Arial"/>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3187712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Apie</a:t>
            </a:r>
            <a:r>
              <a:rPr lang="lt-LT" baseline="0" dirty="0" smtClean="0"/>
              <a:t> b</a:t>
            </a:r>
            <a:r>
              <a:rPr lang="en-US" dirty="0" err="1" smtClean="0"/>
              <a:t>endr</a:t>
            </a:r>
            <a:r>
              <a:rPr lang="lt-LT" dirty="0" smtClean="0"/>
              <a:t>uosius</a:t>
            </a:r>
            <a:r>
              <a:rPr lang="en-US" baseline="0" dirty="0" smtClean="0"/>
              <a:t> IT </a:t>
            </a:r>
            <a:r>
              <a:rPr lang="en-US" baseline="0" dirty="0" err="1" smtClean="0"/>
              <a:t>patarim</a:t>
            </a:r>
            <a:r>
              <a:rPr lang="lt-LT" baseline="0" dirty="0" smtClean="0"/>
              <a:t>us nenoriu apsistoti, jūs, kaip IT profesionalai tai puikiai suprantate.</a:t>
            </a:r>
            <a:r>
              <a:rPr lang="lt-LT" baseline="0" dirty="0"/>
              <a:t> </a:t>
            </a:r>
            <a:r>
              <a:rPr lang="lt-LT" baseline="0" dirty="0" smtClean="0"/>
              <a:t>Šiandieną klausėmės pranešimo apie GDPR. Ar tai neliečia GIS ? </a:t>
            </a:r>
          </a:p>
          <a:p>
            <a:r>
              <a:rPr lang="lt-LT" baseline="0" dirty="0" smtClean="0"/>
              <a:t>Iš pirmo žvilgsnio tarsi ne, tačiau man teko matyti GIS naudojamą analizuojant atliekų surinkimą, kur buvo naudojama informacija apie asmenis kuriems priklauso konteineriai. Per GIS kai kada mes analizuojame informaciją apie asmenų prašymus, skundus, pageidavimus.</a:t>
            </a:r>
          </a:p>
          <a:p>
            <a:r>
              <a:rPr lang="lt-LT" baseline="0" dirty="0" smtClean="0"/>
              <a:t>Naudodami mobilias GIS programėles galime anketuoti žmones. Kai kada GIS naudojama kaip savitarnos sistema, gauti informacijai. Tam kad ją gauti, kai kada tenka registruotis, suvesti savo asmeninę informaciją. </a:t>
            </a:r>
          </a:p>
          <a:p>
            <a:endParaRPr lang="lt-LT" baseline="0" dirty="0" smtClean="0"/>
          </a:p>
          <a:p>
            <a:r>
              <a:rPr lang="lt-LT" baseline="0" dirty="0" smtClean="0"/>
              <a:t>Taip netikėtai mes prieiname prie asmens duomenų apsaugos, kur organizacija tampa tiek duomenų controleriu, tiek procesoriumi.  Tai įšūkiai, įdomūs įšūkiai. </a:t>
            </a:r>
          </a:p>
          <a:p>
            <a:r>
              <a:rPr lang="lt-LT" baseline="0" dirty="0" smtClean="0"/>
              <a:t>ArcGIS yra yra sukurtas būti saugiu, parengtas duomenų saugai, tiesiog reikia pasiruošti procesus.</a:t>
            </a:r>
          </a:p>
          <a:p>
            <a:endParaRPr lang="lt-LT" baseline="0" dirty="0" smtClean="0"/>
          </a:p>
          <a:p>
            <a:endParaRPr lang="lt-LT" baseline="0" dirty="0" smtClean="0"/>
          </a:p>
          <a:p>
            <a:endParaRPr lang="lt-LT" baseline="0" dirty="0" smtClean="0"/>
          </a:p>
        </p:txBody>
      </p:sp>
      <p:sp>
        <p:nvSpPr>
          <p:cNvPr id="4" name="Slide Number Placeholder 3"/>
          <p:cNvSpPr>
            <a:spLocks noGrp="1"/>
          </p:cNvSpPr>
          <p:nvPr>
            <p:ph type="sldNum" sz="quarter" idx="10"/>
          </p:nvPr>
        </p:nvSpPr>
        <p:spPr/>
        <p:txBody>
          <a:bodyPr/>
          <a:lstStyle/>
          <a:p>
            <a:fld id="{CC7BE9B2-F8B6-4701-9574-6ACD21D164CC}" type="slidenum">
              <a:rPr lang="lt-LT" smtClean="0"/>
              <a:pPr/>
              <a:t>36</a:t>
            </a:fld>
            <a:endParaRPr lang="lt-LT"/>
          </a:p>
        </p:txBody>
      </p:sp>
    </p:spTree>
    <p:extLst>
      <p:ext uri="{BB962C8B-B14F-4D97-AF65-F5344CB8AC3E}">
        <p14:creationId xmlns:p14="http://schemas.microsoft.com/office/powerpoint/2010/main" xmlns="" val="383531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Debesyje dar įdomiau.</a:t>
            </a:r>
            <a:r>
              <a:rPr lang="lt-LT" baseline="0" dirty="0" smtClean="0"/>
              <a:t> </a:t>
            </a:r>
          </a:p>
          <a:p>
            <a:r>
              <a:rPr lang="lt-LT" baseline="0" dirty="0" smtClean="0"/>
              <a:t>Platforma jau dabar naudoja esamą reglamentą, Privacy Shield framework, daugybė federalinių agentūrų ir institucijų pripažysta debesį saugiu.  GDPR atitkmuo parsirodys kitų metų pradžioje.</a:t>
            </a:r>
          </a:p>
          <a:p>
            <a:endParaRPr lang="lt-LT" dirty="0" smtClean="0"/>
          </a:p>
          <a:p>
            <a:endParaRPr lang="lt-LT" dirty="0" smtClean="0"/>
          </a:p>
          <a:p>
            <a:endParaRPr lang="lt-LT" dirty="0" smtClean="0"/>
          </a:p>
          <a:p>
            <a:endParaRPr lang="lt-LT" dirty="0" smtClean="0"/>
          </a:p>
          <a:p>
            <a:r>
              <a:rPr lang="en-US" dirty="0" smtClean="0"/>
              <a:t>https://doc.arcgis.com/en/trust/compliance/compliance-tab-intro.htm</a:t>
            </a:r>
            <a:endParaRPr lang="lt-LT" dirty="0" smtClean="0"/>
          </a:p>
          <a:p>
            <a:endParaRPr lang="en-US" dirty="0"/>
          </a:p>
        </p:txBody>
      </p:sp>
      <p:sp>
        <p:nvSpPr>
          <p:cNvPr id="4" name="Slide Number Placeholder 3"/>
          <p:cNvSpPr>
            <a:spLocks noGrp="1"/>
          </p:cNvSpPr>
          <p:nvPr>
            <p:ph type="sldNum" sz="quarter" idx="10"/>
          </p:nvPr>
        </p:nvSpPr>
        <p:spPr/>
        <p:txBody>
          <a:bodyPr/>
          <a:lstStyle/>
          <a:p>
            <a:fld id="{CC7BE9B2-F8B6-4701-9574-6ACD21D164CC}" type="slidenum">
              <a:rPr lang="lt-LT" smtClean="0"/>
              <a:pPr/>
              <a:t>37</a:t>
            </a:fld>
            <a:endParaRPr lang="lt-LT"/>
          </a:p>
        </p:txBody>
      </p:sp>
    </p:spTree>
    <p:extLst>
      <p:ext uri="{BB962C8B-B14F-4D97-AF65-F5344CB8AC3E}">
        <p14:creationId xmlns:p14="http://schemas.microsoft.com/office/powerpoint/2010/main" xmlns="" val="9370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Ir</a:t>
            </a:r>
            <a:r>
              <a:rPr lang="en-US" dirty="0" smtClean="0"/>
              <a:t> </a:t>
            </a:r>
            <a:r>
              <a:rPr lang="en-US" dirty="0" err="1" smtClean="0"/>
              <a:t>pabaigai</a:t>
            </a:r>
            <a:r>
              <a:rPr lang="en-US" dirty="0" smtClean="0"/>
              <a:t> – s</a:t>
            </a:r>
            <a:r>
              <a:rPr lang="lt-LT" dirty="0" smtClean="0"/>
              <a:t>ėkmė</a:t>
            </a:r>
            <a:r>
              <a:rPr lang="lt-LT" baseline="0" dirty="0" smtClean="0"/>
              <a:t> yra tada, kada visi veikia kartu. </a:t>
            </a:r>
          </a:p>
          <a:p>
            <a:r>
              <a:rPr lang="lt-LT" baseline="0" dirty="0" smtClean="0"/>
              <a:t>Jūs, kaip IT specialistų esate atskingi už visas IT sistemas, ne tik vieną iš jų.  Jūs, jūsų kompetencija ir autoritetas, IT vadovavimas ar teisingiau IT gairių nustatymas užtikrins, kad kitų kompetencijų specialistai galės atsidėti savo veikloms, ir kurti naujus informacinius produktus tiek vadovams, tiek savivaldybės darbuotojams, tiek visuomenei, rinkėjams.</a:t>
            </a:r>
            <a:endParaRPr lang="en-US" dirty="0"/>
          </a:p>
        </p:txBody>
      </p:sp>
      <p:sp>
        <p:nvSpPr>
          <p:cNvPr id="4" name="Slide Number Placeholder 3"/>
          <p:cNvSpPr>
            <a:spLocks noGrp="1"/>
          </p:cNvSpPr>
          <p:nvPr>
            <p:ph type="sldNum" sz="quarter" idx="10"/>
          </p:nvPr>
        </p:nvSpPr>
        <p:spPr/>
        <p:txBody>
          <a:bodyPr/>
          <a:lstStyle/>
          <a:p>
            <a:fld id="{CC7BE9B2-F8B6-4701-9574-6ACD21D164CC}" type="slidenum">
              <a:rPr lang="lt-LT" smtClean="0"/>
              <a:pPr/>
              <a:t>38</a:t>
            </a:fld>
            <a:endParaRPr lang="lt-LT"/>
          </a:p>
        </p:txBody>
      </p:sp>
    </p:spTree>
    <p:extLst>
      <p:ext uri="{BB962C8B-B14F-4D97-AF65-F5344CB8AC3E}">
        <p14:creationId xmlns:p14="http://schemas.microsoft.com/office/powerpoint/2010/main" xmlns="" val="418119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3E7143C0-4F23-B545-9533-520B5A87CA1E}" type="slidenum">
              <a:rPr lang="en-US" smtClean="0"/>
              <a:pPr/>
              <a:t>5</a:t>
            </a:fld>
            <a:endParaRPr lang="en-US" dirty="0"/>
          </a:p>
        </p:txBody>
      </p:sp>
    </p:spTree>
    <p:extLst>
      <p:ext uri="{BB962C8B-B14F-4D97-AF65-F5344CB8AC3E}">
        <p14:creationId xmlns:p14="http://schemas.microsoft.com/office/powerpoint/2010/main" xmlns="" val="3660561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pPr/>
              <a:t>6</a:t>
            </a:fld>
            <a:endParaRPr lang="en-US" dirty="0"/>
          </a:p>
        </p:txBody>
      </p:sp>
    </p:spTree>
    <p:extLst>
      <p:ext uri="{BB962C8B-B14F-4D97-AF65-F5344CB8AC3E}">
        <p14:creationId xmlns:p14="http://schemas.microsoft.com/office/powerpoint/2010/main" xmlns="" val="279446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xmlns="" val="2230771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0" y="1460500"/>
            <a:ext cx="12971463" cy="7297738"/>
          </a:xfrm>
        </p:spPr>
      </p:sp>
      <p:sp>
        <p:nvSpPr>
          <p:cNvPr id="3" name="Notes Placeholder 2"/>
          <p:cNvSpPr>
            <a:spLocks noGrp="1"/>
          </p:cNvSpPr>
          <p:nvPr>
            <p:ph type="body" idx="1"/>
          </p:nvPr>
        </p:nvSpPr>
        <p:spPr/>
        <p:txBody>
          <a:bodyPr/>
          <a:lstStyle/>
          <a:p>
            <a:r>
              <a:rPr lang="lt-LT" sz="1200" kern="1200" dirty="0" err="1" smtClean="0">
                <a:solidFill>
                  <a:schemeClr val="tx1"/>
                </a:solidFill>
                <a:effectLst/>
                <a:latin typeface="Arial"/>
                <a:ea typeface="+mn-ea"/>
                <a:cs typeface="+mn-cs"/>
              </a:rPr>
              <a:t>ArcGIS</a:t>
            </a:r>
            <a:r>
              <a:rPr lang="lt-LT" sz="1200" kern="1200" dirty="0" smtClean="0">
                <a:solidFill>
                  <a:schemeClr val="tx1"/>
                </a:solidFill>
                <a:effectLst/>
                <a:latin typeface="Arial"/>
                <a:ea typeface="+mn-ea"/>
                <a:cs typeface="+mn-cs"/>
              </a:rPr>
              <a:t> aplikacijų yra daug.</a:t>
            </a:r>
            <a:r>
              <a:rPr lang="lt-LT" sz="1200" kern="1200" baseline="0" dirty="0" smtClean="0">
                <a:solidFill>
                  <a:schemeClr val="tx1"/>
                </a:solidFill>
                <a:effectLst/>
                <a:latin typeface="Arial"/>
                <a:ea typeface="+mn-ea"/>
                <a:cs typeface="+mn-cs"/>
              </a:rPr>
              <a:t> Jos tarsi lego kaladėlės, jas jungiant galima sukonstruoti, adaptuoti sau tinkamą sprendimą. Pabandėme jas klasifikuoti. Aplikacjos duomenims rinkti lauko </a:t>
            </a:r>
            <a:r>
              <a:rPr lang="lt-LT" sz="1200" kern="1200" baseline="0" dirty="0" err="1" smtClean="0">
                <a:solidFill>
                  <a:schemeClr val="tx1"/>
                </a:solidFill>
                <a:effectLst/>
                <a:latin typeface="Arial"/>
                <a:ea typeface="+mn-ea"/>
                <a:cs typeface="+mn-cs"/>
              </a:rPr>
              <a:t>salygomis</a:t>
            </a:r>
            <a:r>
              <a:rPr lang="en-US" sz="1200" kern="1200" baseline="0" dirty="0" smtClean="0">
                <a:solidFill>
                  <a:schemeClr val="tx1"/>
                </a:solidFill>
                <a:effectLst/>
                <a:latin typeface="Arial"/>
                <a:ea typeface="+mn-ea"/>
                <a:cs typeface="+mn-cs"/>
              </a:rPr>
              <a:t>,</a:t>
            </a:r>
            <a:r>
              <a:rPr lang="lt-LT" sz="1200" kern="1200" baseline="0" dirty="0" smtClean="0">
                <a:solidFill>
                  <a:schemeClr val="tx1"/>
                </a:solidFill>
                <a:effectLst/>
                <a:latin typeface="Arial"/>
                <a:ea typeface="+mn-ea"/>
                <a:cs typeface="+mn-cs"/>
              </a:rPr>
              <a:t> aplikacijos darbui biure kaip Insights, kuri jau matėte, Esri maps for Ofice, kuri leidžia Excel vartotojams savo duomenis atvaizduoti žemėlapyje.</a:t>
            </a:r>
            <a:br>
              <a:rPr lang="lt-LT" sz="1200" kern="1200" baseline="0" dirty="0" smtClean="0">
                <a:solidFill>
                  <a:schemeClr val="tx1"/>
                </a:solidFill>
                <a:effectLst/>
                <a:latin typeface="Arial"/>
                <a:ea typeface="+mn-ea"/>
                <a:cs typeface="+mn-cs"/>
              </a:rPr>
            </a:br>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Taip pat yra eilė esamų, patobulintų ar naujų aplikacijų bendruomenei. Daugelis iš jūsų jau žino Istorijas pasakojančius žemėlapius (story maps), bet yra ir daugelis kitų, skirtų rinkti informaciją bendruomeniniu būdu, informacijos surinkimui iš nuotraukų, informacijos pateikimui ir t.t. </a:t>
            </a:r>
          </a:p>
          <a:p>
            <a:endParaRPr lang="lt-LT" sz="1200" kern="1200" baseline="0" dirty="0" smtClean="0">
              <a:solidFill>
                <a:schemeClr val="tx1"/>
              </a:solidFill>
              <a:effectLst/>
              <a:latin typeface="Arial"/>
              <a:ea typeface="+mn-ea"/>
              <a:cs typeface="+mn-cs"/>
            </a:endParaRPr>
          </a:p>
          <a:p>
            <a:endParaRPr lang="lt-LT" sz="1200" kern="1200" baseline="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2822945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t-LT" sz="1200" kern="1200" baseline="0" dirty="0" smtClean="0">
                <a:solidFill>
                  <a:schemeClr val="tx1"/>
                </a:solidFill>
                <a:effectLst/>
                <a:latin typeface="Arial"/>
                <a:ea typeface="+mn-ea"/>
                <a:cs typeface="+mn-cs"/>
              </a:rPr>
              <a:t>GIS galima naudotis ne tik </a:t>
            </a:r>
            <a:r>
              <a:rPr lang="lt-LT" sz="1200" kern="1200" baseline="0" dirty="0" err="1" smtClean="0">
                <a:solidFill>
                  <a:schemeClr val="tx1"/>
                </a:solidFill>
                <a:effectLst/>
                <a:latin typeface="Arial"/>
                <a:ea typeface="+mn-ea"/>
                <a:cs typeface="+mn-cs"/>
              </a:rPr>
              <a:t>biureCollector</a:t>
            </a:r>
            <a:r>
              <a:rPr lang="lt-LT" sz="1200" kern="1200" baseline="0" dirty="0" smtClean="0">
                <a:solidFill>
                  <a:schemeClr val="tx1"/>
                </a:solidFill>
                <a:effectLst/>
                <a:latin typeface="Arial"/>
                <a:ea typeface="+mn-ea"/>
                <a:cs typeface="+mn-cs"/>
              </a:rPr>
              <a:t> ar Survey</a:t>
            </a:r>
            <a:r>
              <a:rPr lang="en-US" sz="1200" kern="1200" baseline="0" dirty="0" smtClean="0">
                <a:solidFill>
                  <a:schemeClr val="tx1"/>
                </a:solidFill>
                <a:effectLst/>
                <a:latin typeface="Arial"/>
                <a:ea typeface="+mn-ea"/>
                <a:cs typeface="+mn-cs"/>
              </a:rPr>
              <a:t>123</a:t>
            </a:r>
            <a:r>
              <a:rPr lang="lt-LT" sz="1200" kern="1200" baseline="0" dirty="0" smtClean="0">
                <a:solidFill>
                  <a:schemeClr val="tx1"/>
                </a:solidFill>
                <a:effectLst/>
                <a:latin typeface="Arial"/>
                <a:ea typeface="+mn-ea"/>
                <a:cs typeface="+mn-cs"/>
              </a:rPr>
              <a:t> duomenims rinkti, Navigator tam kad surasti maršrutą, Workforce darbų koordinavimui. </a:t>
            </a:r>
          </a:p>
          <a:p>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Ir dar, labai svarbu yra navigacija lauke. Navigator for ArcGIS gali naudotis ne tik Esri parengtais žemėlapiais, bet ir jūsų turimais kelių tinklo žemėlapiais. Mes sukūrėme kelių tinklą, integruodami pačius tiksliausius duomenis iš įvairių šaltinių, jame rasite net ir miško, lauko kelius, tad jūsų darbuotojai gali naviguoti naudojant pačią detaliausią informaciją. </a:t>
            </a:r>
          </a:p>
          <a:p>
            <a:endParaRPr lang="lt-LT" sz="1200" kern="1200" baseline="0" dirty="0" smtClean="0">
              <a:solidFill>
                <a:schemeClr val="tx1"/>
              </a:solidFill>
              <a:effectLst/>
              <a:latin typeface="Arial"/>
              <a:ea typeface="+mn-ea"/>
              <a:cs typeface="+mn-cs"/>
            </a:endParaRPr>
          </a:p>
          <a:p>
            <a:endParaRPr lang="en-US" dirty="0" smtClean="0"/>
          </a:p>
          <a:p>
            <a:endParaRPr lang="en-US" sz="1200" kern="1200" baseline="0" dirty="0" smtClean="0">
              <a:solidFill>
                <a:schemeClr val="tx1"/>
              </a:solidFill>
              <a:effectLst/>
              <a:latin typeface="Arial"/>
              <a:ea typeface="+mn-ea"/>
              <a:cs typeface="+mn-cs"/>
            </a:endParaRPr>
          </a:p>
          <a:p>
            <a:endParaRPr lang="lt-LT" sz="1200" kern="1200" baseline="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7143C0-4F23-B545-9533-520B5A87CA1E}"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xmlns="" val="314326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lt-LT" sz="1200" kern="1200" dirty="0" smtClean="0">
                <a:solidFill>
                  <a:schemeClr val="tx1"/>
                </a:solidFill>
                <a:effectLst/>
                <a:latin typeface="Arial"/>
                <a:ea typeface="+mn-ea"/>
                <a:cs typeface="+mn-cs"/>
              </a:rPr>
              <a:t>ArcGIS</a:t>
            </a:r>
            <a:r>
              <a:rPr lang="lt-LT" sz="1200" kern="1200" baseline="0" dirty="0" smtClean="0">
                <a:solidFill>
                  <a:schemeClr val="tx1"/>
                </a:solidFill>
                <a:effectLst/>
                <a:latin typeface="Arial"/>
                <a:ea typeface="+mn-ea"/>
                <a:cs typeface="+mn-cs"/>
              </a:rPr>
              <a:t> sukurta </a:t>
            </a:r>
            <a:r>
              <a:rPr lang="en-US" sz="1200" kern="1200" baseline="0" dirty="0" smtClean="0">
                <a:solidFill>
                  <a:schemeClr val="tx1"/>
                </a:solidFill>
                <a:effectLst/>
                <a:latin typeface="Arial"/>
                <a:ea typeface="+mn-ea"/>
                <a:cs typeface="+mn-cs"/>
              </a:rPr>
              <a:t>b</a:t>
            </a:r>
            <a:r>
              <a:rPr lang="lt-LT" sz="1200" kern="1200" baseline="0" dirty="0" smtClean="0">
                <a:solidFill>
                  <a:schemeClr val="tx1"/>
                </a:solidFill>
                <a:effectLst/>
                <a:latin typeface="Arial"/>
                <a:ea typeface="+mn-ea"/>
                <a:cs typeface="+mn-cs"/>
              </a:rPr>
              <a:t>ū</a:t>
            </a:r>
            <a:r>
              <a:rPr lang="en-US" sz="1200" kern="1200" baseline="0" dirty="0" err="1" smtClean="0">
                <a:solidFill>
                  <a:schemeClr val="tx1"/>
                </a:solidFill>
                <a:effectLst/>
                <a:latin typeface="Arial"/>
                <a:ea typeface="+mn-ea"/>
                <a:cs typeface="+mn-cs"/>
              </a:rPr>
              <a:t>ti</a:t>
            </a:r>
            <a:r>
              <a:rPr lang="en-US" sz="1200" kern="1200" baseline="0" dirty="0" smtClean="0">
                <a:solidFill>
                  <a:schemeClr val="tx1"/>
                </a:solidFill>
                <a:effectLst/>
                <a:latin typeface="Arial"/>
                <a:ea typeface="+mn-ea"/>
                <a:cs typeface="+mn-cs"/>
              </a:rPr>
              <a:t> </a:t>
            </a:r>
            <a:r>
              <a:rPr lang="lt-LT" sz="1200" kern="1200" baseline="0" dirty="0" smtClean="0">
                <a:solidFill>
                  <a:schemeClr val="tx1"/>
                </a:solidFill>
                <a:effectLst/>
                <a:latin typeface="Arial"/>
                <a:ea typeface="+mn-ea"/>
                <a:cs typeface="+mn-cs"/>
              </a:rPr>
              <a:t>atvira sistema, atvira platforma, kuri yra saveiki, ir atitink</a:t>
            </a:r>
            <a:r>
              <a:rPr lang="en-US" sz="1200" kern="1200" baseline="0" dirty="0" smtClean="0">
                <a:solidFill>
                  <a:schemeClr val="tx1"/>
                </a:solidFill>
                <a:effectLst/>
                <a:latin typeface="Arial"/>
                <a:ea typeface="+mn-ea"/>
                <a:cs typeface="+mn-cs"/>
              </a:rPr>
              <a:t>anti</a:t>
            </a:r>
            <a:r>
              <a:rPr lang="lt-LT" sz="1200" kern="1200" baseline="0" dirty="0" smtClean="0">
                <a:solidFill>
                  <a:schemeClr val="tx1"/>
                </a:solidFill>
                <a:effectLst/>
                <a:latin typeface="Arial"/>
                <a:ea typeface="+mn-ea"/>
                <a:cs typeface="+mn-cs"/>
              </a:rPr>
              <a:t> standartus. </a:t>
            </a:r>
            <a:r>
              <a:rPr lang="en-US" sz="1200" kern="1200" baseline="0" dirty="0" err="1" smtClean="0">
                <a:solidFill>
                  <a:schemeClr val="tx1"/>
                </a:solidFill>
                <a:effectLst/>
                <a:latin typeface="Arial"/>
                <a:ea typeface="+mn-ea"/>
                <a:cs typeface="+mn-cs"/>
              </a:rPr>
              <a:t>Esri</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glaud</a:t>
            </a:r>
            <a:r>
              <a:rPr lang="lt-LT" sz="1200" kern="1200" baseline="0" dirty="0" smtClean="0">
                <a:solidFill>
                  <a:schemeClr val="tx1"/>
                </a:solidFill>
                <a:effectLst/>
                <a:latin typeface="Arial"/>
                <a:ea typeface="+mn-ea"/>
                <a:cs typeface="+mn-cs"/>
              </a:rPr>
              <a:t>žiai dirba su OGC bei kitais standartų kūrėjais, ir atitinka tuos standartus, bei yra sertifikuota tai atitikčiai. Esri taip pat dirba integruojant savo produktus su kitais produktais, taip sukuriant integracijas, kurios veikia iš karto, integracijas, kurios nereikalauja brangiai ir ilgai trunkančių sistemų interavimo darbų. Jūs įsigyjate produktus, juos sudiegiate, ir jie iš karto veikia. Šiuo metu Esri dirba su Autodesk, kad pagilinti tokią integraciją.</a:t>
            </a:r>
            <a:endParaRPr lang="lt-LT" sz="1200" kern="1200" dirty="0" smtClean="0">
              <a:solidFill>
                <a:schemeClr val="tx1"/>
              </a:solidFill>
              <a:effectLst/>
              <a:latin typeface="Arial"/>
              <a:ea typeface="+mn-ea"/>
              <a:cs typeface="+mn-cs"/>
            </a:endParaRPr>
          </a:p>
          <a:p>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Esri taip pat dalyvauja atviro kodo judėjime, daugelis ArcGIS komponentų teikiami kaip atviras kodas GitHub svetainėje. </a:t>
            </a:r>
          </a:p>
          <a:p>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Šios atviros sistemos įdėja sėkmingai realizuota daugybėje įvairiarūšių, skirtingų gamintojų produktus naudojančių organizacijų, kurios naudoja įvairias, sudėtingas sistemas, kuriose naudojamas ArcGIS.</a:t>
            </a:r>
          </a:p>
          <a:p>
            <a:endParaRPr lang="lt-LT" sz="1200" kern="1200" baseline="0" dirty="0" smtClean="0">
              <a:solidFill>
                <a:schemeClr val="tx1"/>
              </a:solidFill>
              <a:effectLst/>
              <a:latin typeface="Arial"/>
              <a:ea typeface="+mn-ea"/>
              <a:cs typeface="+mn-cs"/>
            </a:endParaRPr>
          </a:p>
          <a:p>
            <a:endParaRPr lang="lt-LT" sz="1200" kern="1200" baseline="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3E7143C0-4F23-B545-9533-520B5A87CA1E}" type="slidenum">
              <a:rPr lang="en-US" smtClean="0"/>
              <a:pPr/>
              <a:t>20</a:t>
            </a:fld>
            <a:endParaRPr lang="en-US" dirty="0"/>
          </a:p>
        </p:txBody>
      </p:sp>
    </p:spTree>
    <p:extLst>
      <p:ext uri="{BB962C8B-B14F-4D97-AF65-F5344CB8AC3E}">
        <p14:creationId xmlns:p14="http://schemas.microsoft.com/office/powerpoint/2010/main" xmlns="" val="129237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smtClean="0">
                <a:solidFill>
                  <a:schemeClr val="tx1"/>
                </a:solidFill>
                <a:effectLst/>
                <a:latin typeface="Arial"/>
                <a:ea typeface="+mn-ea"/>
                <a:cs typeface="+mn-cs"/>
              </a:rPr>
              <a:t>Kalbant apie</a:t>
            </a:r>
            <a:r>
              <a:rPr lang="lt-LT" sz="1200" kern="1200" baseline="0" dirty="0" smtClean="0">
                <a:solidFill>
                  <a:schemeClr val="tx1"/>
                </a:solidFill>
                <a:effectLst/>
                <a:latin typeface="Arial"/>
                <a:ea typeface="+mn-ea"/>
                <a:cs typeface="+mn-cs"/>
              </a:rPr>
              <a:t> ArcGIS reikia nepamiršti, kad tai platforma ir programuotojams, sistemų kūrėjams. </a:t>
            </a:r>
            <a:r>
              <a:rPr lang="en-US" sz="1200" kern="1200" baseline="0" dirty="0" err="1" smtClean="0">
                <a:solidFill>
                  <a:schemeClr val="tx1"/>
                </a:solidFill>
                <a:effectLst/>
                <a:latin typeface="Arial"/>
                <a:ea typeface="+mn-ea"/>
                <a:cs typeface="+mn-cs"/>
              </a:rPr>
              <a:t>Tokie</a:t>
            </a:r>
            <a:r>
              <a:rPr lang="en-US" sz="1200" kern="1200" baseline="0" dirty="0" smtClean="0">
                <a:solidFill>
                  <a:schemeClr val="tx1"/>
                </a:solidFill>
                <a:effectLst/>
                <a:latin typeface="Arial"/>
                <a:ea typeface="+mn-ea"/>
                <a:cs typeface="+mn-cs"/>
              </a:rPr>
              <a:t> k</a:t>
            </a:r>
            <a:r>
              <a:rPr lang="lt-LT" sz="1200" kern="1200" baseline="0" dirty="0" smtClean="0">
                <a:solidFill>
                  <a:schemeClr val="tx1"/>
                </a:solidFill>
                <a:effectLst/>
                <a:latin typeface="Arial"/>
                <a:ea typeface="+mn-ea"/>
                <a:cs typeface="+mn-cs"/>
              </a:rPr>
              <a:t>ūrejai kuria sprendimus įmonėms, automatizuoja darbus jose, kuria įnovatyvius sprendimus, kad įmonės tobulėtų, siektų savo tikslų. </a:t>
            </a:r>
          </a:p>
          <a:p>
            <a:r>
              <a:rPr lang="lt-LT" sz="1200" kern="1200" baseline="0" dirty="0" smtClean="0">
                <a:solidFill>
                  <a:schemeClr val="tx1"/>
                </a:solidFill>
                <a:effectLst/>
                <a:latin typeface="Arial"/>
                <a:ea typeface="+mn-ea"/>
                <a:cs typeface="+mn-cs"/>
              </a:rPr>
              <a:t>Tačiau turime nepamiršti ir kitų kūrėjų, startuolių, kūribingų programuotojų, kurie naudojasi Esri komponetais, kurdami visiškai naujoviškus produktus. </a:t>
            </a:r>
            <a:endParaRPr lang="lt-LT" sz="1200" kern="1200" dirty="0" smtClean="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3E7143C0-4F23-B545-9533-520B5A87CA1E}" type="slidenum">
              <a:rPr lang="en-US" smtClean="0"/>
              <a:pPr/>
              <a:t>21</a:t>
            </a:fld>
            <a:endParaRPr lang="en-US" dirty="0"/>
          </a:p>
        </p:txBody>
      </p:sp>
    </p:spTree>
    <p:extLst>
      <p:ext uri="{BB962C8B-B14F-4D97-AF65-F5344CB8AC3E}">
        <p14:creationId xmlns:p14="http://schemas.microsoft.com/office/powerpoint/2010/main" xmlns="" val="2558467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a:ea typeface="+mn-ea"/>
                <a:cs typeface="+mn-cs"/>
              </a:rPr>
              <a:t>ArcGIS </a:t>
            </a:r>
            <a:r>
              <a:rPr lang="en-US" sz="1200" kern="1200" dirty="0" err="1" smtClean="0">
                <a:solidFill>
                  <a:schemeClr val="tx1"/>
                </a:solidFill>
                <a:effectLst/>
                <a:latin typeface="Arial"/>
                <a:ea typeface="+mn-ea"/>
                <a:cs typeface="+mn-cs"/>
              </a:rPr>
              <a:t>yra</a:t>
            </a:r>
            <a:r>
              <a:rPr lang="en-US" sz="1200" kern="120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pilnavert</a:t>
            </a:r>
            <a:r>
              <a:rPr lang="lt-LT" sz="1200" kern="1200" baseline="0" dirty="0" smtClean="0">
                <a:solidFill>
                  <a:schemeClr val="tx1"/>
                </a:solidFill>
                <a:effectLst/>
                <a:latin typeface="Arial"/>
                <a:ea typeface="+mn-ea"/>
                <a:cs typeface="+mn-cs"/>
              </a:rPr>
              <a:t>ė</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integruota</a:t>
            </a:r>
            <a:r>
              <a:rPr lang="en-US" sz="1200" kern="1200" baseline="0" dirty="0" smtClean="0">
                <a:solidFill>
                  <a:schemeClr val="tx1"/>
                </a:solidFill>
                <a:effectLst/>
                <a:latin typeface="Arial"/>
                <a:ea typeface="+mn-ea"/>
                <a:cs typeface="+mn-cs"/>
              </a:rPr>
              <a:t> GIS p</a:t>
            </a:r>
            <a:r>
              <a:rPr lang="lt-LT" sz="1200" kern="1200" baseline="0" dirty="0" smtClean="0">
                <a:solidFill>
                  <a:schemeClr val="tx1"/>
                </a:solidFill>
                <a:effectLst/>
                <a:latin typeface="Arial"/>
                <a:ea typeface="+mn-ea"/>
                <a:cs typeface="+mn-cs"/>
              </a:rPr>
              <a:t>l</a:t>
            </a:r>
            <a:r>
              <a:rPr lang="en-US" sz="1200" kern="1200" baseline="0" dirty="0" err="1" smtClean="0">
                <a:solidFill>
                  <a:schemeClr val="tx1"/>
                </a:solidFill>
                <a:effectLst/>
                <a:latin typeface="Arial"/>
                <a:ea typeface="+mn-ea"/>
                <a:cs typeface="+mn-cs"/>
              </a:rPr>
              <a:t>atforma</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sistema</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skirta</a:t>
            </a:r>
            <a:r>
              <a:rPr lang="en-US" sz="1200" kern="1200" baseline="0" dirty="0" smtClean="0">
                <a:solidFill>
                  <a:schemeClr val="tx1"/>
                </a:solidFill>
                <a:effectLst/>
                <a:latin typeface="Arial"/>
                <a:ea typeface="+mn-ea"/>
                <a:cs typeface="+mn-cs"/>
              </a:rPr>
              <a:t> </a:t>
            </a:r>
            <a:r>
              <a:rPr lang="en-US" sz="1200" kern="1200" baseline="0" dirty="0" err="1" smtClean="0">
                <a:solidFill>
                  <a:schemeClr val="tx1"/>
                </a:solidFill>
                <a:effectLst/>
                <a:latin typeface="Arial"/>
                <a:ea typeface="+mn-ea"/>
                <a:cs typeface="+mn-cs"/>
              </a:rPr>
              <a:t>valdyti</a:t>
            </a:r>
            <a:r>
              <a:rPr lang="en-US" sz="1200" kern="1200" baseline="0" dirty="0" smtClean="0">
                <a:solidFill>
                  <a:schemeClr val="tx1"/>
                </a:solidFill>
                <a:effectLst/>
                <a:latin typeface="Arial"/>
                <a:ea typeface="+mn-ea"/>
                <a:cs typeface="+mn-cs"/>
              </a:rPr>
              <a:t> vis</a:t>
            </a:r>
            <a:r>
              <a:rPr lang="lt-LT" sz="1200" kern="1200" baseline="0" dirty="0" smtClean="0">
                <a:solidFill>
                  <a:schemeClr val="tx1"/>
                </a:solidFill>
                <a:effectLst/>
                <a:latin typeface="Arial"/>
                <a:ea typeface="+mn-ea"/>
                <a:cs typeface="+mn-cs"/>
              </a:rPr>
              <a:t>ų tipų erdvinę informaciją. ArcGIS nuo pat pradžių buvo kuriama kaip atvira, servisais paremta platforma, dabar ši platforma yra </a:t>
            </a:r>
            <a:r>
              <a:rPr lang="en-US" sz="1200" kern="1200" baseline="0" dirty="0" smtClean="0">
                <a:solidFill>
                  <a:schemeClr val="tx1"/>
                </a:solidFill>
                <a:effectLst/>
                <a:latin typeface="Arial"/>
                <a:ea typeface="+mn-ea"/>
                <a:cs typeface="+mn-cs"/>
              </a:rPr>
              <a:t>ne </a:t>
            </a:r>
            <a:r>
              <a:rPr lang="en-US" sz="1200" kern="1200" baseline="0" dirty="0" err="1" smtClean="0">
                <a:solidFill>
                  <a:schemeClr val="tx1"/>
                </a:solidFill>
                <a:effectLst/>
                <a:latin typeface="Arial"/>
                <a:ea typeface="+mn-ea"/>
                <a:cs typeface="+mn-cs"/>
              </a:rPr>
              <a:t>tik</a:t>
            </a:r>
            <a:r>
              <a:rPr lang="lt-LT" sz="1200" kern="1200" baseline="0" dirty="0" smtClean="0">
                <a:solidFill>
                  <a:schemeClr val="tx1"/>
                </a:solidFill>
                <a:effectLst/>
                <a:latin typeface="Arial"/>
                <a:ea typeface="+mn-ea"/>
                <a:cs typeface="+mn-cs"/>
              </a:rPr>
              <a:t> servisais orientuota </a:t>
            </a:r>
            <a:r>
              <a:rPr lang="en-US" sz="1200" kern="1200" baseline="0" dirty="0" smtClean="0">
                <a:solidFill>
                  <a:schemeClr val="tx1"/>
                </a:solidFill>
                <a:effectLst/>
                <a:latin typeface="Arial"/>
                <a:ea typeface="+mn-ea"/>
                <a:cs typeface="+mn-cs"/>
              </a:rPr>
              <a:t>bet </a:t>
            </a:r>
            <a:r>
              <a:rPr lang="lt-LT" sz="1200" kern="1200" baseline="0" dirty="0" smtClean="0">
                <a:solidFill>
                  <a:schemeClr val="tx1"/>
                </a:solidFill>
                <a:effectLst/>
                <a:latin typeface="Arial"/>
                <a:ea typeface="+mn-ea"/>
                <a:cs typeface="+mn-cs"/>
              </a:rPr>
              <a:t>ir paskirstyta,</a:t>
            </a:r>
            <a:r>
              <a:rPr lang="en-US" sz="1200" kern="1200" baseline="0" dirty="0" smtClean="0">
                <a:solidFill>
                  <a:schemeClr val="tx1"/>
                </a:solidFill>
                <a:effectLst/>
                <a:latin typeface="Arial"/>
                <a:ea typeface="+mn-ea"/>
                <a:cs typeface="+mn-cs"/>
              </a:rPr>
              <a:t> </a:t>
            </a:r>
            <a:r>
              <a:rPr lang="lt-LT" sz="1200" kern="1200" baseline="0" dirty="0" smtClean="0">
                <a:solidFill>
                  <a:schemeClr val="tx1"/>
                </a:solidFill>
                <a:effectLst/>
                <a:latin typeface="Arial"/>
                <a:ea typeface="+mn-ea"/>
                <a:cs typeface="+mn-cs"/>
              </a:rPr>
              <a:t>naudojanti paskirstytą architektūrą, tinkle veikianti platforma. </a:t>
            </a:r>
            <a:endParaRPr lang="en-US" sz="1200" kern="1200" baseline="0" dirty="0" smtClean="0">
              <a:solidFill>
                <a:schemeClr val="tx1"/>
              </a:solidFill>
              <a:effectLst/>
              <a:latin typeface="Arial"/>
              <a:ea typeface="+mn-ea"/>
              <a:cs typeface="+mn-cs"/>
            </a:endParaRPr>
          </a:p>
          <a:p>
            <a:endParaRPr lang="lt-LT" sz="1200" kern="1200" baseline="0" dirty="0" smtClean="0">
              <a:solidFill>
                <a:schemeClr val="tx1"/>
              </a:solidFill>
              <a:effectLst/>
              <a:latin typeface="Arial"/>
              <a:ea typeface="+mn-ea"/>
              <a:cs typeface="+mn-cs"/>
            </a:endParaRPr>
          </a:p>
          <a:p>
            <a:r>
              <a:rPr lang="lt-LT" sz="1200" kern="1200" baseline="0" dirty="0" smtClean="0">
                <a:solidFill>
                  <a:schemeClr val="tx1"/>
                </a:solidFill>
                <a:effectLst/>
                <a:latin typeface="Arial"/>
                <a:ea typeface="+mn-ea"/>
                <a:cs typeface="+mn-cs"/>
              </a:rPr>
              <a:t>Ji veikia tiek jūsų kompiuteriuose ar serveriuose, arba debesyje, arba teikiama kaip SaaS (programinė įranga kaip paslauga). Tokios architektūros prasmė </a:t>
            </a:r>
            <a:r>
              <a:rPr lang="en-US" sz="1200" kern="1200" baseline="0" dirty="0" err="1" smtClean="0">
                <a:solidFill>
                  <a:schemeClr val="tx1"/>
                </a:solidFill>
                <a:effectLst/>
                <a:latin typeface="Arial"/>
                <a:ea typeface="+mn-ea"/>
                <a:cs typeface="+mn-cs"/>
              </a:rPr>
              <a:t>yra</a:t>
            </a:r>
            <a:r>
              <a:rPr lang="en-US" sz="1200" kern="1200" baseline="0" dirty="0" smtClean="0">
                <a:solidFill>
                  <a:schemeClr val="tx1"/>
                </a:solidFill>
                <a:effectLst/>
                <a:latin typeface="Arial"/>
                <a:ea typeface="+mn-ea"/>
                <a:cs typeface="+mn-cs"/>
              </a:rPr>
              <a:t> </a:t>
            </a:r>
            <a:r>
              <a:rPr lang="lt-LT" sz="1200" kern="1200" baseline="0" dirty="0" smtClean="0">
                <a:solidFill>
                  <a:schemeClr val="tx1"/>
                </a:solidFill>
                <a:effectLst/>
                <a:latin typeface="Arial"/>
                <a:ea typeface="+mn-ea"/>
                <a:cs typeface="+mn-cs"/>
              </a:rPr>
              <a:t>tam, kad </a:t>
            </a:r>
            <a:r>
              <a:rPr lang="en-US" sz="1200" kern="1200" baseline="0" dirty="0" smtClean="0">
                <a:solidFill>
                  <a:schemeClr val="tx1"/>
                </a:solidFill>
                <a:effectLst/>
                <a:latin typeface="Arial"/>
                <a:ea typeface="+mn-ea"/>
                <a:cs typeface="+mn-cs"/>
              </a:rPr>
              <a:t>ArcGIS </a:t>
            </a:r>
            <a:r>
              <a:rPr lang="lt-LT" sz="1200" kern="1200" baseline="0" dirty="0" smtClean="0">
                <a:solidFill>
                  <a:schemeClr val="tx1"/>
                </a:solidFill>
                <a:effectLst/>
                <a:latin typeface="Arial"/>
                <a:ea typeface="+mn-ea"/>
                <a:cs typeface="+mn-cs"/>
              </a:rPr>
              <a:t>galėtų aprūpinti tiek individus dirbančius atskirai, tiek jų grupes, veikiančias kartu.</a:t>
            </a:r>
          </a:p>
          <a:p>
            <a:endParaRPr lang="en-US" dirty="0" smtClean="0"/>
          </a:p>
          <a:p>
            <a:r>
              <a:rPr lang="lt-LT" sz="1200" kern="1200" dirty="0" smtClean="0">
                <a:solidFill>
                  <a:schemeClr val="tx1"/>
                </a:solidFill>
                <a:effectLst/>
                <a:latin typeface="Arial"/>
                <a:ea typeface="+mn-ea"/>
                <a:cs typeface="+mn-cs"/>
              </a:rPr>
              <a:t>ArcGIS palaiko</a:t>
            </a:r>
            <a:r>
              <a:rPr lang="lt-LT" sz="1200" kern="1200" baseline="0" dirty="0" smtClean="0">
                <a:solidFill>
                  <a:schemeClr val="tx1"/>
                </a:solidFill>
                <a:effectLst/>
                <a:latin typeface="Arial"/>
                <a:ea typeface="+mn-ea"/>
                <a:cs typeface="+mn-cs"/>
              </a:rPr>
              <a:t> įvairius diegimo arba naudojimo būdus – tai gali būti darbastalio, serverio, nauja </a:t>
            </a:r>
            <a:r>
              <a:rPr lang="en-US" sz="1200" kern="1200" baseline="0" dirty="0" err="1" smtClean="0">
                <a:solidFill>
                  <a:schemeClr val="tx1"/>
                </a:solidFill>
                <a:effectLst/>
                <a:latin typeface="Arial"/>
                <a:ea typeface="+mn-ea"/>
                <a:cs typeface="+mn-cs"/>
              </a:rPr>
              <a:t>paskirstyta</a:t>
            </a:r>
            <a:r>
              <a:rPr lang="en-US" sz="1200" kern="1200" baseline="0" dirty="0" smtClean="0">
                <a:solidFill>
                  <a:schemeClr val="tx1"/>
                </a:solidFill>
                <a:effectLst/>
                <a:latin typeface="Arial"/>
                <a:ea typeface="+mn-ea"/>
                <a:cs typeface="+mn-cs"/>
              </a:rPr>
              <a:t> </a:t>
            </a:r>
            <a:r>
              <a:rPr lang="lt-LT" sz="1200" kern="1200" baseline="0" dirty="0" smtClean="0">
                <a:solidFill>
                  <a:schemeClr val="tx1"/>
                </a:solidFill>
                <a:effectLst/>
                <a:latin typeface="Arial"/>
                <a:ea typeface="+mn-ea"/>
                <a:cs typeface="+mn-cs"/>
              </a:rPr>
              <a:t>interentinė, darbo prisijungus, online patirtis naudojant ArcGIS Online ar ArcGIS Enterprice.</a:t>
            </a:r>
          </a:p>
          <a:p>
            <a:endParaRPr lang="lt-LT" sz="1200" kern="1200" dirty="0" smtClean="0">
              <a:solidFill>
                <a:schemeClr val="tx1"/>
              </a:solidFill>
              <a:effectLst/>
              <a:latin typeface="Arial"/>
              <a:ea typeface="+mn-ea"/>
              <a:cs typeface="+mn-cs"/>
            </a:endParaRPr>
          </a:p>
          <a:p>
            <a:r>
              <a:rPr lang="en-US" sz="1200" kern="1200" dirty="0" smtClean="0">
                <a:solidFill>
                  <a:schemeClr val="tx1"/>
                </a:solidFill>
                <a:effectLst/>
                <a:latin typeface="Arial"/>
                <a:ea typeface="+mn-ea"/>
                <a:cs typeface="+mn-cs"/>
              </a:rPr>
              <a:t>Centre</a:t>
            </a:r>
            <a:r>
              <a:rPr lang="lt-LT" sz="1200" kern="1200" baseline="0" dirty="0" smtClean="0">
                <a:solidFill>
                  <a:schemeClr val="tx1"/>
                </a:solidFill>
                <a:effectLst/>
                <a:latin typeface="Arial"/>
                <a:ea typeface="+mn-ea"/>
                <a:cs typeface="+mn-cs"/>
              </a:rPr>
              <a:t> matote naują, paskirstytą, o gal geriau sakyti išskaidytą naudojimo būdą - tai yra sistemų sistemos šablonas, kuris integruoja kitus naudojimo būdus tam, kad sujungti juos į vieną visumą</a:t>
            </a:r>
            <a:endParaRPr lang="en-US" dirty="0"/>
          </a:p>
        </p:txBody>
      </p:sp>
      <p:sp>
        <p:nvSpPr>
          <p:cNvPr id="4" name="Slide Number Placeholder 3"/>
          <p:cNvSpPr>
            <a:spLocks noGrp="1"/>
          </p:cNvSpPr>
          <p:nvPr>
            <p:ph type="sldNum" sz="quarter" idx="10"/>
          </p:nvPr>
        </p:nvSpPr>
        <p:spPr/>
        <p:txBody>
          <a:bodyPr/>
          <a:lstStyle/>
          <a:p>
            <a:fld id="{CC7BE9B2-F8B6-4701-9574-6ACD21D164CC}" type="slidenum">
              <a:rPr lang="lt-LT" smtClean="0"/>
              <a:pPr/>
              <a:t>30</a:t>
            </a:fld>
            <a:endParaRPr lang="lt-LT"/>
          </a:p>
        </p:txBody>
      </p:sp>
    </p:spTree>
    <p:extLst>
      <p:ext uri="{BB962C8B-B14F-4D97-AF65-F5344CB8AC3E}">
        <p14:creationId xmlns:p14="http://schemas.microsoft.com/office/powerpoint/2010/main" xmlns="" val="260586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OurWork-server.jpg"/>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2452" y="0"/>
            <a:ext cx="12192000" cy="6858000"/>
          </a:xfrm>
          <a:prstGeom prst="rect">
            <a:avLst/>
          </a:prstGeom>
        </p:spPr>
      </p:pic>
      <p:sp>
        <p:nvSpPr>
          <p:cNvPr id="8" name="Right Triangle 7"/>
          <p:cNvSpPr/>
          <p:nvPr userDrawn="1"/>
        </p:nvSpPr>
        <p:spPr bwMode="auto">
          <a:xfrm flipH="1">
            <a:off x="4345823" y="0"/>
            <a:ext cx="7848629" cy="6858000"/>
          </a:xfrm>
          <a:prstGeom prst="rtTriangle">
            <a:avLst/>
          </a:prstGeom>
          <a:gradFill flip="none" rotWithShape="1">
            <a:gsLst>
              <a:gs pos="74000">
                <a:schemeClr val="bg2">
                  <a:lumMod val="60000"/>
                  <a:lumOff val="40000"/>
                  <a:alpha val="0"/>
                </a:schemeClr>
              </a:gs>
              <a:gs pos="0">
                <a:schemeClr val="bg2">
                  <a:lumMod val="75000"/>
                  <a:alpha val="25000"/>
                </a:schemeClr>
              </a:gs>
            </a:gsLst>
            <a:lin ang="16200000" scaled="1"/>
            <a:tileRect/>
          </a:gradFill>
        </p:spPr>
        <p:txBody>
          <a:bodyPr lIns="0" rIns="0" anchor="ctr">
            <a:noAutofit/>
          </a:bodyPr>
          <a:lstStyle/>
          <a:p>
            <a:pPr marL="801688" marR="0" lvl="0" indent="0" defTabSz="919163" eaLnBrk="1" fontAlgn="auto" latinLnBrk="0" hangingPunct="1">
              <a:lnSpc>
                <a:spcPct val="100000"/>
              </a:lnSpc>
              <a:spcBef>
                <a:spcPct val="0"/>
              </a:spcBef>
              <a:spcAft>
                <a:spcPts val="0"/>
              </a:spcAft>
              <a:buClrTx/>
              <a:buSzTx/>
              <a:buFontTx/>
              <a:buNone/>
              <a:tabLst/>
              <a:defRPr/>
            </a:pPr>
            <a:endParaRPr kumimoji="0" lang="en-US" sz="10400" b="0" i="0" u="none" strike="noStrike" kern="0" cap="none" spc="0" normalizeH="0" baseline="0" noProof="0" dirty="0">
              <a:ln>
                <a:noFill/>
              </a:ln>
              <a:solidFill>
                <a:srgbClr val="FFFFFF"/>
              </a:solidFill>
              <a:effectLst/>
              <a:uLnTx/>
              <a:uFillTx/>
              <a:latin typeface="+mj-lt"/>
              <a:ea typeface="+mj-ea"/>
              <a:cs typeface="Arial"/>
            </a:endParaRPr>
          </a:p>
        </p:txBody>
      </p:sp>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Arial Black" panose="020B0A04020102020204" pitchFamily="34" charset="0"/>
              </a:defRPr>
            </a:lvl1pPr>
          </a:lstStyle>
          <a:p>
            <a:r>
              <a:rPr lang="lt-LT" noProof="0" dirty="0" err="1" smtClean="0"/>
              <a:t>Click</a:t>
            </a:r>
            <a:r>
              <a:rPr lang="lt-LT" noProof="0" dirty="0" smtClean="0"/>
              <a:t> to </a:t>
            </a:r>
            <a:r>
              <a:rPr lang="lt-LT" noProof="0" dirty="0" err="1" smtClean="0"/>
              <a:t>edit</a:t>
            </a:r>
            <a:r>
              <a:rPr lang="lt-LT" noProof="0" dirty="0" smtClean="0"/>
              <a:t> </a:t>
            </a:r>
            <a:r>
              <a:rPr lang="lt-LT" noProof="0" dirty="0" err="1" smtClean="0"/>
              <a:t>Master</a:t>
            </a:r>
            <a:r>
              <a:rPr lang="lt-LT" noProof="0" dirty="0" smtClean="0"/>
              <a:t> </a:t>
            </a:r>
            <a:r>
              <a:rPr lang="lt-LT" noProof="0" dirty="0" err="1" smtClean="0"/>
              <a:t>title</a:t>
            </a:r>
            <a:r>
              <a:rPr lang="lt-LT" noProof="0" dirty="0" smtClean="0"/>
              <a:t> </a:t>
            </a:r>
            <a:r>
              <a:rPr lang="lt-LT" noProof="0" dirty="0" err="1" smtClean="0"/>
              <a:t>style</a:t>
            </a:r>
            <a:endParaRPr lang="lt-LT" noProof="0"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noProof="0" dirty="0" err="1" smtClean="0"/>
              <a:t>Click</a:t>
            </a:r>
            <a:r>
              <a:rPr lang="lt-LT" noProof="0" dirty="0" smtClean="0"/>
              <a:t> to </a:t>
            </a:r>
            <a:r>
              <a:rPr lang="lt-LT" noProof="0" dirty="0" err="1" smtClean="0"/>
              <a:t>edit</a:t>
            </a:r>
            <a:r>
              <a:rPr lang="lt-LT" noProof="0" dirty="0" smtClean="0"/>
              <a:t> </a:t>
            </a:r>
            <a:r>
              <a:rPr lang="lt-LT" noProof="0" dirty="0" err="1" smtClean="0"/>
              <a:t>Master</a:t>
            </a:r>
            <a:r>
              <a:rPr lang="lt-LT" noProof="0" dirty="0" smtClean="0"/>
              <a:t> </a:t>
            </a:r>
            <a:r>
              <a:rPr lang="lt-LT" noProof="0" dirty="0" err="1" smtClean="0"/>
              <a:t>subtitle</a:t>
            </a:r>
            <a:r>
              <a:rPr lang="lt-LT" noProof="0" dirty="0" smtClean="0"/>
              <a:t> </a:t>
            </a:r>
            <a:r>
              <a:rPr lang="lt-LT" noProof="0" dirty="0" err="1" smtClean="0"/>
              <a:t>style</a:t>
            </a:r>
            <a:endParaRPr lang="lt-LT" noProof="0"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406791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25277103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6225C2B-15EC-3348-B6CD-75D75F51F610}"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48049863"/>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3760132200"/>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1058828122"/>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964222125"/>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984743607"/>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38823783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6994580"/>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47029595"/>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27740733"/>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4958883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34776219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403892477"/>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18718173"/>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02144750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29040321"/>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887851336"/>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1800173801"/>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2780381388"/>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782526620"/>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065760574"/>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991934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E55AC9-5819-304B-AB8A-EC561A98EE59}" type="datetime1">
              <a:rPr lang="en-US" smtClean="0"/>
              <a:pPr/>
              <a:t>11/30/2017</a:t>
            </a:fld>
            <a:endParaRPr lang="en-US"/>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xmlns="" val="3321881709"/>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3790139573"/>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66514316"/>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91759769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2361517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097493570"/>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596403553"/>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66508168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80077056"/>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682531716"/>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43968003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Edit Master text styles</a:t>
            </a:r>
          </a:p>
          <a:p>
            <a:pPr lvl="1"/>
            <a:r>
              <a:rPr lang="en-US"/>
              <a:t>Second level</a:t>
            </a:r>
          </a:p>
          <a:p>
            <a:pPr lvl="2"/>
            <a:r>
              <a:rPr lang="en-US"/>
              <a:t>Third level</a:t>
            </a: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74F111-1245-FB4C-ACB7-129F68E66232}" type="datetime1">
              <a:rPr lang="en-US" smtClean="0"/>
              <a:pPr/>
              <a:t>11/30/2017</a:t>
            </a:fld>
            <a:endParaRPr lang="en-US"/>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847EE6-F7C9-3041-A28D-502F5689C8E2}" type="slidenum">
              <a:rPr lang="en-US" smtClean="0"/>
              <a:pPr/>
              <a:t>‹#›</a:t>
            </a:fld>
            <a:endParaRPr lang="en-US"/>
          </a:p>
        </p:txBody>
      </p:sp>
    </p:spTree>
    <p:extLst>
      <p:ext uri="{BB962C8B-B14F-4D97-AF65-F5344CB8AC3E}">
        <p14:creationId xmlns:p14="http://schemas.microsoft.com/office/powerpoint/2010/main" xmlns="" val="3853387914"/>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611496721"/>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268949729"/>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39789793"/>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237928675"/>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1389390700"/>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23517695"/>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878450304"/>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201953115"/>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45811609"/>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0383843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smtClean="0"/>
              <a:t>Click to Edit Master Title Style</a:t>
            </a:r>
            <a:endParaRPr lang="en-US" dirty="0"/>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1139231341"/>
      </p:ext>
    </p:extLst>
  </p:cSld>
  <p:clrMapOvr>
    <a:masterClrMapping/>
  </p:clrMapOvr>
  <p:transition spd="med">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92589919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15913862"/>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635306781"/>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1271051034"/>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3317510124"/>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451546330"/>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082797453"/>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067245851"/>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1877989099"/>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98239134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descr="epc_9.jpg"/>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9354329" y="365138"/>
            <a:ext cx="2168737" cy="967642"/>
          </a:xfrm>
          <a:prstGeom prst="rect">
            <a:avLst/>
          </a:prstGeom>
        </p:spPr>
      </p:pic>
    </p:spTree>
    <p:extLst>
      <p:ext uri="{BB962C8B-B14F-4D97-AF65-F5344CB8AC3E}">
        <p14:creationId xmlns:p14="http://schemas.microsoft.com/office/powerpoint/2010/main" xmlns="" val="2170377348"/>
      </p:ext>
    </p:extLst>
  </p:cSld>
  <p:clrMapOvr>
    <a:masterClrMapping/>
  </p:clrMapOvr>
  <p:transition spd="med">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541443804"/>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6247464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9672595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857933296"/>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52805982"/>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601392468"/>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95082916"/>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389974820"/>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2760482879"/>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87431312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smtClean="0"/>
              <a:t>Click to Edit Master Title Style</a:t>
            </a:r>
            <a:endParaRPr lang="en-US" dirty="0"/>
          </a:p>
        </p:txBody>
      </p:sp>
      <p:sp>
        <p:nvSpPr>
          <p:cNvPr id="5" name="Content Placeholder 4"/>
          <p:cNvSpPr>
            <a:spLocks noGrp="1"/>
          </p:cNvSpPr>
          <p:nvPr>
            <p:ph sz="quarter" idx="10"/>
          </p:nvPr>
        </p:nvSpPr>
        <p:spPr>
          <a:xfrm>
            <a:off x="914400" y="1828800"/>
            <a:ext cx="10369296" cy="3429000"/>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2130551860"/>
      </p:ext>
    </p:extLst>
  </p:cSld>
  <p:clrMapOvr>
    <a:masterClrMapping/>
  </p:clrMapOvr>
  <p:transition spd="med">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1300255"/>
      </p:ext>
    </p:extLst>
  </p:cSld>
  <p:clrMapOvr>
    <a:masterClrMapping/>
  </p:clrMapOvr>
  <p:transition spd="med">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655340808"/>
      </p:ext>
    </p:extLst>
  </p:cSld>
  <p:clrMapOvr>
    <a:masterClrMapping/>
  </p:clrMapOvr>
  <p:transition spd="med">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2551427148"/>
      </p:ext>
    </p:extLst>
  </p:cSld>
  <p:clrMapOvr>
    <a:masterClrMapping/>
  </p:clrMapOvr>
  <p:transition spd="med">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027118845"/>
      </p:ext>
    </p:extLst>
  </p:cSld>
  <p:clrMapOvr>
    <a:masterClrMapping/>
  </p:clrMapOvr>
  <p:transition spd="med">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349356311"/>
      </p:ext>
    </p:extLst>
  </p:cSld>
  <p:clrMapOvr>
    <a:masterClrMapping/>
  </p:clrMapOvr>
  <p:transition spd="med">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4596271"/>
      </p:ext>
    </p:extLst>
  </p:cSld>
  <p:clrMapOvr>
    <a:masterClrMapping/>
  </p:clrMapOvr>
  <p:transition spd="med">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663789271"/>
      </p:ext>
    </p:extLst>
  </p:cSld>
  <p:clrMapOvr>
    <a:masterClrMapping/>
  </p:clrMapOvr>
  <p:transition spd="med">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456626274"/>
      </p:ext>
    </p:extLst>
  </p:cSld>
  <p:clrMapOvr>
    <a:masterClrMapping/>
  </p:clrMapOvr>
  <p:transition spd="med">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39599487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2581906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smtClean="0"/>
              <a:t>Click to Edit Master Title Style</a:t>
            </a:r>
            <a:endParaRPr lang="en-US" dirty="0"/>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smtClean="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xmlns="" val="22227621"/>
      </p:ext>
    </p:extLst>
  </p:cSld>
  <p:clrMapOvr>
    <a:masterClrMapping/>
  </p:clrMapOvr>
  <p:transition spd="med">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900058432"/>
      </p:ext>
    </p:extLst>
  </p:cSld>
  <p:clrMapOvr>
    <a:masterClrMapping/>
  </p:clrMapOvr>
  <p:transition spd="med">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666752020"/>
      </p:ext>
    </p:extLst>
  </p:cSld>
  <p:clrMapOvr>
    <a:masterClrMapping/>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2888308246"/>
      </p:ext>
    </p:extLst>
  </p:cSld>
  <p:clrMapOvr>
    <a:masterClrMapping/>
  </p:clrMapOvr>
  <p:transition spd="med">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440633515"/>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988484705"/>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424908545"/>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5" name="Text Placeholder 6"/>
          <p:cNvSpPr>
            <a:spLocks noGrp="1"/>
          </p:cNvSpPr>
          <p:nvPr>
            <p:ph type="body" sz="quarter" idx="14"/>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dirty="0">
                <a:solidFill>
                  <a:srgbClr val="F6D34F"/>
                </a:solidFill>
              </a:defRPr>
            </a:lvl1pPr>
          </a:lstStyle>
          <a:p>
            <a:pPr marL="0" marR="0" lvl="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a:pPr>
            <a:endParaRPr lang="en-US" dirty="0">
              <a:solidFill>
                <a:srgbClr val="F6D34F"/>
              </a:solidFill>
              <a:ea typeface="+mj-ea"/>
            </a:endParaRPr>
          </a:p>
        </p:txBody>
      </p:sp>
    </p:spTree>
    <p:extLst>
      <p:ext uri="{BB962C8B-B14F-4D97-AF65-F5344CB8AC3E}">
        <p14:creationId xmlns:p14="http://schemas.microsoft.com/office/powerpoint/2010/main" xmlns="" val="2365964779"/>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903859436"/>
      </p:ext>
    </p:extLst>
  </p:cSld>
  <p:clrMapOvr>
    <a:masterClrMapping/>
  </p:clrMapOvr>
  <p:transition spd="med">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58942544"/>
      </p:ext>
    </p:extLst>
  </p:cSld>
  <p:clrMapOvr>
    <a:masterClrMapping/>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6938171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smtClean="0"/>
              <a:t>Click to Edit Master Title Style</a:t>
            </a:r>
            <a:endParaRPr lang="en-US" dirty="0"/>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smtClean="0"/>
              <a:t>Click to Edit Tagline (optional)</a:t>
            </a:r>
          </a:p>
        </p:txBody>
      </p:sp>
    </p:spTree>
    <p:extLst>
      <p:ext uri="{BB962C8B-B14F-4D97-AF65-F5344CB8AC3E}">
        <p14:creationId xmlns:p14="http://schemas.microsoft.com/office/powerpoint/2010/main" xmlns="" val="3449072578"/>
      </p:ext>
    </p:extLst>
  </p:cSld>
  <p:clrMapOvr>
    <a:masterClrMapping/>
  </p:clrMapOvr>
  <p:transition spd="med">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721439980"/>
      </p:ext>
    </p:extLst>
  </p:cSld>
  <p:clrMapOvr>
    <a:masterClrMapping/>
  </p:clrMapOvr>
  <p:transition spd="med">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98111608"/>
      </p:ext>
    </p:extLst>
  </p:cSld>
  <p:clrMapOvr>
    <a:masterClrMapping/>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729449319"/>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839185"/>
      </p:ext>
    </p:extLst>
  </p:cSld>
  <p:clrMapOvr>
    <a:masterClrMapping/>
  </p:clrMapOvr>
  <p:transition spd="med">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281025380"/>
      </p:ext>
    </p:extLst>
  </p:cSld>
  <p:clrMapOvr>
    <a:masterClrMapping/>
  </p:clrMapOvr>
  <p:transition spd="med">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195490806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smtClean="0"/>
              <a:t>Click to Edit Master Title Style</a:t>
            </a:r>
            <a:endParaRPr lang="en-US" dirty="0"/>
          </a:p>
        </p:txBody>
      </p:sp>
      <p:sp>
        <p:nvSpPr>
          <p:cNvPr id="9" name="Content Placeholder 21"/>
          <p:cNvSpPr>
            <a:spLocks noGrp="1"/>
          </p:cNvSpPr>
          <p:nvPr>
            <p:ph sz="quarter" idx="18"/>
          </p:nvPr>
        </p:nvSpPr>
        <p:spPr>
          <a:xfrm>
            <a:off x="914400" y="1828800"/>
            <a:ext cx="10369296" cy="3429000"/>
          </a:xfrm>
        </p:spPr>
        <p:txBody>
          <a:bodyPr/>
          <a:lstStyle/>
          <a:p>
            <a:pPr lvl="0"/>
            <a:r>
              <a:rPr lang="en-US" smtClean="0"/>
              <a:t>Click to edit Master text styles</a:t>
            </a:r>
          </a:p>
          <a:p>
            <a:pPr lvl="1"/>
            <a:r>
              <a:rPr lang="en-US" smtClean="0"/>
              <a:t>Second level</a:t>
            </a:r>
          </a:p>
          <a:p>
            <a:pPr lvl="2"/>
            <a:r>
              <a:rPr lang="en-US" smtClean="0"/>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smtClean="0"/>
              <a:t>Click to Edit Subtitle (optional)</a:t>
            </a:r>
            <a:endParaRPr lang="en-US" dirty="0"/>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smtClean="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algn="l"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xmlns="" val="582891272"/>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noProof="0" dirty="0" err="1" smtClean="0"/>
              <a:t>Click</a:t>
            </a:r>
            <a:r>
              <a:rPr lang="lt-LT" noProof="0" dirty="0" smtClean="0"/>
              <a:t> to </a:t>
            </a:r>
            <a:r>
              <a:rPr lang="lt-LT" noProof="0" dirty="0" err="1" smtClean="0"/>
              <a:t>edit</a:t>
            </a:r>
            <a:r>
              <a:rPr lang="lt-LT" noProof="0" dirty="0" smtClean="0"/>
              <a:t> </a:t>
            </a:r>
            <a:r>
              <a:rPr lang="lt-LT" noProof="0" dirty="0" err="1" smtClean="0"/>
              <a:t>Master</a:t>
            </a:r>
            <a:r>
              <a:rPr lang="lt-LT" noProof="0" dirty="0" smtClean="0"/>
              <a:t> </a:t>
            </a:r>
            <a:r>
              <a:rPr lang="lt-LT" noProof="0" dirty="0" err="1" smtClean="0"/>
              <a:t>title</a:t>
            </a:r>
            <a:r>
              <a:rPr lang="lt-LT" noProof="0" dirty="0" smtClean="0"/>
              <a:t> </a:t>
            </a:r>
            <a:r>
              <a:rPr lang="lt-LT" noProof="0" dirty="0" err="1" smtClean="0"/>
              <a:t>style</a:t>
            </a:r>
            <a:endParaRPr lang="lt-LT" noProof="0" dirty="0"/>
          </a:p>
        </p:txBody>
      </p:sp>
      <p:sp>
        <p:nvSpPr>
          <p:cNvPr id="3" name="Content Placeholder 2"/>
          <p:cNvSpPr>
            <a:spLocks noGrp="1"/>
          </p:cNvSpPr>
          <p:nvPr>
            <p:ph idx="1"/>
          </p:nvPr>
        </p:nvSpPr>
        <p:spPr/>
        <p:txBody>
          <a:bodyPr/>
          <a:lstStyle/>
          <a:p>
            <a:pPr lvl="0"/>
            <a:r>
              <a:rPr lang="lt-LT" noProof="0" dirty="0" err="1" smtClean="0"/>
              <a:t>Edit</a:t>
            </a:r>
            <a:r>
              <a:rPr lang="lt-LT" noProof="0" dirty="0" smtClean="0"/>
              <a:t> </a:t>
            </a:r>
            <a:r>
              <a:rPr lang="lt-LT" noProof="0" dirty="0" err="1" smtClean="0"/>
              <a:t>Master</a:t>
            </a:r>
            <a:r>
              <a:rPr lang="lt-LT" noProof="0" dirty="0" smtClean="0"/>
              <a:t> </a:t>
            </a:r>
            <a:r>
              <a:rPr lang="lt-LT" noProof="0" dirty="0" err="1" smtClean="0"/>
              <a:t>text</a:t>
            </a:r>
            <a:r>
              <a:rPr lang="lt-LT" noProof="0" dirty="0" smtClean="0"/>
              <a:t> </a:t>
            </a:r>
            <a:r>
              <a:rPr lang="lt-LT" noProof="0" dirty="0" err="1" smtClean="0"/>
              <a:t>styles</a:t>
            </a:r>
            <a:endParaRPr lang="lt-LT" noProof="0" dirty="0" smtClean="0"/>
          </a:p>
          <a:p>
            <a:pPr lvl="1"/>
            <a:r>
              <a:rPr lang="lt-LT" noProof="0" dirty="0" err="1" smtClean="0"/>
              <a:t>Second</a:t>
            </a:r>
            <a:r>
              <a:rPr lang="lt-LT" noProof="0" dirty="0" smtClean="0"/>
              <a:t> </a:t>
            </a:r>
            <a:r>
              <a:rPr lang="lt-LT" noProof="0" dirty="0" err="1" smtClean="0"/>
              <a:t>level</a:t>
            </a:r>
            <a:endParaRPr lang="lt-LT" noProof="0" dirty="0" smtClean="0"/>
          </a:p>
          <a:p>
            <a:pPr lvl="2"/>
            <a:r>
              <a:rPr lang="lt-LT" noProof="0" dirty="0" err="1" smtClean="0"/>
              <a:t>Third</a:t>
            </a:r>
            <a:r>
              <a:rPr lang="lt-LT" noProof="0" dirty="0" smtClean="0"/>
              <a:t> </a:t>
            </a:r>
            <a:r>
              <a:rPr lang="lt-LT" noProof="0" dirty="0" err="1" smtClean="0"/>
              <a:t>level</a:t>
            </a:r>
            <a:endParaRPr lang="lt-LT" noProof="0" dirty="0" smtClean="0"/>
          </a:p>
          <a:p>
            <a:pPr lvl="3"/>
            <a:r>
              <a:rPr lang="lt-LT" noProof="0" dirty="0" err="1" smtClean="0"/>
              <a:t>Fourth</a:t>
            </a:r>
            <a:r>
              <a:rPr lang="lt-LT" noProof="0" dirty="0" smtClean="0"/>
              <a:t> </a:t>
            </a:r>
            <a:r>
              <a:rPr lang="lt-LT" noProof="0" dirty="0" err="1" smtClean="0"/>
              <a:t>level</a:t>
            </a:r>
            <a:endParaRPr lang="lt-LT" noProof="0" dirty="0" smtClean="0"/>
          </a:p>
          <a:p>
            <a:pPr lvl="4"/>
            <a:r>
              <a:rPr lang="lt-LT" noProof="0" dirty="0" err="1" smtClean="0"/>
              <a:t>Fifth</a:t>
            </a:r>
            <a:r>
              <a:rPr lang="lt-LT" noProof="0" dirty="0" smtClean="0"/>
              <a:t> </a:t>
            </a:r>
            <a:r>
              <a:rPr lang="lt-LT" noProof="0" dirty="0" err="1" smtClean="0"/>
              <a:t>level</a:t>
            </a:r>
            <a:endParaRPr lang="lt-LT" noProof="0"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3730596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1444051942"/>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543357480"/>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260543"/>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a:t>
            </a:r>
            <a:r>
              <a:rPr lang="en-US" dirty="0"/>
              <a:t>(s)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smtClean="0"/>
              <a:t>Click to Edit Section </a:t>
            </a:r>
            <a:r>
              <a:rPr kumimoji="0" lang="en-US" dirty="0"/>
              <a:t>Title</a:t>
            </a:r>
            <a:endParaRPr lang="en-US" dirty="0"/>
          </a:p>
        </p:txBody>
      </p:sp>
    </p:spTree>
    <p:extLst>
      <p:ext uri="{BB962C8B-B14F-4D97-AF65-F5344CB8AC3E}">
        <p14:creationId xmlns:p14="http://schemas.microsoft.com/office/powerpoint/2010/main" xmlns="" val="2785494311"/>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ysClr val="windowText" lastClr="000000"/>
                </a:solidFill>
                <a:effectLst/>
                <a:uLnTx/>
                <a:uFillTx/>
              </a:rPr>
              <a:t>Click icon to insert Picture</a:t>
            </a:r>
            <a:endParaRPr kumimoji="0" lang="en-US" sz="2000" b="0" i="0" u="none" strike="noStrike" kern="0" cap="none" spc="0" normalizeH="0" baseline="0" noProof="0" dirty="0">
              <a:ln>
                <a:noFill/>
              </a:ln>
              <a:solidFill>
                <a:sysClr val="windowText" lastClr="000000"/>
              </a:solidFill>
              <a:effectLst/>
              <a:uLnTx/>
              <a:uFillTx/>
            </a:endParaRP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smtClean="0"/>
              <a:t>Click to </a:t>
            </a:r>
            <a:r>
              <a:rPr kumimoji="0" lang="en-US" dirty="0"/>
              <a:t>Edit </a:t>
            </a:r>
            <a:br>
              <a:rPr kumimoji="0" lang="en-US" dirty="0"/>
            </a:br>
            <a:r>
              <a:rPr kumimoji="0" lang="en-US" dirty="0" smtClean="0"/>
              <a:t>Demo </a:t>
            </a:r>
            <a:r>
              <a:rPr kumimoji="0" lang="en-US" dirty="0"/>
              <a:t>Title</a:t>
            </a:r>
            <a:endParaRPr lang="en-US" dirty="0"/>
          </a:p>
        </p:txBody>
      </p:sp>
    </p:spTree>
    <p:extLst>
      <p:ext uri="{BB962C8B-B14F-4D97-AF65-F5344CB8AC3E}">
        <p14:creationId xmlns:p14="http://schemas.microsoft.com/office/powerpoint/2010/main" xmlns="" val="1995002154"/>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User Scree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smtClean="0"/>
              <a:t>Click to Edit User Screens Title</a:t>
            </a:r>
            <a:endParaRPr lang="en-US" dirty="0"/>
          </a:p>
        </p:txBody>
      </p:sp>
    </p:spTree>
    <p:extLst>
      <p:ext uri="{BB962C8B-B14F-4D97-AF65-F5344CB8AC3E}">
        <p14:creationId xmlns:p14="http://schemas.microsoft.com/office/powerpoint/2010/main" xmlns="" val="173198718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smtClean="0"/>
              <a:t>BIG Word</a:t>
            </a:r>
            <a:endParaRPr lang="en-US" dirty="0"/>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smtClean="0"/>
              <a:t>Smaller word</a:t>
            </a:r>
            <a:endParaRPr lang="en-US" dirty="0"/>
          </a:p>
        </p:txBody>
      </p:sp>
    </p:spTree>
    <p:extLst>
      <p:ext uri="{BB962C8B-B14F-4D97-AF65-F5344CB8AC3E}">
        <p14:creationId xmlns:p14="http://schemas.microsoft.com/office/powerpoint/2010/main" xmlns="" val="699078530"/>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smtClean="0"/>
              <a:t>“Quote”</a:t>
            </a:r>
            <a:endParaRPr lang="en-US" dirty="0"/>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smtClean="0"/>
              <a:t>Name</a:t>
            </a:r>
            <a:endParaRPr lang="en-US" dirty="0"/>
          </a:p>
        </p:txBody>
      </p:sp>
    </p:spTree>
    <p:extLst>
      <p:ext uri="{BB962C8B-B14F-4D97-AF65-F5344CB8AC3E}">
        <p14:creationId xmlns:p14="http://schemas.microsoft.com/office/powerpoint/2010/main" xmlns="" val="1853514485"/>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wh bar">
    <p:spTree>
      <p:nvGrpSpPr>
        <p:cNvPr id="1" name=""/>
        <p:cNvGrpSpPr/>
        <p:nvPr/>
      </p:nvGrpSpPr>
      <p:grpSpPr>
        <a:xfrm>
          <a:off x="0" y="0"/>
          <a:ext cx="0" cy="0"/>
          <a:chOff x="0" y="0"/>
          <a:chExt cx="0" cy="0"/>
        </a:xfrm>
      </p:grpSpPr>
      <p:sp>
        <p:nvSpPr>
          <p:cNvPr id="5" name="Rectangle 4"/>
          <p:cNvSpPr/>
          <p:nvPr/>
        </p:nvSpPr>
        <p:spPr bwMode="white">
          <a:xfrm>
            <a:off x="1" y="5716588"/>
            <a:ext cx="12192000" cy="1141412"/>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Title Placeholder 1"/>
          <p:cNvSpPr>
            <a:spLocks noGrp="1"/>
          </p:cNvSpPr>
          <p:nvPr>
            <p:ph type="title" hasCustomPrompt="1"/>
          </p:nvPr>
        </p:nvSpPr>
        <p:spPr>
          <a:xfrm>
            <a:off x="682627" y="6041067"/>
            <a:ext cx="6322948" cy="457200"/>
          </a:xfrm>
          <a:prstGeom prst="rect">
            <a:avLst/>
          </a:prstGeom>
          <a:noFill/>
          <a:ln>
            <a:noFill/>
          </a:ln>
        </p:spPr>
        <p:txBody>
          <a:bodyPr vert="horz" lIns="0" tIns="0" rIns="0" bIns="0" rtlCol="0" anchor="ctr" anchorCtr="0">
            <a:noAutofit/>
          </a:bodyPr>
          <a:lstStyle>
            <a:lvl1pPr algn="r">
              <a:defRPr sz="2600" b="1" baseline="0">
                <a:solidFill>
                  <a:srgbClr val="404040"/>
                </a:solidFill>
              </a:defRPr>
            </a:lvl1pPr>
          </a:lstStyle>
          <a:p>
            <a:r>
              <a:rPr lang="en-US" dirty="0" smtClean="0"/>
              <a:t>Section Heading</a:t>
            </a:r>
            <a:endParaRPr lang="en-US" dirty="0"/>
          </a:p>
        </p:txBody>
      </p:sp>
      <p:sp>
        <p:nvSpPr>
          <p:cNvPr id="7" name="Text Placeholder 6"/>
          <p:cNvSpPr>
            <a:spLocks noGrp="1"/>
          </p:cNvSpPr>
          <p:nvPr>
            <p:ph type="body" sz="quarter" idx="11" hasCustomPrompt="1"/>
          </p:nvPr>
        </p:nvSpPr>
        <p:spPr>
          <a:xfrm>
            <a:off x="7613591" y="5934015"/>
            <a:ext cx="3962400" cy="671304"/>
          </a:xfrm>
        </p:spPr>
        <p:txBody>
          <a:bodyPr anchor="ctr"/>
          <a:lstStyle>
            <a:lvl1pPr marL="0" indent="0">
              <a:lnSpc>
                <a:spcPct val="100000"/>
              </a:lnSpc>
              <a:spcBef>
                <a:spcPts val="0"/>
              </a:spcBef>
              <a:spcAft>
                <a:spcPts val="0"/>
              </a:spcAft>
              <a:buNone/>
              <a:defRPr sz="1800" b="0" baseline="0">
                <a:solidFill>
                  <a:srgbClr val="7F7F7F"/>
                </a:solidFill>
              </a:defRPr>
            </a:lvl1pPr>
          </a:lstStyle>
          <a:p>
            <a:pPr lvl="0"/>
            <a:r>
              <a:rPr lang="en-US" dirty="0" smtClean="0"/>
              <a:t>Sub Heading/Description Goes Here </a:t>
            </a:r>
            <a:br>
              <a:rPr lang="en-US" dirty="0" smtClean="0"/>
            </a:br>
            <a:r>
              <a:rPr lang="en-US" dirty="0" smtClean="0"/>
              <a:t>(2 lines max)</a:t>
            </a:r>
            <a:endParaRPr lang="en-US" dirty="0"/>
          </a:p>
        </p:txBody>
      </p:sp>
      <p:cxnSp>
        <p:nvCxnSpPr>
          <p:cNvPr id="10" name="Straight Connector 9"/>
          <p:cNvCxnSpPr/>
          <p:nvPr/>
        </p:nvCxnSpPr>
        <p:spPr bwMode="auto">
          <a:xfrm>
            <a:off x="7315199" y="6058694"/>
            <a:ext cx="0" cy="457200"/>
          </a:xfrm>
          <a:prstGeom prst="line">
            <a:avLst/>
          </a:prstGeom>
          <a:noFill/>
          <a:ln w="3175" cap="flat" cmpd="sng" algn="ctr">
            <a:solidFill>
              <a:srgbClr val="7F7F7F"/>
            </a:solidFill>
            <a:prstDash val="solid"/>
            <a:round/>
            <a:headEnd type="none" w="med" len="med"/>
            <a:tailEnd type="none" w="med" len="med"/>
          </a:ln>
          <a:effectLst/>
        </p:spPr>
      </p:cxnSp>
    </p:spTree>
    <p:extLst>
      <p:ext uri="{BB962C8B-B14F-4D97-AF65-F5344CB8AC3E}">
        <p14:creationId xmlns:p14="http://schemas.microsoft.com/office/powerpoint/2010/main" xmlns="" val="4021531313"/>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mall subject—wh bar">
    <p:spTree>
      <p:nvGrpSpPr>
        <p:cNvPr id="1" name=""/>
        <p:cNvGrpSpPr/>
        <p:nvPr/>
      </p:nvGrpSpPr>
      <p:grpSpPr>
        <a:xfrm>
          <a:off x="0" y="0"/>
          <a:ext cx="0" cy="0"/>
          <a:chOff x="0" y="0"/>
          <a:chExt cx="0" cy="0"/>
        </a:xfrm>
      </p:grpSpPr>
      <p:sp>
        <p:nvSpPr>
          <p:cNvPr id="5" name="Rectangle 4"/>
          <p:cNvSpPr/>
          <p:nvPr/>
        </p:nvSpPr>
        <p:spPr bwMode="white">
          <a:xfrm>
            <a:off x="1" y="5943600"/>
            <a:ext cx="12192000" cy="914400"/>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 name="Title Placeholder 1"/>
          <p:cNvSpPr>
            <a:spLocks noGrp="1"/>
          </p:cNvSpPr>
          <p:nvPr>
            <p:ph type="title" hasCustomPrompt="1"/>
          </p:nvPr>
        </p:nvSpPr>
        <p:spPr>
          <a:xfrm>
            <a:off x="685800" y="6186944"/>
            <a:ext cx="10890504" cy="215444"/>
          </a:xfrm>
          <a:prstGeom prst="rect">
            <a:avLst/>
          </a:prstGeom>
          <a:noFill/>
          <a:ln>
            <a:noFill/>
          </a:ln>
        </p:spPr>
        <p:txBody>
          <a:bodyPr vert="horz" lIns="0" tIns="0" rIns="0" bIns="0" rtlCol="0" anchor="b" anchorCtr="0">
            <a:spAutoFit/>
          </a:bodyPr>
          <a:lstStyle>
            <a:lvl1pPr>
              <a:defRPr sz="1400" b="0" baseline="0">
                <a:solidFill>
                  <a:srgbClr val="404040"/>
                </a:solidFill>
              </a:defRPr>
            </a:lvl1pPr>
          </a:lstStyle>
          <a:p>
            <a:r>
              <a:rPr lang="en-US" dirty="0" smtClean="0"/>
              <a:t>Subject | Description (this line of text is the least important item on this slide)</a:t>
            </a:r>
            <a:endParaRPr lang="en-US" dirty="0"/>
          </a:p>
        </p:txBody>
      </p:sp>
    </p:spTree>
    <p:extLst>
      <p:ext uri="{BB962C8B-B14F-4D97-AF65-F5344CB8AC3E}">
        <p14:creationId xmlns:p14="http://schemas.microsoft.com/office/powerpoint/2010/main" xmlns="" val="1229635372"/>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lt-LT"/>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25444506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mall subjec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914401" y="6186944"/>
            <a:ext cx="10363200" cy="215444"/>
          </a:xfrm>
          <a:prstGeom prst="rect">
            <a:avLst/>
          </a:prstGeom>
          <a:noFill/>
          <a:ln>
            <a:noFill/>
          </a:ln>
        </p:spPr>
        <p:txBody>
          <a:bodyPr vert="horz" lIns="0" tIns="0" rIns="0" bIns="0" rtlCol="0" anchor="b" anchorCtr="0">
            <a:spAutoFit/>
          </a:bodyPr>
          <a:lstStyle>
            <a:lvl1pPr>
              <a:defRPr sz="1400" b="0" baseline="0">
                <a:solidFill>
                  <a:schemeClr val="tx1"/>
                </a:solidFill>
              </a:defRPr>
            </a:lvl1pPr>
          </a:lstStyle>
          <a:p>
            <a:r>
              <a:rPr lang="en-US" dirty="0" smtClean="0"/>
              <a:t>Subject | Description (this line of text is the least important item on this slide)</a:t>
            </a:r>
            <a:endParaRPr lang="en-US" dirty="0"/>
          </a:p>
        </p:txBody>
      </p:sp>
    </p:spTree>
    <p:extLst>
      <p:ext uri="{BB962C8B-B14F-4D97-AF65-F5344CB8AC3E}">
        <p14:creationId xmlns:p14="http://schemas.microsoft.com/office/powerpoint/2010/main" xmlns="" val="651640876"/>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3426781282"/>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C91B51-25EE-0147-9293-37E16A70024E}"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523462856"/>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DEFD86-78C4-084A-B0B5-04A7A3431B3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014551582"/>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D5DF95B-0B80-6A4D-A813-6F9D9F38EBA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542877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4E55AC9-5819-304B-AB8A-EC561A98EE5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29782397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874F111-1245-FB4C-ACB7-129F68E6623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31935110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80C21C6-642C-6F4C-B53C-06F3F35CEF14}"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28143023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0E3BE2-FFFE-0B46-AE5A-CBB4C5FEC6FC}"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86888363"/>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861994C-B8B3-A740-949B-C8D716F26A7F}"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5382133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1001865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F17F20F-8413-1548-BF61-558511100DB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530523747"/>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D6FA6FB-FDD3-A446-B5AE-30BBE73852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879816603"/>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3D0726-017F-9249-8B2E-2A4DDB444E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95090040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77C214-390A-F944-BF27-73F37F4360F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423811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6225C2B-15EC-3348-B6CD-75D75F51F610}"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182844622"/>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201692618"/>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C91B51-25EE-0147-9293-37E16A70024E}"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830518028"/>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DEFD86-78C4-084A-B0B5-04A7A3431B3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56319547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D5DF95B-0B80-6A4D-A813-6F9D9F38EBA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9637948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4E55AC9-5819-304B-AB8A-EC561A98EE5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27714847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lt-LT"/>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4063684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874F111-1245-FB4C-ACB7-129F68E6623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97493433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80C21C6-642C-6F4C-B53C-06F3F35CEF14}"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580073124"/>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0E3BE2-FFFE-0B46-AE5A-CBB4C5FEC6FC}"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62046019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861994C-B8B3-A740-949B-C8D716F26A7F}"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672572670"/>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F17F20F-8413-1548-BF61-558511100DB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20379640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D6FA6FB-FDD3-A446-B5AE-30BBE73852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505830100"/>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3D0726-017F-9249-8B2E-2A4DDB444E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42990465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77C214-390A-F944-BF27-73F37F4360F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70893177"/>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6225C2B-15EC-3348-B6CD-75D75F51F610}"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4531511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3954404248"/>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t-LT"/>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lt-LT"/>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4247284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7" name="Picture 6" descr="esri-10GlobeLogo_No-r_sRGBRev.png"/>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9354329" y="365138"/>
            <a:ext cx="2168737" cy="967642"/>
          </a:xfrm>
          <a:prstGeom prst="rect">
            <a:avLst/>
          </a:prstGeom>
        </p:spPr>
      </p:pic>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C91B51-25EE-0147-9293-37E16A70024E}"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733124619"/>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DEFD86-78C4-084A-B0B5-04A7A3431B3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07766820"/>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D5DF95B-0B80-6A4D-A813-6F9D9F38EBA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421633377"/>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4E55AC9-5819-304B-AB8A-EC561A98EE5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80841891"/>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874F111-1245-FB4C-ACB7-129F68E6623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21255760"/>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80C21C6-642C-6F4C-B53C-06F3F35CEF14}"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432573994"/>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0E3BE2-FFFE-0B46-AE5A-CBB4C5FEC6FC}"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550511279"/>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861994C-B8B3-A740-949B-C8D716F26A7F}"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17633520"/>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F17F20F-8413-1548-BF61-558511100DB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381794966"/>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D6FA6FB-FDD3-A446-B5AE-30BBE73852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20897066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lt-LT"/>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40849640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3D0726-017F-9249-8B2E-2A4DDB444E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41890174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77C214-390A-F944-BF27-73F37F4360F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9995261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6225C2B-15EC-3348-B6CD-75D75F51F610}"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74744867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sri">
    <p:bg>
      <p:bgPr>
        <a:solidFill>
          <a:srgbClr val="E0F4FE"/>
        </a:solidFill>
        <a:effectLst/>
      </p:bgPr>
    </p:bg>
    <p:spTree>
      <p:nvGrpSpPr>
        <p:cNvPr id="1" name=""/>
        <p:cNvGrpSpPr/>
        <p:nvPr/>
      </p:nvGrpSpPr>
      <p:grpSpPr>
        <a:xfrm>
          <a:off x="0" y="0"/>
          <a:ext cx="0" cy="0"/>
          <a:chOff x="0" y="0"/>
          <a:chExt cx="0" cy="0"/>
        </a:xfrm>
      </p:grpSpPr>
      <p:pic>
        <p:nvPicPr>
          <p:cNvPr id="7" name="Picture 6" descr="esri-10GlobeLogo_TagLockup5_Slide_sRGB.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04150" y="2085337"/>
            <a:ext cx="4188457" cy="2404872"/>
          </a:xfrm>
          <a:prstGeom prst="rect">
            <a:avLst/>
          </a:prstGeom>
        </p:spPr>
      </p:pic>
      <p:sp>
        <p:nvSpPr>
          <p:cNvPr id="3" name="Parallelogram 10"/>
          <p:cNvSpPr/>
          <p:nvPr/>
        </p:nvSpPr>
        <p:spPr bwMode="auto">
          <a:xfrm rot="5400000" flipV="1">
            <a:off x="5295904"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Parallelogram 10"/>
          <p:cNvSpPr/>
          <p:nvPr/>
        </p:nvSpPr>
        <p:spPr bwMode="auto">
          <a:xfrm flipH="1" flipV="1">
            <a:off x="3"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1696579768"/>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C91B51-25EE-0147-9293-37E16A70024E}"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147657466"/>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DEFD86-78C4-084A-B0B5-04A7A3431B3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550529891"/>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D5DF95B-0B80-6A4D-A813-6F9D9F38EBA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950664396"/>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4E55AC9-5819-304B-AB8A-EC561A98EE5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6260814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874F111-1245-FB4C-ACB7-129F68E6623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150739858"/>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80C21C6-642C-6F4C-B53C-06F3F35CEF14}"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01869651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1067354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0E3BE2-FFFE-0B46-AE5A-CBB4C5FEC6FC}"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82411886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861994C-B8B3-A740-949B-C8D716F26A7F}"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902775529"/>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F17F20F-8413-1548-BF61-558511100DB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064437581"/>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D6FA6FB-FDD3-A446-B5AE-30BBE73852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33805318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3D0726-017F-9249-8B2E-2A4DDB444E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87087132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77C214-390A-F944-BF27-73F37F4360F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6662371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284" y="2625441"/>
            <a:ext cx="7315200" cy="461665"/>
          </a:xfrm>
        </p:spPr>
        <p:txBody>
          <a:bodyPr anchor="b"/>
          <a:lstStyle>
            <a:lvl1pPr>
              <a:spcAft>
                <a:spcPts val="0"/>
              </a:spcAft>
              <a:defRPr sz="3000" b="0" baseline="0">
                <a:solidFill>
                  <a:schemeClr val="tx1"/>
                </a:solidFill>
              </a:defRPr>
            </a:lvl1pPr>
          </a:lstStyle>
          <a:p>
            <a:r>
              <a:rPr lang="en-US" dirty="0"/>
              <a:t>“Quote”</a:t>
            </a:r>
          </a:p>
        </p:txBody>
      </p:sp>
      <p:sp>
        <p:nvSpPr>
          <p:cNvPr id="4" name="Text Placeholder 3"/>
          <p:cNvSpPr>
            <a:spLocks noGrp="1"/>
          </p:cNvSpPr>
          <p:nvPr>
            <p:ph type="body" sz="quarter" idx="10" hasCustomPrompt="1"/>
          </p:nvPr>
        </p:nvSpPr>
        <p:spPr>
          <a:xfrm>
            <a:off x="912284" y="3683197"/>
            <a:ext cx="7315200" cy="400110"/>
          </a:xfrm>
          <a:noFill/>
        </p:spPr>
        <p:txBody>
          <a:bodyPr vert="horz" wrap="square" lIns="0" tIns="0" rIns="0" bIns="0" rtlCol="0" anchor="t">
            <a:spAutoFit/>
          </a:bodyPr>
          <a:lstStyle>
            <a:lvl1pPr marL="0" indent="0" algn="r">
              <a:spcAft>
                <a:spcPts val="0"/>
              </a:spcAft>
              <a:buFontTx/>
              <a:buNone/>
              <a:defRPr lang="en-US" sz="2600" b="0" baseline="0" smtClean="0">
                <a:solidFill>
                  <a:schemeClr val="accent4">
                    <a:lumMod val="40000"/>
                    <a:lumOff val="6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pPr>
            <a:r>
              <a:rPr lang="en-US" dirty="0"/>
              <a:t>Name</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6225C2B-15EC-3348-B6CD-75D75F51F610}"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7340164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Esri">
    <p:spTree>
      <p:nvGrpSpPr>
        <p:cNvPr id="1" name=""/>
        <p:cNvGrpSpPr/>
        <p:nvPr/>
      </p:nvGrpSpPr>
      <p:grpSpPr>
        <a:xfrm>
          <a:off x="0" y="0"/>
          <a:ext cx="0" cy="0"/>
          <a:chOff x="0" y="0"/>
          <a:chExt cx="0" cy="0"/>
        </a:xfrm>
      </p:grpSpPr>
      <p:sp>
        <p:nvSpPr>
          <p:cNvPr id="6" name="Parallelogram 10"/>
          <p:cNvSpPr/>
          <p:nvPr userDrawn="1"/>
        </p:nvSpPr>
        <p:spPr bwMode="auto">
          <a:xfrm rot="16811740" flipH="1">
            <a:off x="2821442" y="-2136101"/>
            <a:ext cx="6318215" cy="12766191"/>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 name="connsiteX0" fmla="*/ 0 w 5497956"/>
              <a:gd name="connsiteY0" fmla="*/ 0 h 6865697"/>
              <a:gd name="connsiteX1" fmla="*/ 5497956 w 5497956"/>
              <a:gd name="connsiteY1" fmla="*/ 0 h 6865697"/>
              <a:gd name="connsiteX2" fmla="*/ 3826999 w 5497956"/>
              <a:gd name="connsiteY2" fmla="*/ 4279505 h 6865697"/>
              <a:gd name="connsiteX3" fmla="*/ 2747818 w 5497956"/>
              <a:gd name="connsiteY3" fmla="*/ 6865697 h 6865697"/>
              <a:gd name="connsiteX4" fmla="*/ 0 w 5497956"/>
              <a:gd name="connsiteY4" fmla="*/ 0 h 6865697"/>
              <a:gd name="connsiteX0" fmla="*/ 0 w 5497956"/>
              <a:gd name="connsiteY0" fmla="*/ 0 h 5277653"/>
              <a:gd name="connsiteX1" fmla="*/ 5497956 w 5497956"/>
              <a:gd name="connsiteY1" fmla="*/ 0 h 5277653"/>
              <a:gd name="connsiteX2" fmla="*/ 3826999 w 5497956"/>
              <a:gd name="connsiteY2" fmla="*/ 4279505 h 5277653"/>
              <a:gd name="connsiteX3" fmla="*/ 2377650 w 5497956"/>
              <a:gd name="connsiteY3" fmla="*/ 5277653 h 5277653"/>
              <a:gd name="connsiteX4" fmla="*/ 0 w 5497956"/>
              <a:gd name="connsiteY4" fmla="*/ 0 h 5277653"/>
              <a:gd name="connsiteX0" fmla="*/ 0 w 3863432"/>
              <a:gd name="connsiteY0" fmla="*/ 2222226 h 5277653"/>
              <a:gd name="connsiteX1" fmla="*/ 3863432 w 3863432"/>
              <a:gd name="connsiteY1" fmla="*/ 0 h 5277653"/>
              <a:gd name="connsiteX2" fmla="*/ 2192475 w 3863432"/>
              <a:gd name="connsiteY2" fmla="*/ 4279505 h 5277653"/>
              <a:gd name="connsiteX3" fmla="*/ 743126 w 3863432"/>
              <a:gd name="connsiteY3" fmla="*/ 5277653 h 5277653"/>
              <a:gd name="connsiteX4" fmla="*/ 0 w 3863432"/>
              <a:gd name="connsiteY4" fmla="*/ 2222226 h 5277653"/>
              <a:gd name="connsiteX0" fmla="*/ 0 w 4172478"/>
              <a:gd name="connsiteY0" fmla="*/ 1085159 h 4140586"/>
              <a:gd name="connsiteX1" fmla="*/ 4172478 w 4172478"/>
              <a:gd name="connsiteY1" fmla="*/ 0 h 4140586"/>
              <a:gd name="connsiteX2" fmla="*/ 2192475 w 4172478"/>
              <a:gd name="connsiteY2" fmla="*/ 3142438 h 4140586"/>
              <a:gd name="connsiteX3" fmla="*/ 743126 w 4172478"/>
              <a:gd name="connsiteY3" fmla="*/ 4140586 h 4140586"/>
              <a:gd name="connsiteX4" fmla="*/ 0 w 4172478"/>
              <a:gd name="connsiteY4" fmla="*/ 1085159 h 4140586"/>
              <a:gd name="connsiteX0" fmla="*/ 0 w 3868783"/>
              <a:gd name="connsiteY0" fmla="*/ 887305 h 4140586"/>
              <a:gd name="connsiteX1" fmla="*/ 3868783 w 3868783"/>
              <a:gd name="connsiteY1" fmla="*/ 0 h 4140586"/>
              <a:gd name="connsiteX2" fmla="*/ 1888780 w 3868783"/>
              <a:gd name="connsiteY2" fmla="*/ 3142438 h 4140586"/>
              <a:gd name="connsiteX3" fmla="*/ 439431 w 3868783"/>
              <a:gd name="connsiteY3" fmla="*/ 4140586 h 4140586"/>
              <a:gd name="connsiteX4" fmla="*/ 0 w 3868783"/>
              <a:gd name="connsiteY4" fmla="*/ 887305 h 4140586"/>
              <a:gd name="connsiteX0" fmla="*/ 269818 w 4138601"/>
              <a:gd name="connsiteY0" fmla="*/ 887305 h 3536775"/>
              <a:gd name="connsiteX1" fmla="*/ 4138601 w 4138601"/>
              <a:gd name="connsiteY1" fmla="*/ 0 h 3536775"/>
              <a:gd name="connsiteX2" fmla="*/ 2158598 w 4138601"/>
              <a:gd name="connsiteY2" fmla="*/ 3142438 h 3536775"/>
              <a:gd name="connsiteX3" fmla="*/ 0 w 4138601"/>
              <a:gd name="connsiteY3" fmla="*/ 3536775 h 3536775"/>
              <a:gd name="connsiteX4" fmla="*/ 269818 w 4138601"/>
              <a:gd name="connsiteY4" fmla="*/ 887305 h 3536775"/>
              <a:gd name="connsiteX0" fmla="*/ 269818 w 4138601"/>
              <a:gd name="connsiteY0" fmla="*/ 887305 h 3635085"/>
              <a:gd name="connsiteX1" fmla="*/ 4138601 w 4138601"/>
              <a:gd name="connsiteY1" fmla="*/ 0 h 3635085"/>
              <a:gd name="connsiteX2" fmla="*/ 2376678 w 4138601"/>
              <a:gd name="connsiteY2" fmla="*/ 3635085 h 3635085"/>
              <a:gd name="connsiteX3" fmla="*/ 0 w 4138601"/>
              <a:gd name="connsiteY3" fmla="*/ 3536775 h 3635085"/>
              <a:gd name="connsiteX4" fmla="*/ 269818 w 4138601"/>
              <a:gd name="connsiteY4" fmla="*/ 887305 h 3635085"/>
              <a:gd name="connsiteX0" fmla="*/ 453784 w 4138601"/>
              <a:gd name="connsiteY0" fmla="*/ 250562 h 3635085"/>
              <a:gd name="connsiteX1" fmla="*/ 4138601 w 4138601"/>
              <a:gd name="connsiteY1" fmla="*/ 0 h 3635085"/>
              <a:gd name="connsiteX2" fmla="*/ 2376678 w 4138601"/>
              <a:gd name="connsiteY2" fmla="*/ 3635085 h 3635085"/>
              <a:gd name="connsiteX3" fmla="*/ 0 w 4138601"/>
              <a:gd name="connsiteY3" fmla="*/ 3536775 h 3635085"/>
              <a:gd name="connsiteX4" fmla="*/ 453784 w 4138601"/>
              <a:gd name="connsiteY4" fmla="*/ 250562 h 3635085"/>
              <a:gd name="connsiteX0" fmla="*/ 1391303 w 4138601"/>
              <a:gd name="connsiteY0" fmla="*/ 75768 h 3635085"/>
              <a:gd name="connsiteX1" fmla="*/ 4138601 w 4138601"/>
              <a:gd name="connsiteY1" fmla="*/ 0 h 3635085"/>
              <a:gd name="connsiteX2" fmla="*/ 2376678 w 4138601"/>
              <a:gd name="connsiteY2" fmla="*/ 3635085 h 3635085"/>
              <a:gd name="connsiteX3" fmla="*/ 0 w 4138601"/>
              <a:gd name="connsiteY3" fmla="*/ 3536775 h 3635085"/>
              <a:gd name="connsiteX4" fmla="*/ 1391303 w 4138601"/>
              <a:gd name="connsiteY4" fmla="*/ 75768 h 3635085"/>
              <a:gd name="connsiteX0" fmla="*/ 1391303 w 4138601"/>
              <a:gd name="connsiteY0" fmla="*/ 75768 h 3536775"/>
              <a:gd name="connsiteX1" fmla="*/ 4138601 w 4138601"/>
              <a:gd name="connsiteY1" fmla="*/ 0 h 3536775"/>
              <a:gd name="connsiteX2" fmla="*/ 1273242 w 4138601"/>
              <a:gd name="connsiteY2" fmla="*/ 3407480 h 3536775"/>
              <a:gd name="connsiteX3" fmla="*/ 0 w 4138601"/>
              <a:gd name="connsiteY3" fmla="*/ 3536775 h 3536775"/>
              <a:gd name="connsiteX4" fmla="*/ 1391303 w 4138601"/>
              <a:gd name="connsiteY4" fmla="*/ 75768 h 3536775"/>
              <a:gd name="connsiteX0" fmla="*/ 1391303 w 3058684"/>
              <a:gd name="connsiteY0" fmla="*/ 103474 h 3564481"/>
              <a:gd name="connsiteX1" fmla="*/ 3058684 w 3058684"/>
              <a:gd name="connsiteY1" fmla="*/ 0 h 3564481"/>
              <a:gd name="connsiteX2" fmla="*/ 1273242 w 3058684"/>
              <a:gd name="connsiteY2" fmla="*/ 3435186 h 3564481"/>
              <a:gd name="connsiteX3" fmla="*/ 0 w 3058684"/>
              <a:gd name="connsiteY3" fmla="*/ 3564481 h 3564481"/>
              <a:gd name="connsiteX4" fmla="*/ 1391303 w 3058684"/>
              <a:gd name="connsiteY4" fmla="*/ 103474 h 3564481"/>
              <a:gd name="connsiteX0" fmla="*/ 1521436 w 3188817"/>
              <a:gd name="connsiteY0" fmla="*/ 103474 h 3464355"/>
              <a:gd name="connsiteX1" fmla="*/ 3188817 w 3188817"/>
              <a:gd name="connsiteY1" fmla="*/ 0 h 3464355"/>
              <a:gd name="connsiteX2" fmla="*/ 1403375 w 3188817"/>
              <a:gd name="connsiteY2" fmla="*/ 3435186 h 3464355"/>
              <a:gd name="connsiteX3" fmla="*/ 0 w 3188817"/>
              <a:gd name="connsiteY3" fmla="*/ 3464355 h 3464355"/>
              <a:gd name="connsiteX4" fmla="*/ 1521436 w 3188817"/>
              <a:gd name="connsiteY4" fmla="*/ 103474 h 3464355"/>
              <a:gd name="connsiteX0" fmla="*/ 1521436 w 3188817"/>
              <a:gd name="connsiteY0" fmla="*/ 103474 h 3632772"/>
              <a:gd name="connsiteX1" fmla="*/ 3188817 w 3188817"/>
              <a:gd name="connsiteY1" fmla="*/ 0 h 3632772"/>
              <a:gd name="connsiteX2" fmla="*/ 1626674 w 3188817"/>
              <a:gd name="connsiteY2" fmla="*/ 3632772 h 3632772"/>
              <a:gd name="connsiteX3" fmla="*/ 0 w 3188817"/>
              <a:gd name="connsiteY3" fmla="*/ 3464355 h 3632772"/>
              <a:gd name="connsiteX4" fmla="*/ 1521436 w 3188817"/>
              <a:gd name="connsiteY4" fmla="*/ 103474 h 3632772"/>
              <a:gd name="connsiteX0" fmla="*/ 1521436 w 3605461"/>
              <a:gd name="connsiteY0" fmla="*/ 69855 h 3599153"/>
              <a:gd name="connsiteX1" fmla="*/ 3605461 w 3605461"/>
              <a:gd name="connsiteY1" fmla="*/ 0 h 3599153"/>
              <a:gd name="connsiteX2" fmla="*/ 1626674 w 3605461"/>
              <a:gd name="connsiteY2" fmla="*/ 3599153 h 3599153"/>
              <a:gd name="connsiteX3" fmla="*/ 0 w 3605461"/>
              <a:gd name="connsiteY3" fmla="*/ 3430736 h 3599153"/>
              <a:gd name="connsiteX4" fmla="*/ 1521436 w 3605461"/>
              <a:gd name="connsiteY4" fmla="*/ 69855 h 3599153"/>
              <a:gd name="connsiteX0" fmla="*/ 1488157 w 3605461"/>
              <a:gd name="connsiteY0" fmla="*/ 0 h 3645127"/>
              <a:gd name="connsiteX1" fmla="*/ 3605461 w 3605461"/>
              <a:gd name="connsiteY1" fmla="*/ 45974 h 3645127"/>
              <a:gd name="connsiteX2" fmla="*/ 1626674 w 3605461"/>
              <a:gd name="connsiteY2" fmla="*/ 3645127 h 3645127"/>
              <a:gd name="connsiteX3" fmla="*/ 0 w 3605461"/>
              <a:gd name="connsiteY3" fmla="*/ 3476710 h 3645127"/>
              <a:gd name="connsiteX4" fmla="*/ 1488157 w 3605461"/>
              <a:gd name="connsiteY4" fmla="*/ 0 h 3645127"/>
              <a:gd name="connsiteX0" fmla="*/ 1488157 w 3494077"/>
              <a:gd name="connsiteY0" fmla="*/ 138768 h 3783895"/>
              <a:gd name="connsiteX1" fmla="*/ 3494077 w 3494077"/>
              <a:gd name="connsiteY1" fmla="*/ 0 h 3783895"/>
              <a:gd name="connsiteX2" fmla="*/ 1626674 w 3494077"/>
              <a:gd name="connsiteY2" fmla="*/ 3783895 h 3783895"/>
              <a:gd name="connsiteX3" fmla="*/ 0 w 3494077"/>
              <a:gd name="connsiteY3" fmla="*/ 3615478 h 3783895"/>
              <a:gd name="connsiteX4" fmla="*/ 1488157 w 3494077"/>
              <a:gd name="connsiteY4" fmla="*/ 138768 h 3783895"/>
              <a:gd name="connsiteX0" fmla="*/ 1124549 w 3130469"/>
              <a:gd name="connsiteY0" fmla="*/ 138768 h 3783895"/>
              <a:gd name="connsiteX1" fmla="*/ 3130469 w 3130469"/>
              <a:gd name="connsiteY1" fmla="*/ 0 h 3783895"/>
              <a:gd name="connsiteX2" fmla="*/ 1263066 w 3130469"/>
              <a:gd name="connsiteY2" fmla="*/ 3783895 h 3783895"/>
              <a:gd name="connsiteX3" fmla="*/ 0 w 3130469"/>
              <a:gd name="connsiteY3" fmla="*/ 3710249 h 3783895"/>
              <a:gd name="connsiteX4" fmla="*/ 1124549 w 3130469"/>
              <a:gd name="connsiteY4" fmla="*/ 138768 h 3783895"/>
              <a:gd name="connsiteX0" fmla="*/ 1124549 w 2637804"/>
              <a:gd name="connsiteY0" fmla="*/ 122113 h 3767240"/>
              <a:gd name="connsiteX1" fmla="*/ 2637804 w 2637804"/>
              <a:gd name="connsiteY1" fmla="*/ 0 h 3767240"/>
              <a:gd name="connsiteX2" fmla="*/ 1263066 w 2637804"/>
              <a:gd name="connsiteY2" fmla="*/ 3767240 h 3767240"/>
              <a:gd name="connsiteX3" fmla="*/ 0 w 2637804"/>
              <a:gd name="connsiteY3" fmla="*/ 3693594 h 3767240"/>
              <a:gd name="connsiteX4" fmla="*/ 1124549 w 2637804"/>
              <a:gd name="connsiteY4" fmla="*/ 122113 h 3767240"/>
              <a:gd name="connsiteX0" fmla="*/ 1305037 w 2637804"/>
              <a:gd name="connsiteY0" fmla="*/ 0 h 3855679"/>
              <a:gd name="connsiteX1" fmla="*/ 2637804 w 2637804"/>
              <a:gd name="connsiteY1" fmla="*/ 88439 h 3855679"/>
              <a:gd name="connsiteX2" fmla="*/ 1263066 w 2637804"/>
              <a:gd name="connsiteY2" fmla="*/ 3855679 h 3855679"/>
              <a:gd name="connsiteX3" fmla="*/ 0 w 2637804"/>
              <a:gd name="connsiteY3" fmla="*/ 3782033 h 3855679"/>
              <a:gd name="connsiteX4" fmla="*/ 1305037 w 2637804"/>
              <a:gd name="connsiteY4" fmla="*/ 0 h 3855679"/>
              <a:gd name="connsiteX0" fmla="*/ 1264430 w 2637804"/>
              <a:gd name="connsiteY0" fmla="*/ 0 h 3899282"/>
              <a:gd name="connsiteX1" fmla="*/ 2637804 w 2637804"/>
              <a:gd name="connsiteY1" fmla="*/ 132042 h 3899282"/>
              <a:gd name="connsiteX2" fmla="*/ 1263066 w 2637804"/>
              <a:gd name="connsiteY2" fmla="*/ 3899282 h 3899282"/>
              <a:gd name="connsiteX3" fmla="*/ 0 w 2637804"/>
              <a:gd name="connsiteY3" fmla="*/ 3825636 h 3899282"/>
              <a:gd name="connsiteX4" fmla="*/ 1264430 w 2637804"/>
              <a:gd name="connsiteY4" fmla="*/ 0 h 3899282"/>
              <a:gd name="connsiteX0" fmla="*/ 1264430 w 2637804"/>
              <a:gd name="connsiteY0" fmla="*/ 0 h 4163698"/>
              <a:gd name="connsiteX1" fmla="*/ 2637804 w 2637804"/>
              <a:gd name="connsiteY1" fmla="*/ 132042 h 4163698"/>
              <a:gd name="connsiteX2" fmla="*/ 1331152 w 2637804"/>
              <a:gd name="connsiteY2" fmla="*/ 4163698 h 4163698"/>
              <a:gd name="connsiteX3" fmla="*/ 0 w 2637804"/>
              <a:gd name="connsiteY3" fmla="*/ 3825636 h 4163698"/>
              <a:gd name="connsiteX4" fmla="*/ 1264430 w 2637804"/>
              <a:gd name="connsiteY4" fmla="*/ 0 h 4163698"/>
              <a:gd name="connsiteX0" fmla="*/ 1182770 w 2556144"/>
              <a:gd name="connsiteY0" fmla="*/ 0 h 4163698"/>
              <a:gd name="connsiteX1" fmla="*/ 2556144 w 2556144"/>
              <a:gd name="connsiteY1" fmla="*/ 132042 h 4163698"/>
              <a:gd name="connsiteX2" fmla="*/ 1249492 w 2556144"/>
              <a:gd name="connsiteY2" fmla="*/ 4163698 h 4163698"/>
              <a:gd name="connsiteX3" fmla="*/ 0 w 2556144"/>
              <a:gd name="connsiteY3" fmla="*/ 3580706 h 4163698"/>
              <a:gd name="connsiteX4" fmla="*/ 1182770 w 2556144"/>
              <a:gd name="connsiteY4" fmla="*/ 0 h 4163698"/>
              <a:gd name="connsiteX0" fmla="*/ 1182770 w 2556144"/>
              <a:gd name="connsiteY0" fmla="*/ 0 h 3715230"/>
              <a:gd name="connsiteX1" fmla="*/ 2556144 w 2556144"/>
              <a:gd name="connsiteY1" fmla="*/ 132042 h 3715230"/>
              <a:gd name="connsiteX2" fmla="*/ 1481730 w 2556144"/>
              <a:gd name="connsiteY2" fmla="*/ 3715230 h 3715230"/>
              <a:gd name="connsiteX3" fmla="*/ 0 w 2556144"/>
              <a:gd name="connsiteY3" fmla="*/ 3580706 h 3715230"/>
              <a:gd name="connsiteX4" fmla="*/ 1182770 w 2556144"/>
              <a:gd name="connsiteY4" fmla="*/ 0 h 3715230"/>
              <a:gd name="connsiteX0" fmla="*/ 1182770 w 2556144"/>
              <a:gd name="connsiteY0" fmla="*/ 0 h 3745461"/>
              <a:gd name="connsiteX1" fmla="*/ 2556144 w 2556144"/>
              <a:gd name="connsiteY1" fmla="*/ 132042 h 3745461"/>
              <a:gd name="connsiteX2" fmla="*/ 1793329 w 2556144"/>
              <a:gd name="connsiteY2" fmla="*/ 3745461 h 3745461"/>
              <a:gd name="connsiteX3" fmla="*/ 0 w 2556144"/>
              <a:gd name="connsiteY3" fmla="*/ 3580706 h 3745461"/>
              <a:gd name="connsiteX4" fmla="*/ 1182770 w 2556144"/>
              <a:gd name="connsiteY4" fmla="*/ 0 h 3745461"/>
              <a:gd name="connsiteX0" fmla="*/ 810452 w 2556144"/>
              <a:gd name="connsiteY0" fmla="*/ 0 h 3786541"/>
              <a:gd name="connsiteX1" fmla="*/ 2556144 w 2556144"/>
              <a:gd name="connsiteY1" fmla="*/ 173122 h 3786541"/>
              <a:gd name="connsiteX2" fmla="*/ 1793329 w 2556144"/>
              <a:gd name="connsiteY2" fmla="*/ 3786541 h 3786541"/>
              <a:gd name="connsiteX3" fmla="*/ 0 w 2556144"/>
              <a:gd name="connsiteY3" fmla="*/ 3621786 h 3786541"/>
              <a:gd name="connsiteX4" fmla="*/ 810452 w 2556144"/>
              <a:gd name="connsiteY4" fmla="*/ 0 h 3786541"/>
              <a:gd name="connsiteX0" fmla="*/ 810452 w 2490881"/>
              <a:gd name="connsiteY0" fmla="*/ 0 h 3786541"/>
              <a:gd name="connsiteX1" fmla="*/ 2490881 w 2490881"/>
              <a:gd name="connsiteY1" fmla="*/ 479137 h 3786541"/>
              <a:gd name="connsiteX2" fmla="*/ 1793329 w 2490881"/>
              <a:gd name="connsiteY2" fmla="*/ 3786541 h 3786541"/>
              <a:gd name="connsiteX3" fmla="*/ 0 w 2490881"/>
              <a:gd name="connsiteY3" fmla="*/ 3621786 h 3786541"/>
              <a:gd name="connsiteX4" fmla="*/ 810452 w 2490881"/>
              <a:gd name="connsiteY4" fmla="*/ 0 h 3786541"/>
              <a:gd name="connsiteX0" fmla="*/ 750890 w 2490881"/>
              <a:gd name="connsiteY0" fmla="*/ 0 h 3470057"/>
              <a:gd name="connsiteX1" fmla="*/ 2490881 w 2490881"/>
              <a:gd name="connsiteY1" fmla="*/ 162653 h 3470057"/>
              <a:gd name="connsiteX2" fmla="*/ 1793329 w 2490881"/>
              <a:gd name="connsiteY2" fmla="*/ 3470057 h 3470057"/>
              <a:gd name="connsiteX3" fmla="*/ 0 w 2490881"/>
              <a:gd name="connsiteY3" fmla="*/ 3305302 h 3470057"/>
              <a:gd name="connsiteX4" fmla="*/ 750890 w 2490881"/>
              <a:gd name="connsiteY4" fmla="*/ 0 h 3470057"/>
              <a:gd name="connsiteX0" fmla="*/ 761393 w 2490881"/>
              <a:gd name="connsiteY0" fmla="*/ 0 h 3473996"/>
              <a:gd name="connsiteX1" fmla="*/ 2490881 w 2490881"/>
              <a:gd name="connsiteY1" fmla="*/ 166592 h 3473996"/>
              <a:gd name="connsiteX2" fmla="*/ 1793329 w 2490881"/>
              <a:gd name="connsiteY2" fmla="*/ 3473996 h 3473996"/>
              <a:gd name="connsiteX3" fmla="*/ 0 w 2490881"/>
              <a:gd name="connsiteY3" fmla="*/ 3309241 h 3473996"/>
              <a:gd name="connsiteX4" fmla="*/ 761393 w 2490881"/>
              <a:gd name="connsiteY4" fmla="*/ 0 h 3473996"/>
              <a:gd name="connsiteX0" fmla="*/ 756589 w 2486077"/>
              <a:gd name="connsiteY0" fmla="*/ 0 h 3473996"/>
              <a:gd name="connsiteX1" fmla="*/ 2486077 w 2486077"/>
              <a:gd name="connsiteY1" fmla="*/ 166592 h 3473996"/>
              <a:gd name="connsiteX2" fmla="*/ 1788525 w 2486077"/>
              <a:gd name="connsiteY2" fmla="*/ 3473996 h 3473996"/>
              <a:gd name="connsiteX3" fmla="*/ 0 w 2486077"/>
              <a:gd name="connsiteY3" fmla="*/ 3294834 h 3473996"/>
              <a:gd name="connsiteX4" fmla="*/ 756589 w 2486077"/>
              <a:gd name="connsiteY4" fmla="*/ 0 h 3473996"/>
              <a:gd name="connsiteX0" fmla="*/ 740384 w 2469872"/>
              <a:gd name="connsiteY0" fmla="*/ 0 h 3473996"/>
              <a:gd name="connsiteX1" fmla="*/ 2469872 w 2469872"/>
              <a:gd name="connsiteY1" fmla="*/ 166592 h 3473996"/>
              <a:gd name="connsiteX2" fmla="*/ 1772320 w 2469872"/>
              <a:gd name="connsiteY2" fmla="*/ 3473996 h 3473996"/>
              <a:gd name="connsiteX3" fmla="*/ 0 w 2469872"/>
              <a:gd name="connsiteY3" fmla="*/ 3301364 h 3473996"/>
              <a:gd name="connsiteX4" fmla="*/ 740384 w 2469872"/>
              <a:gd name="connsiteY4" fmla="*/ 0 h 3473996"/>
              <a:gd name="connsiteX0" fmla="*/ 740384 w 3180498"/>
              <a:gd name="connsiteY0" fmla="*/ 0 h 3473996"/>
              <a:gd name="connsiteX1" fmla="*/ 3180498 w 3180498"/>
              <a:gd name="connsiteY1" fmla="*/ 240494 h 3473996"/>
              <a:gd name="connsiteX2" fmla="*/ 1772320 w 3180498"/>
              <a:gd name="connsiteY2" fmla="*/ 3473996 h 3473996"/>
              <a:gd name="connsiteX3" fmla="*/ 0 w 3180498"/>
              <a:gd name="connsiteY3" fmla="*/ 3301364 h 3473996"/>
              <a:gd name="connsiteX4" fmla="*/ 740384 w 3180498"/>
              <a:gd name="connsiteY4" fmla="*/ 0 h 3473996"/>
              <a:gd name="connsiteX0" fmla="*/ 736813 w 3180498"/>
              <a:gd name="connsiteY0" fmla="*/ 0 h 3472657"/>
              <a:gd name="connsiteX1" fmla="*/ 3180498 w 3180498"/>
              <a:gd name="connsiteY1" fmla="*/ 239155 h 3472657"/>
              <a:gd name="connsiteX2" fmla="*/ 1772320 w 3180498"/>
              <a:gd name="connsiteY2" fmla="*/ 3472657 h 3472657"/>
              <a:gd name="connsiteX3" fmla="*/ 0 w 3180498"/>
              <a:gd name="connsiteY3" fmla="*/ 3300025 h 3472657"/>
              <a:gd name="connsiteX4" fmla="*/ 736813 w 3180498"/>
              <a:gd name="connsiteY4" fmla="*/ 0 h 3472657"/>
              <a:gd name="connsiteX0" fmla="*/ 736813 w 3187641"/>
              <a:gd name="connsiteY0" fmla="*/ 0 h 3472657"/>
              <a:gd name="connsiteX1" fmla="*/ 3187641 w 3187641"/>
              <a:gd name="connsiteY1" fmla="*/ 236478 h 3472657"/>
              <a:gd name="connsiteX2" fmla="*/ 1772320 w 3187641"/>
              <a:gd name="connsiteY2" fmla="*/ 3472657 h 3472657"/>
              <a:gd name="connsiteX3" fmla="*/ 0 w 3187641"/>
              <a:gd name="connsiteY3" fmla="*/ 3300025 h 3472657"/>
              <a:gd name="connsiteX4" fmla="*/ 736813 w 3187641"/>
              <a:gd name="connsiteY4" fmla="*/ 0 h 347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7641" h="3472657">
                <a:moveTo>
                  <a:pt x="736813" y="0"/>
                </a:moveTo>
                <a:lnTo>
                  <a:pt x="3187641" y="236478"/>
                </a:lnTo>
                <a:lnTo>
                  <a:pt x="1772320" y="3472657"/>
                </a:lnTo>
                <a:lnTo>
                  <a:pt x="0" y="3300025"/>
                </a:lnTo>
                <a:lnTo>
                  <a:pt x="736813" y="0"/>
                </a:lnTo>
                <a:close/>
              </a:path>
            </a:pathLst>
          </a:custGeom>
          <a:gradFill flip="none" rotWithShape="1">
            <a:gsLst>
              <a:gs pos="98000">
                <a:srgbClr val="053264"/>
              </a:gs>
              <a:gs pos="51000">
                <a:srgbClr val="027FB5"/>
              </a:gs>
              <a:gs pos="0">
                <a:srgbClr val="00B9F2"/>
              </a:gs>
            </a:gsLst>
            <a:path path="circle">
              <a:fillToRect l="50000" t="50000" r="50000" b="50000"/>
            </a:path>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Parallelogram 10"/>
          <p:cNvSpPr/>
          <p:nvPr/>
        </p:nvSpPr>
        <p:spPr bwMode="auto">
          <a:xfrm rot="5400000" flipV="1">
            <a:off x="5295901" y="-38098"/>
            <a:ext cx="160019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gradFill flip="none" rotWithShape="1">
            <a:gsLst>
              <a:gs pos="100000">
                <a:srgbClr val="00B9F2"/>
              </a:gs>
              <a:gs pos="10000">
                <a:srgbClr val="053264"/>
              </a:gs>
            </a:gsLst>
            <a:lin ang="378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59008" y="2489995"/>
            <a:ext cx="6073985" cy="1878011"/>
          </a:xfrm>
          <a:prstGeom prst="rect">
            <a:avLst/>
          </a:prstGeom>
        </p:spPr>
      </p:pic>
      <p:sp>
        <p:nvSpPr>
          <p:cNvPr id="12" name="Parallelogram 10"/>
          <p:cNvSpPr/>
          <p:nvPr userDrawn="1"/>
        </p:nvSpPr>
        <p:spPr bwMode="auto">
          <a:xfrm rot="5400000" flipH="1">
            <a:off x="5320618" y="-642728"/>
            <a:ext cx="1555939" cy="12227867"/>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2777078"/>
              <a:gd name="connsiteY0" fmla="*/ 35863 h 12227861"/>
              <a:gd name="connsiteX1" fmla="*/ 2358932 w 2777078"/>
              <a:gd name="connsiteY1" fmla="*/ 0 h 12227861"/>
              <a:gd name="connsiteX2" fmla="*/ 2777078 w 2777078"/>
              <a:gd name="connsiteY2" fmla="*/ 12227861 h 12227861"/>
              <a:gd name="connsiteX3" fmla="*/ 0 w 2777078"/>
              <a:gd name="connsiteY3" fmla="*/ 12227861 h 12227861"/>
              <a:gd name="connsiteX4" fmla="*/ 1085273 w 2777078"/>
              <a:gd name="connsiteY4" fmla="*/ 35863 h 12227861"/>
              <a:gd name="connsiteX0" fmla="*/ 273578 w 1965383"/>
              <a:gd name="connsiteY0" fmla="*/ 35863 h 12245793"/>
              <a:gd name="connsiteX1" fmla="*/ 1547237 w 1965383"/>
              <a:gd name="connsiteY1" fmla="*/ 0 h 12245793"/>
              <a:gd name="connsiteX2" fmla="*/ 1965383 w 1965383"/>
              <a:gd name="connsiteY2" fmla="*/ 12227861 h 12245793"/>
              <a:gd name="connsiteX3" fmla="*/ 0 w 1965383"/>
              <a:gd name="connsiteY3" fmla="*/ 12245793 h 12245793"/>
              <a:gd name="connsiteX4" fmla="*/ 273578 w 1965383"/>
              <a:gd name="connsiteY4" fmla="*/ 35863 h 12245793"/>
              <a:gd name="connsiteX0" fmla="*/ 0 w 2257531"/>
              <a:gd name="connsiteY0" fmla="*/ 17934 h 12245793"/>
              <a:gd name="connsiteX1" fmla="*/ 1839385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257531"/>
              <a:gd name="connsiteY0" fmla="*/ 17934 h 12245793"/>
              <a:gd name="connsiteX1" fmla="*/ 1445837 w 2257531"/>
              <a:gd name="connsiteY1" fmla="*/ 0 h 12245793"/>
              <a:gd name="connsiteX2" fmla="*/ 2257531 w 2257531"/>
              <a:gd name="connsiteY2" fmla="*/ 12227861 h 12245793"/>
              <a:gd name="connsiteX3" fmla="*/ 292148 w 2257531"/>
              <a:gd name="connsiteY3" fmla="*/ 12245793 h 12245793"/>
              <a:gd name="connsiteX4" fmla="*/ 0 w 2257531"/>
              <a:gd name="connsiteY4" fmla="*/ 17934 h 12245793"/>
              <a:gd name="connsiteX0" fmla="*/ 0 w 2134547"/>
              <a:gd name="connsiteY0" fmla="*/ 17934 h 12245793"/>
              <a:gd name="connsiteX1" fmla="*/ 1445837 w 2134547"/>
              <a:gd name="connsiteY1" fmla="*/ 0 h 12245793"/>
              <a:gd name="connsiteX2" fmla="*/ 2134547 w 2134547"/>
              <a:gd name="connsiteY2" fmla="*/ 12209931 h 12245793"/>
              <a:gd name="connsiteX3" fmla="*/ 292148 w 2134547"/>
              <a:gd name="connsiteY3" fmla="*/ 12245793 h 12245793"/>
              <a:gd name="connsiteX4" fmla="*/ 0 w 2134547"/>
              <a:gd name="connsiteY4" fmla="*/ 17934 h 12245793"/>
              <a:gd name="connsiteX0" fmla="*/ 0 w 2134547"/>
              <a:gd name="connsiteY0" fmla="*/ 17934 h 12227867"/>
              <a:gd name="connsiteX1" fmla="*/ 1445837 w 2134547"/>
              <a:gd name="connsiteY1" fmla="*/ 0 h 12227867"/>
              <a:gd name="connsiteX2" fmla="*/ 2134547 w 2134547"/>
              <a:gd name="connsiteY2" fmla="*/ 12209931 h 12227867"/>
              <a:gd name="connsiteX3" fmla="*/ 242953 w 2134547"/>
              <a:gd name="connsiteY3" fmla="*/ 12227867 h 12227867"/>
              <a:gd name="connsiteX4" fmla="*/ 0 w 2134547"/>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42953 w 2134546"/>
              <a:gd name="connsiteY3" fmla="*/ 12227867 h 12227867"/>
              <a:gd name="connsiteX4" fmla="*/ 0 w 2134546"/>
              <a:gd name="connsiteY4" fmla="*/ 17934 h 12227867"/>
              <a:gd name="connsiteX0" fmla="*/ 0 w 2134546"/>
              <a:gd name="connsiteY0" fmla="*/ 17934 h 12227867"/>
              <a:gd name="connsiteX1" fmla="*/ 1445837 w 2134546"/>
              <a:gd name="connsiteY1" fmla="*/ 0 h 12227867"/>
              <a:gd name="connsiteX2" fmla="*/ 2134546 w 2134546"/>
              <a:gd name="connsiteY2" fmla="*/ 12222126 h 12227867"/>
              <a:gd name="connsiteX3" fmla="*/ 234590 w 2134546"/>
              <a:gd name="connsiteY3" fmla="*/ 12227867 h 12227867"/>
              <a:gd name="connsiteX4" fmla="*/ 0 w 2134546"/>
              <a:gd name="connsiteY4" fmla="*/ 17934 h 1222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546" h="12227867">
                <a:moveTo>
                  <a:pt x="0" y="17934"/>
                </a:moveTo>
                <a:lnTo>
                  <a:pt x="1445837" y="0"/>
                </a:lnTo>
                <a:lnTo>
                  <a:pt x="2134546" y="12222126"/>
                </a:lnTo>
                <a:lnTo>
                  <a:pt x="234590" y="12227867"/>
                </a:lnTo>
                <a:lnTo>
                  <a:pt x="0" y="17934"/>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Parallelogram 10"/>
          <p:cNvSpPr/>
          <p:nvPr userDrawn="1"/>
        </p:nvSpPr>
        <p:spPr bwMode="auto">
          <a:xfrm rot="5400000" flipH="1">
            <a:off x="4922486" y="-4888259"/>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3" name="Parallelogram 10"/>
          <p:cNvSpPr/>
          <p:nvPr userDrawn="1"/>
        </p:nvSpPr>
        <p:spPr bwMode="auto">
          <a:xfrm rot="5400000" flipH="1">
            <a:off x="5083850"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Parallelogram 10"/>
          <p:cNvSpPr/>
          <p:nvPr userDrawn="1"/>
        </p:nvSpPr>
        <p:spPr bwMode="auto">
          <a:xfrm rot="16200000">
            <a:off x="4904554" y="-454481"/>
            <a:ext cx="2364960" cy="12209928"/>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 name="connsiteX0" fmla="*/ 1085273 w 3244418"/>
              <a:gd name="connsiteY0" fmla="*/ 1 h 12191999"/>
              <a:gd name="connsiteX1" fmla="*/ 2777078 w 3244418"/>
              <a:gd name="connsiteY1" fmla="*/ 0 h 12191999"/>
              <a:gd name="connsiteX2" fmla="*/ 3244417 w 3244418"/>
              <a:gd name="connsiteY2" fmla="*/ 12191999 h 12191999"/>
              <a:gd name="connsiteX3" fmla="*/ 0 w 3244418"/>
              <a:gd name="connsiteY3" fmla="*/ 12191999 h 12191999"/>
              <a:gd name="connsiteX4" fmla="*/ 1085273 w 3244418"/>
              <a:gd name="connsiteY4" fmla="*/ 1 h 12191999"/>
              <a:gd name="connsiteX0" fmla="*/ 1085273 w 3244417"/>
              <a:gd name="connsiteY0" fmla="*/ 17930 h 12209928"/>
              <a:gd name="connsiteX1" fmla="*/ 2309739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 name="connsiteX0" fmla="*/ 1085273 w 3244417"/>
              <a:gd name="connsiteY0" fmla="*/ 17930 h 12209928"/>
              <a:gd name="connsiteX1" fmla="*/ 2186755 w 3244417"/>
              <a:gd name="connsiteY1" fmla="*/ 0 h 12209928"/>
              <a:gd name="connsiteX2" fmla="*/ 3244417 w 3244417"/>
              <a:gd name="connsiteY2" fmla="*/ 12209928 h 12209928"/>
              <a:gd name="connsiteX3" fmla="*/ 0 w 3244417"/>
              <a:gd name="connsiteY3" fmla="*/ 12209928 h 12209928"/>
              <a:gd name="connsiteX4" fmla="*/ 1085273 w 3244417"/>
              <a:gd name="connsiteY4" fmla="*/ 17930 h 1220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4417" h="12209928">
                <a:moveTo>
                  <a:pt x="1085273" y="17930"/>
                </a:moveTo>
                <a:lnTo>
                  <a:pt x="2186755" y="0"/>
                </a:lnTo>
                <a:lnTo>
                  <a:pt x="3244417" y="12209928"/>
                </a:lnTo>
                <a:lnTo>
                  <a:pt x="0" y="12209928"/>
                </a:lnTo>
                <a:lnTo>
                  <a:pt x="1085273" y="17930"/>
                </a:lnTo>
                <a:close/>
              </a:path>
            </a:pathLst>
          </a:custGeom>
          <a:solidFill>
            <a:schemeClr val="accent4">
              <a:alpha val="34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userDrawn="1"/>
        </p:nvSpPr>
        <p:spPr bwMode="auto">
          <a:xfrm rot="5400000" flipV="1">
            <a:off x="5083849" y="-268081"/>
            <a:ext cx="2024302" cy="12227861"/>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656705936"/>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white">
          <a:xfrm>
            <a:off x="1833121" y="2428193"/>
            <a:ext cx="8525773" cy="914400"/>
          </a:xfrm>
        </p:spPr>
        <p:txBody>
          <a:bodyPr rIns="0" anchor="b">
            <a:noAutofit/>
          </a:bodyPr>
          <a:lstStyle>
            <a:lvl1pPr algn="ctr">
              <a:defRPr sz="3400" baseline="0">
                <a:solidFill>
                  <a:schemeClr val="tx1"/>
                </a:solidFill>
              </a:defRPr>
            </a:lvl1pPr>
          </a:lstStyle>
          <a:p>
            <a:r>
              <a:rPr lang="en-US" dirty="0"/>
              <a:t>Presentation Title</a:t>
            </a:r>
          </a:p>
        </p:txBody>
      </p:sp>
      <p:sp>
        <p:nvSpPr>
          <p:cNvPr id="3" name="Subtitle 2"/>
          <p:cNvSpPr>
            <a:spLocks noGrp="1"/>
          </p:cNvSpPr>
          <p:nvPr>
            <p:ph type="subTitle" idx="1" hasCustomPrompt="1"/>
          </p:nvPr>
        </p:nvSpPr>
        <p:spPr bwMode="white">
          <a:xfrm>
            <a:off x="1828801" y="3465218"/>
            <a:ext cx="8534401" cy="914400"/>
          </a:xfrm>
          <a:noFill/>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6EC91B51-25EE-0147-9293-37E16A70024E}"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3940"/>
          <a:stretch/>
        </p:blipFill>
        <p:spPr>
          <a:xfrm>
            <a:off x="10013894" y="572078"/>
            <a:ext cx="1274495" cy="465533"/>
          </a:xfrm>
          <a:prstGeom prst="rect">
            <a:avLst/>
          </a:prstGeom>
        </p:spPr>
      </p:pic>
    </p:spTree>
    <p:extLst>
      <p:ext uri="{BB962C8B-B14F-4D97-AF65-F5344CB8AC3E}">
        <p14:creationId xmlns:p14="http://schemas.microsoft.com/office/powerpoint/2010/main" xmlns="" val="1178186865"/>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lstStyle/>
          <a:p>
            <a:r>
              <a:rPr lang="en-US" dirty="0"/>
              <a:t>Click to Edit Master Title Style</a:t>
            </a:r>
          </a:p>
        </p:txBody>
      </p:sp>
      <p:sp>
        <p:nvSpPr>
          <p:cNvPr id="5" name="Content Placeholder 4"/>
          <p:cNvSpPr>
            <a:spLocks noGrp="1"/>
          </p:cNvSpPr>
          <p:nvPr>
            <p:ph sz="quarter" idx="10"/>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DEFD86-78C4-084A-B0B5-04A7A3431B3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01165915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240615C-9F09-48E6-A4AF-B049CC6FC686}" type="datetimeFigureOut">
              <a:rPr lang="lt-LT" smtClean="0"/>
              <a:pPr/>
              <a:t>2017-11-30</a:t>
            </a:fld>
            <a:endParaRPr lang="lt-LT"/>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lt-LT"/>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45A37CD-1394-41A6-AECB-A37EF5BA879D}" type="slidenum">
              <a:rPr lang="lt-LT" smtClean="0"/>
              <a:pPr/>
              <a:t>‹#›</a:t>
            </a:fld>
            <a:endParaRPr lang="lt-LT"/>
          </a:p>
        </p:txBody>
      </p:sp>
    </p:spTree>
    <p:extLst>
      <p:ext uri="{BB962C8B-B14F-4D97-AF65-F5344CB8AC3E}">
        <p14:creationId xmlns:p14="http://schemas.microsoft.com/office/powerpoint/2010/main" xmlns="" val="26983695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2625" y="682625"/>
            <a:ext cx="10826496" cy="369332"/>
          </a:xfrm>
        </p:spPr>
        <p:txBody>
          <a:bodyPr/>
          <a:lstStyle>
            <a:lvl1pPr>
              <a:defRPr lang="en-US" sz="2400" b="1" kern="1200" spc="0" dirty="0" smtClean="0">
                <a:solidFill>
                  <a:schemeClr val="tx1"/>
                </a:solidFill>
                <a:latin typeface="+mj-lt"/>
                <a:ea typeface="+mj-ea"/>
                <a:cs typeface="Arial"/>
              </a:defRPr>
            </a:lvl1pPr>
          </a:lstStyle>
          <a:p>
            <a:r>
              <a:rPr lang="en-US" dirty="0"/>
              <a:t>Click to Edit Master Title Style</a:t>
            </a:r>
          </a:p>
        </p:txBody>
      </p:sp>
      <p:sp>
        <p:nvSpPr>
          <p:cNvPr id="8" name="Text Placeholder 7"/>
          <p:cNvSpPr>
            <a:spLocks noGrp="1"/>
          </p:cNvSpPr>
          <p:nvPr>
            <p:ph type="body" sz="quarter" idx="11" hasCustomPrompt="1"/>
          </p:nvPr>
        </p:nvSpPr>
        <p:spPr>
          <a:xfrm>
            <a:off x="682625" y="1097309"/>
            <a:ext cx="10826496" cy="246221"/>
          </a:xfrm>
        </p:spPr>
        <p:txBody>
          <a:bodyPr anchor="t" anchorCtr="0">
            <a:spAutoFit/>
          </a:bodyPr>
          <a:lstStyle>
            <a:lvl1pPr marL="0" indent="0">
              <a:spcBef>
                <a:spcPts val="0"/>
              </a:spcBef>
              <a:spcAft>
                <a:spcPts val="0"/>
              </a:spcAft>
              <a:buNone/>
              <a:defRPr sz="1600">
                <a:solidFill>
                  <a:schemeClr val="accent4">
                    <a:lumMod val="40000"/>
                    <a:lumOff val="60000"/>
                  </a:schemeClr>
                </a:solidFill>
              </a:defRPr>
            </a:lvl1pPr>
            <a:lvl2pPr marL="0" indent="0">
              <a:buNone/>
              <a:defRPr sz="1400"/>
            </a:lvl2pPr>
            <a:lvl3pPr marL="0" indent="0">
              <a:buNone/>
              <a:defRPr sz="1400"/>
            </a:lvl3pPr>
            <a:lvl4pPr marL="0" indent="0">
              <a:buNone/>
              <a:defRPr sz="1400"/>
            </a:lvl4pPr>
            <a:lvl5pPr marL="0" indent="0">
              <a:buNone/>
              <a:defRPr sz="1400"/>
            </a:lvl5pPr>
          </a:lstStyle>
          <a:p>
            <a:pPr lvl="0"/>
            <a:r>
              <a:rPr lang="en-US" dirty="0"/>
              <a:t>Click to Edit Subtitle (optional)</a:t>
            </a:r>
          </a:p>
        </p:txBody>
      </p:sp>
      <p:sp>
        <p:nvSpPr>
          <p:cNvPr id="11" name="Content Placeholder 10"/>
          <p:cNvSpPr>
            <a:spLocks noGrp="1"/>
          </p:cNvSpPr>
          <p:nvPr>
            <p:ph sz="quarter" idx="12"/>
          </p:nvPr>
        </p:nvSpPr>
        <p:spPr>
          <a:xfrm>
            <a:off x="914400" y="1828804"/>
            <a:ext cx="10369296" cy="3427413"/>
          </a:xfrm>
        </p:spPr>
        <p:txBody>
          <a:bodyPr/>
          <a:lstStyle/>
          <a:p>
            <a:pPr lvl="0"/>
            <a:r>
              <a:rPr lang="en-US"/>
              <a:t>Click to edit Master text styles</a:t>
            </a:r>
          </a:p>
          <a:p>
            <a:pPr lvl="1"/>
            <a:r>
              <a:rPr lang="en-US"/>
              <a:t>Second level</a:t>
            </a:r>
          </a:p>
          <a:p>
            <a:pPr lvl="2"/>
            <a:r>
              <a:rPr lang="en-US"/>
              <a:t>Third level</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D5DF95B-0B80-6A4D-A813-6F9D9F38EBA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352619293"/>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2625"/>
            <a:ext cx="10826496" cy="369332"/>
          </a:xfrm>
          <a:noFill/>
        </p:spPr>
        <p:txBody>
          <a:bodyPr vert="horz" wrap="square" lIns="0" tIns="0" rIns="0" bIns="0" rtlCol="0" anchor="t">
            <a:spAutoFit/>
          </a:bodyPr>
          <a:lstStyle>
            <a:lvl1pPr>
              <a:defRPr lang="en-US" dirty="0"/>
            </a:lvl1pPr>
          </a:lstStyle>
          <a:p>
            <a:pPr lvl="0"/>
            <a:r>
              <a:rPr lang="en-US" dirty="0"/>
              <a:t>Click to Edit Master Title Style</a:t>
            </a:r>
          </a:p>
        </p:txBody>
      </p:sp>
      <p:sp>
        <p:nvSpPr>
          <p:cNvPr id="4" name="Content Placeholder 3"/>
          <p:cNvSpPr>
            <a:spLocks noGrp="1"/>
          </p:cNvSpPr>
          <p:nvPr>
            <p:ph sz="half" idx="2"/>
          </p:nvPr>
        </p:nvSpPr>
        <p:spPr>
          <a:xfrm>
            <a:off x="914400" y="1828800"/>
            <a:ext cx="10369296" cy="3429000"/>
          </a:xfrm>
        </p:spPr>
        <p:txBody>
          <a:bodyPr/>
          <a:lstStyle>
            <a:lvl1pPr>
              <a:lnSpc>
                <a:spcPct val="100000"/>
              </a:lnSpc>
              <a:defRPr sz="2000"/>
            </a:lvl1pPr>
            <a:lvl2pPr>
              <a:lnSpc>
                <a:spcPct val="100000"/>
              </a:lnSpc>
              <a:defRPr sz="1800"/>
            </a:lvl2pPr>
            <a:lvl3pPr>
              <a:lnSpc>
                <a:spcPct val="100000"/>
              </a:lnSpc>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6"/>
          <p:cNvSpPr>
            <a:spLocks noGrp="1"/>
          </p:cNvSpPr>
          <p:nvPr>
            <p:ph type="body" sz="quarter" idx="14" hasCustomPrompt="1"/>
          </p:nvPr>
        </p:nvSpPr>
        <p:spPr>
          <a:xfrm>
            <a:off x="687263" y="6177085"/>
            <a:ext cx="10826495" cy="215444"/>
          </a:xfrm>
        </p:spPr>
        <p:txBody>
          <a:bodyPr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stStyle>
          <a:p>
            <a:pPr lvl="0"/>
            <a:r>
              <a:rPr lang="en-US" dirty="0"/>
              <a:t>Click to Edit Tagline (optional)</a:t>
            </a:r>
          </a:p>
        </p:txBody>
      </p:sp>
      <p:sp>
        <p:nvSpPr>
          <p:cNvPr id="5" name="Date Placeholder 3"/>
          <p:cNvSpPr>
            <a:spLocks noGrp="1"/>
          </p:cNvSpPr>
          <p:nvPr>
            <p:ph type="dt" sz="half" idx="15"/>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4E55AC9-5819-304B-AB8A-EC561A98EE5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8"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86536172"/>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85800" y="682625"/>
            <a:ext cx="10826496" cy="369332"/>
          </a:xfrm>
        </p:spPr>
        <p:txBody>
          <a:bodyPr/>
          <a:lstStyle>
            <a:lvl1pPr>
              <a:defRPr/>
            </a:lvl1pPr>
          </a:lstStyle>
          <a:p>
            <a:r>
              <a:rPr lang="en-US" dirty="0"/>
              <a:t>Click to Edit Master Title Style</a:t>
            </a:r>
          </a:p>
        </p:txBody>
      </p:sp>
      <p:sp>
        <p:nvSpPr>
          <p:cNvPr id="9" name="Content Placeholder 21"/>
          <p:cNvSpPr>
            <a:spLocks noGrp="1"/>
          </p:cNvSpPr>
          <p:nvPr>
            <p:ph sz="quarter" idx="18"/>
          </p:nvPr>
        </p:nvSpPr>
        <p:spPr>
          <a:xfrm>
            <a:off x="914400" y="1828800"/>
            <a:ext cx="10369296" cy="3429000"/>
          </a:xfrm>
        </p:spPr>
        <p:txBody>
          <a:bodyPr/>
          <a:lstStyle/>
          <a:p>
            <a:pPr lvl="0"/>
            <a:r>
              <a:rPr lang="en-US"/>
              <a:t>Click to edit Master text styles</a:t>
            </a:r>
          </a:p>
          <a:p>
            <a:pPr lvl="1"/>
            <a:r>
              <a:rPr lang="en-US"/>
              <a:t>Second level</a:t>
            </a:r>
          </a:p>
          <a:p>
            <a:pPr lvl="2"/>
            <a:r>
              <a:rPr lang="en-US"/>
              <a:t>Third level</a:t>
            </a:r>
          </a:p>
        </p:txBody>
      </p:sp>
      <p:sp>
        <p:nvSpPr>
          <p:cNvPr id="4" name="TextBox 3"/>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0" name="Text Placeholder 9"/>
          <p:cNvSpPr>
            <a:spLocks noGrp="1"/>
          </p:cNvSpPr>
          <p:nvPr>
            <p:ph type="body" sz="quarter" idx="16" hasCustomPrompt="1"/>
          </p:nvPr>
        </p:nvSpPr>
        <p:spPr>
          <a:xfrm>
            <a:off x="685800" y="1097309"/>
            <a:ext cx="10826496" cy="246221"/>
          </a:xfrm>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None/>
              <a:defRPr lang="en-US" sz="1600" b="1" kern="1200" dirty="0" smtClean="0">
                <a:solidFill>
                  <a:srgbClr val="94E6FF"/>
                </a:solidFill>
                <a:latin typeface="+mj-lt"/>
                <a:ea typeface="+mj-ea"/>
                <a:cs typeface="Arial"/>
              </a:defRPr>
            </a:lvl1pPr>
            <a:lvl2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2pPr>
            <a:lvl3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3pPr>
            <a:lvl4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4pPr>
            <a:lvl5pPr algn="l" defTabSz="457200" rtl="0" eaLnBrk="1" latinLnBrk="0" hangingPunct="1">
              <a:lnSpc>
                <a:spcPct val="100000"/>
              </a:lnSpc>
              <a:spcBef>
                <a:spcPct val="0"/>
              </a:spcBef>
              <a:buNone/>
              <a:defRPr lang="en-US" sz="2400" b="1" kern="1200" dirty="0" smtClean="0">
                <a:solidFill>
                  <a:schemeClr val="tx1"/>
                </a:solidFill>
                <a:latin typeface="+mj-lt"/>
                <a:ea typeface="+mj-ea"/>
                <a:cs typeface="Arial"/>
              </a:defRPr>
            </a:lvl5pPr>
          </a:lstStyle>
          <a:p>
            <a:pPr lvl="0"/>
            <a:r>
              <a:rPr lang="en-US" dirty="0"/>
              <a:t>Click to Edit Subtitle (optional)</a:t>
            </a:r>
          </a:p>
        </p:txBody>
      </p:sp>
      <p:sp>
        <p:nvSpPr>
          <p:cNvPr id="12" name="Text Placeholder 25"/>
          <p:cNvSpPr>
            <a:spLocks noGrp="1"/>
          </p:cNvSpPr>
          <p:nvPr>
            <p:ph type="body" sz="quarter" idx="20" hasCustomPrompt="1"/>
          </p:nvPr>
        </p:nvSpPr>
        <p:spPr>
          <a:xfrm>
            <a:off x="685800" y="6185356"/>
            <a:ext cx="10826496" cy="215444"/>
          </a:xfrm>
        </p:spPr>
        <p:txBody>
          <a:bodyPr anchor="b">
            <a:spAutoFit/>
          </a:bodyPr>
          <a:lstStyle>
            <a:lvl1pPr marL="0" indent="0" algn="r">
              <a:spcBef>
                <a:spcPts val="0"/>
              </a:spcBef>
              <a:spcAft>
                <a:spcPts val="0"/>
              </a:spcAft>
              <a:buNone/>
              <a:defRPr sz="1400" b="0" i="1" baseline="0">
                <a:solidFill>
                  <a:schemeClr val="tx2"/>
                </a:solidFill>
              </a:defRPr>
            </a:lvl1pPr>
            <a:lvl2pPr marL="0" indent="0" algn="r">
              <a:buNone/>
              <a:defRPr sz="1600"/>
            </a:lvl2pPr>
            <a:lvl3pPr marL="0" indent="0" algn="r">
              <a:buNone/>
              <a:defRPr sz="1600"/>
            </a:lvl3pPr>
            <a:lvl4pPr marL="0" indent="0" algn="r">
              <a:buNone/>
              <a:defRPr sz="1600"/>
            </a:lvl4pPr>
            <a:lvl5pPr marL="0" indent="0" algn="r">
              <a:buNone/>
              <a:defRPr sz="1600"/>
            </a:lvl5pPr>
          </a:lstStyle>
          <a:p>
            <a:pPr lvl="0"/>
            <a:r>
              <a:rPr lang="en-US" dirty="0"/>
              <a:t>Click to Edit Tagline (optional)</a:t>
            </a:r>
          </a:p>
        </p:txBody>
      </p:sp>
      <p:sp>
        <p:nvSpPr>
          <p:cNvPr id="8" name="TextBox 7"/>
          <p:cNvSpPr txBox="1"/>
          <p:nvPr/>
        </p:nvSpPr>
        <p:spPr>
          <a:xfrm>
            <a:off x="11776409" y="1514615"/>
            <a:ext cx="1219201"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874F111-1245-FB4C-ACB7-129F68E66232}"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561496160"/>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80C21C6-642C-6F4C-B53C-06F3F35CEF14}"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166696377"/>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Edit Master Title Style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A0E3BE2-FFFE-0B46-AE5A-CBB4C5FEC6FC}"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42786542"/>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861994C-B8B3-A740-949B-C8D716F26A7F}"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3"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252192109"/>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Parallelogram 10"/>
          <p:cNvSpPr/>
          <p:nvPr/>
        </p:nvSpPr>
        <p:spPr bwMode="auto">
          <a:xfrm flipV="1">
            <a:off x="8866909" y="0"/>
            <a:ext cx="3325091" cy="6865698"/>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arallelogram 10"/>
          <p:cNvSpPr/>
          <p:nvPr/>
        </p:nvSpPr>
        <p:spPr bwMode="auto">
          <a:xfrm rot="5400000" flipH="1">
            <a:off x="5083849" y="-5083848"/>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2" name="Parallelogram 10"/>
          <p:cNvSpPr/>
          <p:nvPr/>
        </p:nvSpPr>
        <p:spPr bwMode="auto">
          <a:xfrm rot="16200000" flipH="1" flipV="1">
            <a:off x="5083850" y="-250150"/>
            <a:ext cx="2024302"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ext Placeholder 2"/>
          <p:cNvSpPr>
            <a:spLocks noGrp="1"/>
          </p:cNvSpPr>
          <p:nvPr>
            <p:ph type="body" idx="1" hasCustomPrompt="1"/>
          </p:nvPr>
        </p:nvSpPr>
        <p:spPr>
          <a:xfrm>
            <a:off x="914401" y="3512743"/>
            <a:ext cx="8221903"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914400" y="2732670"/>
            <a:ext cx="8683723" cy="738664"/>
          </a:xfrm>
        </p:spPr>
        <p:txBody>
          <a:bodyPr wrap="square" anchor="b">
            <a:spAutoFit/>
          </a:bodyPr>
          <a:lstStyle>
            <a:lvl1pPr algn="l" defTabSz="457200" rtl="0" eaLnBrk="1" latinLnBrk="0" hangingPunct="1">
              <a:lnSpc>
                <a:spcPct val="100000"/>
              </a:lnSpc>
              <a:spcBef>
                <a:spcPct val="0"/>
              </a:spcBef>
              <a:buNone/>
              <a:defRPr kumimoji="0" lang="en-US" sz="4800" b="1" i="0" kern="1200" cap="none" baseline="0">
                <a:solidFill>
                  <a:schemeClr val="tx1"/>
                </a:solidFill>
                <a:effectLst/>
                <a:latin typeface="+mj-lt"/>
                <a:ea typeface="+mj-ea"/>
                <a:cs typeface="Arial"/>
              </a:defRPr>
            </a:lvl1pPr>
          </a:lstStyle>
          <a:p>
            <a:r>
              <a:rPr kumimoji="0" lang="en-US" dirty="0"/>
              <a:t>Click to Edit Section Title</a:t>
            </a:r>
            <a:endParaRPr lang="en-US" dirty="0"/>
          </a:p>
        </p:txBody>
      </p:sp>
      <p:sp>
        <p:nvSpPr>
          <p:cNvPr id="7"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F17F20F-8413-1548-BF61-558511100DB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9"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04382270"/>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gradFill flip="none" rotWithShape="1">
          <a:gsLst>
            <a:gs pos="1000">
              <a:srgbClr val="0078C3"/>
            </a:gs>
            <a:gs pos="100000">
              <a:srgbClr val="0A1446"/>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Parallelogram 10"/>
          <p:cNvSpPr/>
          <p:nvPr/>
        </p:nvSpPr>
        <p:spPr bwMode="auto">
          <a:xfrm flipH="1">
            <a:off x="1" y="2"/>
            <a:ext cx="5497956" cy="6865697"/>
          </a:xfrm>
          <a:custGeom>
            <a:avLst/>
            <a:gdLst>
              <a:gd name="connsiteX0" fmla="*/ 0 w 5497956"/>
              <a:gd name="connsiteY0" fmla="*/ 0 h 6858000"/>
              <a:gd name="connsiteX1" fmla="*/ 5497956 w 5497956"/>
              <a:gd name="connsiteY1" fmla="*/ 0 h 6858000"/>
              <a:gd name="connsiteX2" fmla="*/ 5497956 w 5497956"/>
              <a:gd name="connsiteY2" fmla="*/ 6858000 h 6858000"/>
              <a:gd name="connsiteX3" fmla="*/ 0 w 5497956"/>
              <a:gd name="connsiteY3" fmla="*/ 6858000 h 6858000"/>
              <a:gd name="connsiteX4" fmla="*/ 0 w 5497956"/>
              <a:gd name="connsiteY4" fmla="*/ 0 h 6858000"/>
              <a:gd name="connsiteX0" fmla="*/ 0 w 5497956"/>
              <a:gd name="connsiteY0" fmla="*/ 0 h 6865697"/>
              <a:gd name="connsiteX1" fmla="*/ 5497956 w 5497956"/>
              <a:gd name="connsiteY1" fmla="*/ 0 h 6865697"/>
              <a:gd name="connsiteX2" fmla="*/ 5497956 w 5497956"/>
              <a:gd name="connsiteY2" fmla="*/ 6858000 h 6865697"/>
              <a:gd name="connsiteX3" fmla="*/ 2747818 w 5497956"/>
              <a:gd name="connsiteY3" fmla="*/ 6865697 h 6865697"/>
              <a:gd name="connsiteX4" fmla="*/ 0 w 5497956"/>
              <a:gd name="connsiteY4" fmla="*/ 0 h 6865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7956" h="6865697">
                <a:moveTo>
                  <a:pt x="0" y="0"/>
                </a:moveTo>
                <a:lnTo>
                  <a:pt x="5497956" y="0"/>
                </a:lnTo>
                <a:lnTo>
                  <a:pt x="5497956" y="6858000"/>
                </a:lnTo>
                <a:lnTo>
                  <a:pt x="2747818" y="6865697"/>
                </a:lnTo>
                <a:lnTo>
                  <a:pt x="0" y="0"/>
                </a:lnTo>
                <a:close/>
              </a:path>
            </a:pathLst>
          </a:custGeom>
          <a:solidFill>
            <a:schemeClr val="accent4">
              <a:alpha val="6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Parallelogram 10"/>
          <p:cNvSpPr/>
          <p:nvPr/>
        </p:nvSpPr>
        <p:spPr bwMode="auto">
          <a:xfrm rot="16200000" flipH="1" flipV="1">
            <a:off x="4707461" y="-626538"/>
            <a:ext cx="2777078" cy="12191999"/>
          </a:xfrm>
          <a:custGeom>
            <a:avLst/>
            <a:gdLst>
              <a:gd name="connsiteX0" fmla="*/ 0 w 2777078"/>
              <a:gd name="connsiteY0" fmla="*/ 0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0 w 2777078"/>
              <a:gd name="connsiteY4" fmla="*/ 0 h 12191999"/>
              <a:gd name="connsiteX0" fmla="*/ 1085273 w 2777078"/>
              <a:gd name="connsiteY0" fmla="*/ 1 h 12191999"/>
              <a:gd name="connsiteX1" fmla="*/ 2777078 w 2777078"/>
              <a:gd name="connsiteY1" fmla="*/ 0 h 12191999"/>
              <a:gd name="connsiteX2" fmla="*/ 2777078 w 2777078"/>
              <a:gd name="connsiteY2" fmla="*/ 12191999 h 12191999"/>
              <a:gd name="connsiteX3" fmla="*/ 0 w 2777078"/>
              <a:gd name="connsiteY3" fmla="*/ 12191999 h 12191999"/>
              <a:gd name="connsiteX4" fmla="*/ 1085273 w 2777078"/>
              <a:gd name="connsiteY4" fmla="*/ 1 h 1219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078" h="12191999">
                <a:moveTo>
                  <a:pt x="1085273" y="1"/>
                </a:moveTo>
                <a:lnTo>
                  <a:pt x="2777078" y="0"/>
                </a:lnTo>
                <a:lnTo>
                  <a:pt x="2777078" y="12191999"/>
                </a:lnTo>
                <a:lnTo>
                  <a:pt x="0" y="12191999"/>
                </a:lnTo>
                <a:lnTo>
                  <a:pt x="1085273" y="1"/>
                </a:lnTo>
                <a:close/>
              </a:path>
            </a:pathLst>
          </a:custGeom>
          <a:solidFill>
            <a:srgbClr val="0A1446">
              <a:alpha val="62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Picture Placeholder 8"/>
          <p:cNvSpPr>
            <a:spLocks noGrp="1" noChangeAspect="1"/>
          </p:cNvSpPr>
          <p:nvPr>
            <p:ph type="pic" sz="quarter" idx="12" hasCustomPrompt="1"/>
          </p:nvPr>
        </p:nvSpPr>
        <p:spPr>
          <a:xfrm>
            <a:off x="684213" y="1757363"/>
            <a:ext cx="5943600" cy="3343275"/>
          </a:xfrm>
          <a:prstGeom prst="rect">
            <a:avLst/>
          </a:prstGeom>
          <a:solidFill>
            <a:schemeClr val="tx1"/>
          </a:solidFill>
          <a:ln>
            <a:noFill/>
          </a:ln>
        </p:spPr>
        <p:txBody>
          <a:bodyPr anchor="ctr"/>
          <a:lstStyle>
            <a:lvl1pPr marL="0" indent="0" algn="ctr">
              <a:buNone/>
              <a:defRPr sz="1800" baseline="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Click icon to insert Picture</a:t>
            </a:r>
          </a:p>
        </p:txBody>
      </p:sp>
      <p:sp>
        <p:nvSpPr>
          <p:cNvPr id="3" name="Text Placeholder 2"/>
          <p:cNvSpPr>
            <a:spLocks noGrp="1"/>
          </p:cNvSpPr>
          <p:nvPr>
            <p:ph type="body" idx="1" hasCustomPrompt="1"/>
          </p:nvPr>
        </p:nvSpPr>
        <p:spPr>
          <a:xfrm>
            <a:off x="6976871" y="3582548"/>
            <a:ext cx="4527741" cy="338554"/>
          </a:xfrm>
          <a:noFill/>
        </p:spPr>
        <p:txBody>
          <a:bodyPr wrap="square" anchor="t">
            <a:spAutoFit/>
          </a:bodyPr>
          <a:lstStyle>
            <a:lvl1pPr marL="0" indent="0" algn="l">
              <a:lnSpc>
                <a:spcPct val="100000"/>
              </a:lnSpc>
              <a:spcBef>
                <a:spcPts val="0"/>
              </a:spcBef>
              <a:spcAft>
                <a:spcPts val="0"/>
              </a:spcAft>
              <a:buNone/>
              <a:defRPr sz="2200" b="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6976871" y="2348110"/>
            <a:ext cx="4527741" cy="1169551"/>
          </a:xfrm>
        </p:spPr>
        <p:txBody>
          <a:bodyPr wrap="square" anchor="b">
            <a:spAutoFit/>
          </a:bodyPr>
          <a:lstStyle>
            <a:lvl1pPr algn="l" defTabSz="457200" rtl="0" eaLnBrk="1" latinLnBrk="0" hangingPunct="1">
              <a:lnSpc>
                <a:spcPct val="100000"/>
              </a:lnSpc>
              <a:spcBef>
                <a:spcPct val="0"/>
              </a:spcBef>
              <a:buNone/>
              <a:defRPr kumimoji="0" lang="en-US" sz="38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Demo Title</a:t>
            </a:r>
            <a:endParaRPr lang="en-US" dirty="0"/>
          </a:p>
        </p:txBody>
      </p:sp>
      <p:sp>
        <p:nvSpPr>
          <p:cNvPr id="9"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D6FA6FB-FDD3-A446-B5AE-30BBE73852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1"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12"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996603854"/>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Title Only_User Screens">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1"/>
                </a:solidFill>
              </a:defRPr>
            </a:lvl1pPr>
          </a:lstStyle>
          <a:p>
            <a:r>
              <a:rPr lang="en-US" dirty="0"/>
              <a:t>Click to Edit User Screens Title</a:t>
            </a:r>
          </a:p>
        </p:txBody>
      </p:sp>
      <p:sp>
        <p:nvSpPr>
          <p:cNvPr id="3"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63D0726-017F-9249-8B2E-2A4DDB444ED8}"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4"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4243727731"/>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IG wo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2304" y="1990427"/>
            <a:ext cx="10367433" cy="1477328"/>
          </a:xfrm>
        </p:spPr>
        <p:txBody>
          <a:bodyPr anchor="b"/>
          <a:lstStyle>
            <a:lvl1pPr>
              <a:spcAft>
                <a:spcPts val="0"/>
              </a:spcAft>
              <a:defRPr sz="9600" baseline="0">
                <a:solidFill>
                  <a:schemeClr val="tx1"/>
                </a:solidFill>
              </a:defRPr>
            </a:lvl1pPr>
          </a:lstStyle>
          <a:p>
            <a:r>
              <a:rPr lang="en-US" dirty="0"/>
              <a:t>BIG Word</a:t>
            </a:r>
          </a:p>
        </p:txBody>
      </p:sp>
      <p:sp>
        <p:nvSpPr>
          <p:cNvPr id="4" name="Text Placeholder 3"/>
          <p:cNvSpPr>
            <a:spLocks noGrp="1"/>
          </p:cNvSpPr>
          <p:nvPr>
            <p:ph type="body" sz="quarter" idx="10" hasCustomPrompt="1"/>
          </p:nvPr>
        </p:nvSpPr>
        <p:spPr>
          <a:xfrm>
            <a:off x="912304" y="3467761"/>
            <a:ext cx="10367433" cy="615553"/>
          </a:xfrm>
          <a:noFill/>
        </p:spPr>
        <p:txBody>
          <a:bodyPr vert="horz" wrap="square" lIns="0" tIns="0" rIns="0" bIns="0" rtlCol="0" anchor="t">
            <a:spAutoFit/>
          </a:bodyPr>
          <a:lstStyle>
            <a:lvl1pPr marL="0" indent="0">
              <a:spcAft>
                <a:spcPts val="0"/>
              </a:spcAft>
              <a:buFontTx/>
              <a:buNone/>
              <a:defRPr lang="en-US" sz="4000" b="1" baseline="0" smtClean="0">
                <a:solidFill>
                  <a:schemeClr val="tx1">
                    <a:lumMod val="50000"/>
                    <a:lumOff val="50000"/>
                  </a:schemeClr>
                </a:solidFill>
                <a:latin typeface="+mj-lt"/>
                <a:ea typeface="+mj-ea"/>
              </a:defRPr>
            </a:lvl1pPr>
            <a:lvl2pPr>
              <a:defRPr lang="en-US" smtClean="0"/>
            </a:lvl2pPr>
            <a:lvl3pPr>
              <a:defRPr lang="en-US" smtClean="0"/>
            </a:lvl3pPr>
            <a:lvl4pPr>
              <a:defRPr lang="en-US" smtClean="0"/>
            </a:lvl4pPr>
            <a:lvl5pPr>
              <a:defRPr lang="en-US"/>
            </a:lvl5pPr>
          </a:lstStyle>
          <a:p>
            <a:pPr lvl="0">
              <a:spcBef>
                <a:spcPct val="0"/>
              </a:spcBef>
              <a:buNone/>
            </a:pPr>
            <a:r>
              <a:rPr lang="en-US" dirty="0"/>
              <a:t>Smaller word</a:t>
            </a:r>
          </a:p>
        </p:txBody>
      </p:sp>
      <p:sp>
        <p:nvSpPr>
          <p:cNvPr id="5"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77C214-390A-F944-BF27-73F37F4360F9}"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7"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14774442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10.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1.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13.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5.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7.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8.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9.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OurWork-server.jpg"/>
          <p:cNvPicPr>
            <a:picLocks noChangeAspect="1"/>
          </p:cNvPicPr>
          <p:nvPr userDrawn="1"/>
        </p:nvPicPr>
        <p:blipFill>
          <a:blip r:embed="rId16" cstate="print">
            <a:extLst>
              <a:ext uri="{28A0092B-C50C-407E-A947-70E740481C1C}">
                <a14:useLocalDpi xmlns:a14="http://schemas.microsoft.com/office/drawing/2010/main" xmlns=""/>
              </a:ext>
            </a:extLst>
          </a:blip>
          <a:stretch>
            <a:fillRect/>
          </a:stretch>
        </p:blipFill>
        <p:spPr>
          <a:xfrm>
            <a:off x="2452" y="0"/>
            <a:ext cx="12192000" cy="6858000"/>
          </a:xfrm>
          <a:prstGeom prst="rect">
            <a:avLst/>
          </a:prstGeom>
        </p:spPr>
      </p:pic>
      <p:sp>
        <p:nvSpPr>
          <p:cNvPr id="8" name="Right Triangle 7"/>
          <p:cNvSpPr/>
          <p:nvPr userDrawn="1"/>
        </p:nvSpPr>
        <p:spPr bwMode="auto">
          <a:xfrm flipH="1">
            <a:off x="4345823" y="0"/>
            <a:ext cx="7848629" cy="6858000"/>
          </a:xfrm>
          <a:prstGeom prst="rtTriangle">
            <a:avLst/>
          </a:prstGeom>
          <a:gradFill flip="none" rotWithShape="1">
            <a:gsLst>
              <a:gs pos="74000">
                <a:schemeClr val="bg2">
                  <a:lumMod val="60000"/>
                  <a:lumOff val="40000"/>
                  <a:alpha val="0"/>
                </a:schemeClr>
              </a:gs>
              <a:gs pos="0">
                <a:schemeClr val="bg2">
                  <a:lumMod val="75000"/>
                  <a:alpha val="25000"/>
                </a:schemeClr>
              </a:gs>
            </a:gsLst>
            <a:lin ang="16200000" scaled="1"/>
            <a:tileRect/>
          </a:gradFill>
        </p:spPr>
        <p:txBody>
          <a:bodyPr lIns="0" rIns="0" anchor="ctr">
            <a:noAutofit/>
          </a:bodyPr>
          <a:lstStyle/>
          <a:p>
            <a:pPr marL="801688" marR="0" lvl="0" indent="0" defTabSz="919163" eaLnBrk="1" fontAlgn="auto" latinLnBrk="0" hangingPunct="1">
              <a:lnSpc>
                <a:spcPct val="100000"/>
              </a:lnSpc>
              <a:spcBef>
                <a:spcPct val="0"/>
              </a:spcBef>
              <a:spcAft>
                <a:spcPts val="0"/>
              </a:spcAft>
              <a:buClrTx/>
              <a:buSzTx/>
              <a:buFontTx/>
              <a:buNone/>
              <a:tabLst/>
              <a:defRPr/>
            </a:pPr>
            <a:endParaRPr kumimoji="0" lang="en-US" sz="10400" b="0" i="0" u="none" strike="noStrike" kern="0" cap="none" spc="0" normalizeH="0" baseline="0" noProof="0" dirty="0">
              <a:ln>
                <a:noFill/>
              </a:ln>
              <a:solidFill>
                <a:srgbClr val="FFFFFF"/>
              </a:solidFill>
              <a:effectLst/>
              <a:uLnTx/>
              <a:uFillTx/>
              <a:latin typeface="+mj-lt"/>
              <a:ea typeface="+mj-ea"/>
              <a:cs typeface="Arial"/>
            </a:endParaRPr>
          </a:p>
        </p:txBody>
      </p:sp>
      <p:sp>
        <p:nvSpPr>
          <p:cNvPr id="2" name="Title Placeholder 1"/>
          <p:cNvSpPr>
            <a:spLocks noGrp="1"/>
          </p:cNvSpPr>
          <p:nvPr>
            <p:ph type="title"/>
          </p:nvPr>
        </p:nvSpPr>
        <p:spPr>
          <a:xfrm>
            <a:off x="838200" y="136525"/>
            <a:ext cx="10515600" cy="739775"/>
          </a:xfrm>
          <a:prstGeom prst="rect">
            <a:avLst/>
          </a:prstGeom>
        </p:spPr>
        <p:txBody>
          <a:bodyPr vert="horz" lIns="91440" tIns="45720" rIns="91440" bIns="45720" rtlCol="0" anchor="ctr">
            <a:normAutofit/>
          </a:bodyPr>
          <a:lstStyle/>
          <a:p>
            <a:r>
              <a:rPr lang="lt-LT" noProof="0" dirty="0" err="1" smtClean="0"/>
              <a:t>Click</a:t>
            </a:r>
            <a:r>
              <a:rPr lang="lt-LT" noProof="0" dirty="0" smtClean="0"/>
              <a:t> to </a:t>
            </a:r>
            <a:r>
              <a:rPr lang="lt-LT" noProof="0" dirty="0" err="1" smtClean="0"/>
              <a:t>edit</a:t>
            </a:r>
            <a:r>
              <a:rPr lang="lt-LT" noProof="0" dirty="0" smtClean="0"/>
              <a:t> </a:t>
            </a:r>
            <a:r>
              <a:rPr lang="lt-LT" noProof="0" dirty="0" err="1" smtClean="0"/>
              <a:t>Master</a:t>
            </a:r>
            <a:r>
              <a:rPr lang="lt-LT" noProof="0" dirty="0" smtClean="0"/>
              <a:t> </a:t>
            </a:r>
            <a:r>
              <a:rPr lang="lt-LT" noProof="0" dirty="0" err="1" smtClean="0"/>
              <a:t>title</a:t>
            </a:r>
            <a:r>
              <a:rPr lang="lt-LT" noProof="0" dirty="0" smtClean="0"/>
              <a:t> </a:t>
            </a:r>
            <a:r>
              <a:rPr lang="lt-LT" noProof="0" dirty="0" err="1" smtClean="0"/>
              <a:t>style</a:t>
            </a:r>
            <a:endParaRPr lang="lt-LT" noProof="0" dirty="0"/>
          </a:p>
        </p:txBody>
      </p:sp>
      <p:sp>
        <p:nvSpPr>
          <p:cNvPr id="3" name="Text Placeholder 2"/>
          <p:cNvSpPr>
            <a:spLocks noGrp="1"/>
          </p:cNvSpPr>
          <p:nvPr>
            <p:ph type="body" idx="1"/>
          </p:nvPr>
        </p:nvSpPr>
        <p:spPr>
          <a:xfrm>
            <a:off x="838200" y="1012824"/>
            <a:ext cx="10515600" cy="5565775"/>
          </a:xfrm>
          <a:prstGeom prst="rect">
            <a:avLst/>
          </a:prstGeom>
        </p:spPr>
        <p:txBody>
          <a:bodyPr vert="horz" lIns="91440" tIns="45720" rIns="91440" bIns="45720" rtlCol="0">
            <a:normAutofit/>
          </a:bodyPr>
          <a:lstStyle/>
          <a:p>
            <a:pPr lvl="0"/>
            <a:r>
              <a:rPr lang="lt-LT" noProof="0" dirty="0" err="1" smtClean="0"/>
              <a:t>Edit</a:t>
            </a:r>
            <a:r>
              <a:rPr lang="lt-LT" noProof="0" dirty="0" smtClean="0"/>
              <a:t> </a:t>
            </a:r>
            <a:r>
              <a:rPr lang="lt-LT" noProof="0" dirty="0" err="1" smtClean="0"/>
              <a:t>Master</a:t>
            </a:r>
            <a:r>
              <a:rPr lang="lt-LT" noProof="0" dirty="0" smtClean="0"/>
              <a:t> </a:t>
            </a:r>
            <a:r>
              <a:rPr lang="lt-LT" noProof="0" dirty="0" err="1" smtClean="0"/>
              <a:t>text</a:t>
            </a:r>
            <a:r>
              <a:rPr lang="lt-LT" noProof="0" dirty="0" smtClean="0"/>
              <a:t> </a:t>
            </a:r>
            <a:r>
              <a:rPr lang="lt-LT" noProof="0" dirty="0" err="1" smtClean="0"/>
              <a:t>styles</a:t>
            </a:r>
            <a:endParaRPr lang="lt-LT" noProof="0" dirty="0" smtClean="0"/>
          </a:p>
          <a:p>
            <a:pPr lvl="1"/>
            <a:r>
              <a:rPr lang="lt-LT" noProof="0" dirty="0" err="1" smtClean="0"/>
              <a:t>Second</a:t>
            </a:r>
            <a:r>
              <a:rPr lang="lt-LT" noProof="0" dirty="0" smtClean="0"/>
              <a:t> </a:t>
            </a:r>
            <a:r>
              <a:rPr lang="lt-LT" noProof="0" dirty="0" err="1" smtClean="0"/>
              <a:t>level</a:t>
            </a:r>
            <a:endParaRPr lang="lt-LT" noProof="0" dirty="0" smtClean="0"/>
          </a:p>
          <a:p>
            <a:pPr lvl="2"/>
            <a:r>
              <a:rPr lang="lt-LT" noProof="0" dirty="0" err="1" smtClean="0"/>
              <a:t>Third</a:t>
            </a:r>
            <a:r>
              <a:rPr lang="lt-LT" noProof="0" dirty="0" smtClean="0"/>
              <a:t> </a:t>
            </a:r>
            <a:r>
              <a:rPr lang="lt-LT" noProof="0" dirty="0" err="1" smtClean="0"/>
              <a:t>level</a:t>
            </a:r>
            <a:endParaRPr lang="lt-LT" noProof="0" dirty="0" smtClean="0"/>
          </a:p>
          <a:p>
            <a:pPr lvl="3"/>
            <a:r>
              <a:rPr lang="lt-LT" noProof="0" dirty="0" err="1" smtClean="0"/>
              <a:t>Fourth</a:t>
            </a:r>
            <a:r>
              <a:rPr lang="lt-LT" noProof="0" dirty="0" smtClean="0"/>
              <a:t> </a:t>
            </a:r>
            <a:r>
              <a:rPr lang="lt-LT" noProof="0" dirty="0" err="1" smtClean="0"/>
              <a:t>level</a:t>
            </a:r>
            <a:endParaRPr lang="lt-LT" noProof="0" dirty="0" smtClean="0"/>
          </a:p>
          <a:p>
            <a:pPr lvl="4"/>
            <a:r>
              <a:rPr lang="lt-LT" noProof="0" dirty="0" err="1" smtClean="0"/>
              <a:t>Fifth</a:t>
            </a:r>
            <a:r>
              <a:rPr lang="lt-LT" noProof="0" dirty="0" smtClean="0"/>
              <a:t> </a:t>
            </a:r>
            <a:r>
              <a:rPr lang="lt-LT" noProof="0" dirty="0" err="1" smtClean="0"/>
              <a:t>level</a:t>
            </a:r>
            <a:endParaRPr lang="lt-LT" noProof="0" dirty="0"/>
          </a:p>
        </p:txBody>
      </p:sp>
    </p:spTree>
    <p:extLst>
      <p:ext uri="{BB962C8B-B14F-4D97-AF65-F5344CB8AC3E}">
        <p14:creationId xmlns:p14="http://schemas.microsoft.com/office/powerpoint/2010/main" xmlns="" val="3661773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40" r:id="rId14"/>
  </p:sldLayoutIdLst>
  <p:txStyles>
    <p:titleStyle>
      <a:lvl1pPr algn="l" defTabSz="914400" rtl="0" eaLnBrk="1" latinLnBrk="0" hangingPunct="1">
        <a:lnSpc>
          <a:spcPct val="90000"/>
        </a:lnSpc>
        <a:spcBef>
          <a:spcPct val="0"/>
        </a:spcBef>
        <a:buNone/>
        <a:defRPr sz="32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52941964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45073366"/>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1195237368"/>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610633581"/>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xmlns="" val="323647494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CE7E69C-4D79-BB49-9350-1FEE210EB4F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32012931"/>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CE7E69C-4D79-BB49-9350-1FEE210EB4F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261311254"/>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CE7E69C-4D79-BB49-9350-1FEE210EB4F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649028461"/>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CE7E69C-4D79-BB49-9350-1FEE210EB4F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768484718"/>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9CE7E69C-4D79-BB49-9350-1FEE210EB4F7}" type="datetime1">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11/30/2017</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2272986594"/>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ransition spd="med">
    <p:fade/>
  </p:transition>
  <p:hf sldNum="0" hdr="0" ft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301818379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5000">
              <a:srgbClr val="053264"/>
            </a:gs>
            <a:gs pos="0">
              <a:srgbClr val="00B9F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82625"/>
            <a:ext cx="10826496" cy="369332"/>
          </a:xfrm>
          <a:prstGeom prst="rect">
            <a:avLst/>
          </a:prstGeom>
          <a:noFill/>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914400" y="1828800"/>
            <a:ext cx="10361957" cy="3429000"/>
          </a:xfrm>
          <a:prstGeom prst="rect">
            <a:avLst/>
          </a:prstGeom>
          <a:noFill/>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1435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Seq ID #        dh</a:t>
            </a:r>
          </a:p>
        </p:txBody>
      </p:sp>
      <p:sp>
        <p:nvSpPr>
          <p:cNvPr id="5" name="Footer Placeholder 4"/>
          <p:cNvSpPr>
            <a:spLocks noGrp="1"/>
          </p:cNvSpPr>
          <p:nvPr>
            <p:ph type="ftr" sz="quarter" idx="3"/>
          </p:nvPr>
        </p:nvSpPr>
        <p:spPr>
          <a:xfrm>
            <a:off x="6337300" y="6356350"/>
            <a:ext cx="50673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tint val="75000"/>
                  </a:prstClr>
                </a:solidFill>
                <a:effectLst/>
                <a:uLnTx/>
                <a:uFillTx/>
                <a:latin typeface="Arial"/>
                <a:ea typeface="ＭＳ Ｐゴシック"/>
              </a:rPr>
              <a:t>jd_uc17_compiled_7-07_kq_16</a:t>
            </a:r>
            <a:endParaRPr kumimoji="0" lang="en-US" sz="900" b="0" i="0" u="none" strike="noStrike" kern="1200" cap="none" spc="0" normalizeH="0" baseline="0" noProof="0" dirty="0">
              <a:ln>
                <a:noFill/>
              </a:ln>
              <a:solidFill>
                <a:prstClr val="white">
                  <a:tint val="75000"/>
                </a:prstClr>
              </a:solidFill>
              <a:effectLst/>
              <a:uLnTx/>
              <a:uFillTx/>
              <a:latin typeface="Arial"/>
              <a:ea typeface="ＭＳ Ｐゴシック"/>
            </a:endParaRPr>
          </a:p>
        </p:txBody>
      </p:sp>
      <p:sp>
        <p:nvSpPr>
          <p:cNvPr id="6" name="Slide Number Placeholder 5"/>
          <p:cNvSpPr>
            <a:spLocks noGrp="1"/>
          </p:cNvSpPr>
          <p:nvPr>
            <p:ph type="sldNum" sz="quarter" idx="4"/>
          </p:nvPr>
        </p:nvSpPr>
        <p:spPr>
          <a:xfrm>
            <a:off x="11512296" y="6356350"/>
            <a:ext cx="46380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F847EE6-F7C9-3041-A28D-502F5689C8E2}" type="slidenum">
              <a:rPr kumimoji="0" lang="en-US" sz="900" b="0" i="0" u="none" strike="noStrike" kern="1200" cap="none" spc="0" normalizeH="0" baseline="0" noProof="0" smtClean="0">
                <a:ln>
                  <a:noFill/>
                </a:ln>
                <a:solidFill>
                  <a:prstClr val="white">
                    <a:tint val="75000"/>
                  </a:prstClr>
                </a:solidFill>
                <a:effectLst/>
                <a:uLnTx/>
                <a:uFillTx/>
                <a:latin typeface="Arial"/>
                <a:ea typeface="ＭＳ Ｐゴシック"/>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white">
                  <a:tint val="75000"/>
                </a:prstClr>
              </a:solidFill>
              <a:effectLst/>
              <a:uLnTx/>
              <a:uFillTx/>
              <a:latin typeface="Arial"/>
              <a:ea typeface="ＭＳ Ｐゴシック"/>
            </a:endParaRPr>
          </a:p>
        </p:txBody>
      </p:sp>
    </p:spTree>
    <p:extLst>
      <p:ext uri="{BB962C8B-B14F-4D97-AF65-F5344CB8AC3E}">
        <p14:creationId xmlns:p14="http://schemas.microsoft.com/office/powerpoint/2010/main" xmlns="" val="650366251"/>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ransition spd="med">
    <p:fade/>
  </p:transition>
  <p:hf hdr="0" dt="0"/>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68.jpe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jpeg"/></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gif"/></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2.emf"/></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32.png"/></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2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notesSlide" Target="../notesSlides/notesSlide14.xml"/><Relationship Id="rId1" Type="http://schemas.openxmlformats.org/officeDocument/2006/relationships/slideLayout" Target="../slideLayouts/slideLayout109.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58.jpe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53.png"/><Relationship Id="rId20" Type="http://schemas.openxmlformats.org/officeDocument/2006/relationships/image" Target="../media/image57.jpe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jpe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tiff"/></Relationships>
</file>

<file path=ppt/slides/_rels/slide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60.jpeg"/><Relationship Id="rId7" Type="http://schemas.microsoft.com/office/2007/relationships/hdphoto" Target="../media/hdphoto1.wdp"/><Relationship Id="rId12"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63.png"/><Relationship Id="rId1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5097" y="2313781"/>
            <a:ext cx="9144000" cy="2387600"/>
          </a:xfrm>
        </p:spPr>
        <p:txBody>
          <a:bodyPr>
            <a:normAutofit fontScale="90000"/>
          </a:bodyPr>
          <a:lstStyle/>
          <a:p>
            <a:r>
              <a:rPr lang="lt-LT" dirty="0"/>
              <a:t>GIS - viena iš savivaldos IT sistemų</a:t>
            </a:r>
          </a:p>
        </p:txBody>
      </p:sp>
      <p:sp>
        <p:nvSpPr>
          <p:cNvPr id="3" name="Subtitle 2"/>
          <p:cNvSpPr>
            <a:spLocks noGrp="1"/>
          </p:cNvSpPr>
          <p:nvPr>
            <p:ph type="subTitle" idx="1"/>
          </p:nvPr>
        </p:nvSpPr>
        <p:spPr>
          <a:xfrm>
            <a:off x="1524000" y="6261099"/>
            <a:ext cx="9144000" cy="459581"/>
          </a:xfrm>
        </p:spPr>
        <p:txBody>
          <a:bodyPr/>
          <a:lstStyle/>
          <a:p>
            <a:r>
              <a:rPr lang="lt-LT" dirty="0" smtClean="0"/>
              <a:t>2017-11-30</a:t>
            </a:r>
            <a:endParaRPr lang="lt-LT" dirty="0"/>
          </a:p>
        </p:txBody>
      </p:sp>
      <p:sp>
        <p:nvSpPr>
          <p:cNvPr id="4" name="TextBox 3"/>
          <p:cNvSpPr txBox="1"/>
          <p:nvPr/>
        </p:nvSpPr>
        <p:spPr>
          <a:xfrm>
            <a:off x="9448800" y="5892800"/>
            <a:ext cx="2743200" cy="646331"/>
          </a:xfrm>
          <a:prstGeom prst="rect">
            <a:avLst/>
          </a:prstGeom>
          <a:noFill/>
        </p:spPr>
        <p:txBody>
          <a:bodyPr wrap="square" rtlCol="0">
            <a:spAutoFit/>
          </a:bodyPr>
          <a:lstStyle/>
          <a:p>
            <a:r>
              <a:rPr lang="lt-LT" b="1" dirty="0" smtClean="0">
                <a:solidFill>
                  <a:schemeClr val="bg1"/>
                </a:solidFill>
                <a:latin typeface="Arial" panose="020B0604020202020204" pitchFamily="34" charset="0"/>
                <a:cs typeface="Arial" panose="020B0604020202020204" pitchFamily="34" charset="0"/>
              </a:rPr>
              <a:t>Giedrius Pašakarnis</a:t>
            </a:r>
          </a:p>
          <a:p>
            <a:r>
              <a:rPr lang="lt-LT" b="1" dirty="0" smtClean="0">
                <a:solidFill>
                  <a:schemeClr val="bg1"/>
                </a:solidFill>
                <a:latin typeface="Arial" panose="020B0604020202020204" pitchFamily="34" charset="0"/>
                <a:cs typeface="Arial" panose="020B0604020202020204" pitchFamily="34" charset="0"/>
              </a:rPr>
              <a:t>Vytautas </a:t>
            </a:r>
            <a:r>
              <a:rPr lang="lt-LT" b="1" dirty="0" err="1" smtClean="0">
                <a:solidFill>
                  <a:schemeClr val="bg1"/>
                </a:solidFill>
                <a:latin typeface="Arial" panose="020B0604020202020204" pitchFamily="34" charset="0"/>
                <a:cs typeface="Arial" panose="020B0604020202020204" pitchFamily="34" charset="0"/>
              </a:rPr>
              <a:t>Gipiškis</a:t>
            </a:r>
            <a:endParaRPr lang="lt-LT" b="1"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224393" y="215302"/>
            <a:ext cx="1561207" cy="907061"/>
          </a:xfrm>
          <a:prstGeom prst="rect">
            <a:avLst/>
          </a:prstGeom>
        </p:spPr>
      </p:pic>
      <p:pic>
        <p:nvPicPr>
          <p:cNvPr id="7" name="Picture 6"/>
          <p:cNvPicPr/>
          <p:nvPr/>
        </p:nvPicPr>
        <p:blipFill>
          <a:blip r:embed="rId4" cstate="print">
            <a:biLevel thresh="25000"/>
            <a:extLst>
              <a:ext uri="{28A0092B-C50C-407E-A947-70E740481C1C}">
                <a14:useLocalDpi xmlns:a14="http://schemas.microsoft.com/office/drawing/2010/main" xmlns="" val="0"/>
              </a:ext>
            </a:extLst>
          </a:blip>
          <a:stretch>
            <a:fillRect/>
          </a:stretch>
        </p:blipFill>
        <p:spPr>
          <a:xfrm>
            <a:off x="9537701" y="5349875"/>
            <a:ext cx="1968500" cy="369410"/>
          </a:xfrm>
          <a:prstGeom prst="rect">
            <a:avLst/>
          </a:prstGeom>
        </p:spPr>
      </p:pic>
      <p:pic>
        <p:nvPicPr>
          <p:cNvPr id="8" name="Picture 2" descr="https://coolmedium.files.wordpress.com/2014/12/smart_city_cube.png"/>
          <p:cNvPicPr>
            <a:picLocks noChangeAspect="1" noChangeArrowheads="1"/>
          </p:cNvPicPr>
          <p:nvPr/>
        </p:nvPicPr>
        <p:blipFill>
          <a:blip r:embed="rId5" cstate="print"/>
          <a:srcRect/>
          <a:stretch>
            <a:fillRect/>
          </a:stretch>
        </p:blipFill>
        <p:spPr bwMode="auto">
          <a:xfrm>
            <a:off x="114300" y="93381"/>
            <a:ext cx="3022661" cy="2873657"/>
          </a:xfrm>
          <a:prstGeom prst="rect">
            <a:avLst/>
          </a:prstGeom>
          <a:noFill/>
        </p:spPr>
      </p:pic>
      <p:grpSp>
        <p:nvGrpSpPr>
          <p:cNvPr id="9" name="Group 8"/>
          <p:cNvGrpSpPr/>
          <p:nvPr/>
        </p:nvGrpSpPr>
        <p:grpSpPr>
          <a:xfrm>
            <a:off x="7239000" y="1295878"/>
            <a:ext cx="2985393" cy="2620687"/>
            <a:chOff x="9967390" y="2595384"/>
            <a:chExt cx="1963661" cy="2002837"/>
          </a:xfrm>
        </p:grpSpPr>
        <p:pic>
          <p:nvPicPr>
            <p:cNvPr id="10" name="Picture 9"/>
            <p:cNvPicPr>
              <a:picLocks noChangeAspect="1"/>
            </p:cNvPicPr>
            <p:nvPr/>
          </p:nvPicPr>
          <p:blipFill>
            <a:blip r:embed="rId6" cstate="print">
              <a:alphaModFix amt="48000"/>
              <a:extLst>
                <a:ext uri="{28A0092B-C50C-407E-A947-70E740481C1C}">
                  <a14:useLocalDpi xmlns:a14="http://schemas.microsoft.com/office/drawing/2010/main" xmlns="" val="0"/>
                </a:ext>
              </a:extLst>
            </a:blip>
            <a:stretch>
              <a:fillRect/>
            </a:stretch>
          </p:blipFill>
          <p:spPr>
            <a:xfrm>
              <a:off x="9967390" y="2595384"/>
              <a:ext cx="841070" cy="835308"/>
            </a:xfrm>
            <a:prstGeom prst="rect">
              <a:avLst/>
            </a:prstGeom>
          </p:spPr>
        </p:pic>
        <p:pic>
          <p:nvPicPr>
            <p:cNvPr id="11" name="Picture 10"/>
            <p:cNvPicPr>
              <a:picLocks noChangeAspect="1"/>
            </p:cNvPicPr>
            <p:nvPr/>
          </p:nvPicPr>
          <p:blipFill>
            <a:blip r:embed="rId7" cstate="print">
              <a:alphaModFix amt="41000"/>
              <a:extLst>
                <a:ext uri="{28A0092B-C50C-407E-A947-70E740481C1C}">
                  <a14:useLocalDpi xmlns:a14="http://schemas.microsoft.com/office/drawing/2010/main" xmlns="" val="0"/>
                </a:ext>
              </a:extLst>
            </a:blip>
            <a:stretch>
              <a:fillRect/>
            </a:stretch>
          </p:blipFill>
          <p:spPr>
            <a:xfrm>
              <a:off x="10900241" y="3574471"/>
              <a:ext cx="1030810" cy="1023750"/>
            </a:xfrm>
            <a:prstGeom prst="rect">
              <a:avLst/>
            </a:prstGeom>
          </p:spPr>
        </p:pic>
      </p:grpSp>
    </p:spTree>
    <p:extLst>
      <p:ext uri="{BB962C8B-B14F-4D97-AF65-F5344CB8AC3E}">
        <p14:creationId xmlns:p14="http://schemas.microsoft.com/office/powerpoint/2010/main" xmlns="" val="3327921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clrChange>
              <a:clrFrom>
                <a:srgbClr val="096297"/>
              </a:clrFrom>
              <a:clrTo>
                <a:srgbClr val="096297">
                  <a:alpha val="0"/>
                </a:srgbClr>
              </a:clrTo>
            </a:clrChange>
            <a:extLst>
              <a:ext uri="{28A0092B-C50C-407E-A947-70E740481C1C}">
                <a14:useLocalDpi xmlns:a14="http://schemas.microsoft.com/office/drawing/2010/main" xmlns=""/>
              </a:ext>
            </a:extLst>
          </a:blip>
          <a:srcRect l="55729"/>
          <a:stretch/>
        </p:blipFill>
        <p:spPr>
          <a:xfrm flipH="1">
            <a:off x="0" y="0"/>
            <a:ext cx="5100806" cy="6858000"/>
          </a:xfrm>
          <a:prstGeom prst="rect">
            <a:avLst/>
          </a:prstGeom>
        </p:spPr>
      </p:pic>
      <p:sp>
        <p:nvSpPr>
          <p:cNvPr id="2" name="Title 1"/>
          <p:cNvSpPr>
            <a:spLocks noGrp="1"/>
          </p:cNvSpPr>
          <p:nvPr>
            <p:ph type="title"/>
          </p:nvPr>
        </p:nvSpPr>
        <p:spPr/>
        <p:txBody>
          <a:bodyPr/>
          <a:lstStyle/>
          <a:p>
            <a:r>
              <a:rPr lang="lt-LT" dirty="0" smtClean="0"/>
              <a:t>Nauja sprendimų kūrimo era</a:t>
            </a:r>
            <a:endParaRPr lang="lt-LT" dirty="0"/>
          </a:p>
        </p:txBody>
      </p:sp>
      <p:grpSp>
        <p:nvGrpSpPr>
          <p:cNvPr id="5" name="Group 4"/>
          <p:cNvGrpSpPr/>
          <p:nvPr/>
        </p:nvGrpSpPr>
        <p:grpSpPr>
          <a:xfrm>
            <a:off x="4565438" y="3131487"/>
            <a:ext cx="5340943" cy="2682396"/>
            <a:chOff x="3873911" y="2365644"/>
            <a:chExt cx="5340943" cy="2682396"/>
          </a:xfrm>
        </p:grpSpPr>
        <p:sp>
          <p:nvSpPr>
            <p:cNvPr id="6" name="Right Arrow 5"/>
            <p:cNvSpPr>
              <a:spLocks noChangeAspect="1"/>
            </p:cNvSpPr>
            <p:nvPr/>
          </p:nvSpPr>
          <p:spPr bwMode="auto">
            <a:xfrm>
              <a:off x="3873911" y="3356395"/>
              <a:ext cx="736703" cy="496190"/>
            </a:xfrm>
            <a:prstGeom prst="rightArrow">
              <a:avLst>
                <a:gd name="adj1" fmla="val 36541"/>
                <a:gd name="adj2" fmla="val 67945"/>
              </a:avLst>
            </a:prstGeom>
            <a:gradFill flip="none" rotWithShape="1">
              <a:gsLst>
                <a:gs pos="0">
                  <a:srgbClr val="00B9F2">
                    <a:alpha val="0"/>
                  </a:srgbClr>
                </a:gs>
                <a:gs pos="100000">
                  <a:srgbClr val="00B9F2"/>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Arial"/>
                <a:ea typeface="ＭＳ Ｐゴシック"/>
                <a:cs typeface="ＭＳ Ｐゴシック"/>
              </a:endParaRPr>
            </a:p>
          </p:txBody>
        </p:sp>
        <p:pic>
          <p:nvPicPr>
            <p:cNvPr id="8" name="Picture 7" descr="phone-tablet-laptop.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11548" y="2365644"/>
              <a:ext cx="4603306" cy="2682396"/>
            </a:xfrm>
            <a:prstGeom prst="rect">
              <a:avLst/>
            </a:prstGeom>
          </p:spPr>
        </p:pic>
      </p:grpSp>
      <p:grpSp>
        <p:nvGrpSpPr>
          <p:cNvPr id="9" name="Group 8"/>
          <p:cNvGrpSpPr/>
          <p:nvPr/>
        </p:nvGrpSpPr>
        <p:grpSpPr>
          <a:xfrm>
            <a:off x="8651310" y="5181599"/>
            <a:ext cx="3162300" cy="1315493"/>
            <a:chOff x="503862" y="4653473"/>
            <a:chExt cx="4104455" cy="1769604"/>
          </a:xfrm>
        </p:grpSpPr>
        <p:sp>
          <p:nvSpPr>
            <p:cNvPr id="10" name="Content Placeholder 2"/>
            <p:cNvSpPr txBox="1">
              <a:spLocks/>
            </p:cNvSpPr>
            <p:nvPr/>
          </p:nvSpPr>
          <p:spPr>
            <a:xfrm>
              <a:off x="1398522" y="5349809"/>
              <a:ext cx="3209795" cy="431035"/>
            </a:xfrm>
            <a:prstGeom prst="rect">
              <a:avLst/>
            </a:prstGeom>
            <a:gradFill flip="none" rotWithShape="1">
              <a:gsLst>
                <a:gs pos="0">
                  <a:srgbClr val="FF3737">
                    <a:shade val="30000"/>
                    <a:satMod val="115000"/>
                  </a:srgbClr>
                </a:gs>
                <a:gs pos="50000">
                  <a:srgbClr val="FF3737">
                    <a:shade val="67500"/>
                    <a:satMod val="115000"/>
                  </a:srgbClr>
                </a:gs>
                <a:gs pos="100000">
                  <a:srgbClr val="FF3737">
                    <a:shade val="100000"/>
                    <a:satMod val="115000"/>
                  </a:srgbClr>
                </a:gs>
              </a:gsLst>
              <a:lin ang="10800000" scaled="1"/>
              <a:tileRect/>
            </a:gradFill>
            <a:ln w="9525" cap="flat" cmpd="sng" algn="ctr">
              <a:noFill/>
              <a:prstDash val="soli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182880" bIns="45720" numCol="1" rtlCol="0" anchor="ctr" anchorCtr="0" compatLnSpc="1">
              <a:prstTxWarp prst="textNoShape">
                <a:avLst/>
              </a:prstTxWarp>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lt1"/>
                  </a:solidFill>
                  <a:latin typeface="+mn-lt"/>
                  <a:ea typeface="+mn-ea"/>
                  <a:cs typeface="+mn-cs"/>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lt1"/>
                  </a:solidFill>
                  <a:latin typeface="+mn-lt"/>
                  <a:ea typeface="+mn-ea"/>
                  <a:cs typeface="+mn-cs"/>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lt1"/>
                  </a:solidFill>
                  <a:latin typeface="+mn-lt"/>
                  <a:ea typeface="+mn-ea"/>
                  <a:cs typeface="+mn-cs"/>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lt1"/>
                  </a:solidFill>
                  <a:latin typeface="+mn-lt"/>
                  <a:ea typeface="+mn-ea"/>
                  <a:cs typeface="+mn-cs"/>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lt1"/>
                  </a:solidFill>
                  <a:latin typeface="+mn-lt"/>
                  <a:ea typeface="+mn-ea"/>
                  <a:cs typeface="+mn-cs"/>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lt1"/>
                  </a:solidFill>
                  <a:latin typeface="+mn-lt"/>
                  <a:ea typeface="+mn-ea"/>
                  <a:cs typeface="+mn-cs"/>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lt1"/>
                  </a:solidFill>
                  <a:latin typeface="+mn-lt"/>
                  <a:ea typeface="+mn-ea"/>
                  <a:cs typeface="+mn-cs"/>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lt1"/>
                  </a:solidFill>
                  <a:latin typeface="+mn-lt"/>
                  <a:ea typeface="+mn-ea"/>
                  <a:cs typeface="+mn-cs"/>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lt1"/>
                  </a:solidFill>
                  <a:latin typeface="+mn-lt"/>
                  <a:ea typeface="+mn-ea"/>
                  <a:cs typeface="+mn-cs"/>
                </a:defRPr>
              </a:lvl9pPr>
            </a:lstStyle>
            <a:p>
              <a:pPr marL="0" indent="0" algn="r" eaLnBrk="0" hangingPunct="0">
                <a:buFont typeface="Arial"/>
                <a:buNone/>
              </a:pPr>
              <a:r>
                <a:rPr lang="en-US" sz="1800" dirty="0" smtClean="0">
                  <a:solidFill>
                    <a:prstClr val="white"/>
                  </a:solidFill>
                </a:rPr>
                <a:t>30+ </a:t>
              </a:r>
              <a:r>
                <a:rPr lang="lt-LT" sz="1800" dirty="0" err="1" smtClean="0">
                  <a:solidFill>
                    <a:prstClr val="white"/>
                  </a:solidFill>
                </a:rPr>
                <a:t>Esri</a:t>
              </a:r>
              <a:r>
                <a:rPr lang="lt-LT" sz="1800" dirty="0" smtClean="0">
                  <a:solidFill>
                    <a:prstClr val="white"/>
                  </a:solidFill>
                </a:rPr>
                <a:t> </a:t>
              </a:r>
              <a:r>
                <a:rPr lang="en-US" sz="1800" dirty="0" smtClean="0">
                  <a:solidFill>
                    <a:prstClr val="white"/>
                  </a:solidFill>
                </a:rPr>
                <a:t>Widgets</a:t>
              </a:r>
              <a:endParaRPr lang="en-US" sz="1800" dirty="0">
                <a:solidFill>
                  <a:prstClr val="white"/>
                </a:solidFill>
              </a:endParaRPr>
            </a:p>
          </p:txBody>
        </p:sp>
        <p:grpSp>
          <p:nvGrpSpPr>
            <p:cNvPr id="11" name="Group 10"/>
            <p:cNvGrpSpPr/>
            <p:nvPr/>
          </p:nvGrpSpPr>
          <p:grpSpPr>
            <a:xfrm>
              <a:off x="503862" y="4653473"/>
              <a:ext cx="1770067" cy="1769604"/>
              <a:chOff x="4568123" y="4790531"/>
              <a:chExt cx="1860642" cy="1860640"/>
            </a:xfrm>
          </p:grpSpPr>
          <p:sp>
            <p:nvSpPr>
              <p:cNvPr id="12" name="Oval 11"/>
              <p:cNvSpPr/>
              <p:nvPr/>
            </p:nvSpPr>
            <p:spPr bwMode="auto">
              <a:xfrm>
                <a:off x="4568123" y="4790531"/>
                <a:ext cx="1860642" cy="1860640"/>
              </a:xfrm>
              <a:prstGeom prst="ellipse">
                <a:avLst/>
              </a:prstGeom>
              <a:gradFill flip="none" rotWithShape="1">
                <a:gsLst>
                  <a:gs pos="0">
                    <a:srgbClr val="0EB24C">
                      <a:shade val="30000"/>
                      <a:satMod val="115000"/>
                    </a:srgbClr>
                  </a:gs>
                  <a:gs pos="50000">
                    <a:srgbClr val="0EB24C">
                      <a:shade val="67500"/>
                      <a:satMod val="115000"/>
                    </a:srgbClr>
                  </a:gs>
                  <a:gs pos="100000">
                    <a:srgbClr val="0EB24C">
                      <a:shade val="100000"/>
                      <a:satMod val="115000"/>
                    </a:srgbClr>
                  </a:gs>
                </a:gsLst>
                <a:lin ang="2700000" scaled="1"/>
                <a:tileRect/>
              </a:gradFill>
              <a:ln w="38100" cmpd="sng">
                <a:solidFill>
                  <a:schemeClr val="tx1">
                    <a:alpha val="46000"/>
                  </a:schemeClr>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600" b="1" dirty="0">
                  <a:solidFill>
                    <a:prstClr val="white"/>
                  </a:solidFill>
                </a:endParaRPr>
              </a:p>
            </p:txBody>
          </p:sp>
          <p:pic>
            <p:nvPicPr>
              <p:cNvPr id="13" name="Picture 12" descr="Edit.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43073" y="5054480"/>
                <a:ext cx="281691" cy="281764"/>
              </a:xfrm>
              <a:prstGeom prst="rect">
                <a:avLst/>
              </a:prstGeom>
            </p:spPr>
          </p:pic>
          <p:pic>
            <p:nvPicPr>
              <p:cNvPr id="14" name="Picture 13" descr="Geoprocessing.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15168" y="5048845"/>
                <a:ext cx="281691" cy="287399"/>
              </a:xfrm>
              <a:prstGeom prst="rect">
                <a:avLst/>
              </a:prstGeom>
            </p:spPr>
          </p:pic>
          <p:pic>
            <p:nvPicPr>
              <p:cNvPr id="15" name="Picture 14" descr="HistogramTimeSlider.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58869" y="5509516"/>
                <a:ext cx="281691" cy="281764"/>
              </a:xfrm>
              <a:prstGeom prst="rect">
                <a:avLst/>
              </a:prstGeom>
            </p:spPr>
          </p:pic>
          <p:pic>
            <p:nvPicPr>
              <p:cNvPr id="16" name="Picture 15" descr="Layerlist.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383312" y="5522676"/>
                <a:ext cx="281691" cy="281764"/>
              </a:xfrm>
              <a:prstGeom prst="rect">
                <a:avLst/>
              </a:prstGeom>
            </p:spPr>
          </p:pic>
          <p:pic>
            <p:nvPicPr>
              <p:cNvPr id="17" name="Picture 16" descr="Legend.png"/>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907755" y="5509516"/>
                <a:ext cx="281691" cy="281764"/>
              </a:xfrm>
              <a:prstGeom prst="rect">
                <a:avLst/>
              </a:prstGeom>
            </p:spPr>
          </p:pic>
          <p:pic>
            <p:nvPicPr>
              <p:cNvPr id="18" name="Picture 17" descr="OverviewMap.png"/>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383312" y="5991838"/>
                <a:ext cx="281691" cy="281764"/>
              </a:xfrm>
              <a:prstGeom prst="rect">
                <a:avLst/>
              </a:prstGeom>
            </p:spPr>
          </p:pic>
          <p:pic>
            <p:nvPicPr>
              <p:cNvPr id="19" name="Picture 18" descr="MyLocation.png"/>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907755" y="5991838"/>
                <a:ext cx="281691" cy="281764"/>
              </a:xfrm>
              <a:prstGeom prst="rect">
                <a:avLst/>
              </a:prstGeom>
            </p:spPr>
          </p:pic>
          <p:pic>
            <p:nvPicPr>
              <p:cNvPr id="20" name="Picture 19" descr="query.png"/>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858869" y="5991838"/>
                <a:ext cx="281691" cy="281764"/>
              </a:xfrm>
              <a:prstGeom prst="rect">
                <a:avLst/>
              </a:prstGeom>
            </p:spPr>
          </p:pic>
        </p:grpSp>
      </p:grpSp>
      <p:grpSp>
        <p:nvGrpSpPr>
          <p:cNvPr id="21" name="Group 20"/>
          <p:cNvGrpSpPr/>
          <p:nvPr/>
        </p:nvGrpSpPr>
        <p:grpSpPr>
          <a:xfrm>
            <a:off x="838200" y="876300"/>
            <a:ext cx="9760864" cy="2274894"/>
            <a:chOff x="677741" y="1945895"/>
            <a:chExt cx="10914980" cy="2996747"/>
          </a:xfrm>
        </p:grpSpPr>
        <p:grpSp>
          <p:nvGrpSpPr>
            <p:cNvPr id="22" name="Group 21"/>
            <p:cNvGrpSpPr/>
            <p:nvPr/>
          </p:nvGrpSpPr>
          <p:grpSpPr>
            <a:xfrm>
              <a:off x="8088235" y="1945895"/>
              <a:ext cx="1621190" cy="2421776"/>
              <a:chOff x="125707" y="1466119"/>
              <a:chExt cx="1822396" cy="2722343"/>
            </a:xfrm>
          </p:grpSpPr>
          <p:sp>
            <p:nvSpPr>
              <p:cNvPr id="54" name="Oval 53"/>
              <p:cNvSpPr/>
              <p:nvPr/>
            </p:nvSpPr>
            <p:spPr>
              <a:xfrm>
                <a:off x="125707" y="2411620"/>
                <a:ext cx="1822396" cy="1776842"/>
              </a:xfrm>
              <a:prstGeom prst="ellipse">
                <a:avLst/>
              </a:prstGeom>
              <a:blipFill dpi="0" rotWithShape="0">
                <a:blip r:embed="rId12" cstate="print"/>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55" name="Group 54"/>
              <p:cNvGrpSpPr/>
              <p:nvPr/>
            </p:nvGrpSpPr>
            <p:grpSpPr>
              <a:xfrm rot="20992560">
                <a:off x="202783" y="1466119"/>
                <a:ext cx="180343" cy="1542069"/>
                <a:chOff x="5125244" y="2251355"/>
                <a:chExt cx="180343" cy="1542069"/>
              </a:xfrm>
            </p:grpSpPr>
            <p:cxnSp>
              <p:nvCxnSpPr>
                <p:cNvPr id="57" name="Straight Connector 56"/>
                <p:cNvCxnSpPr/>
                <p:nvPr/>
              </p:nvCxnSpPr>
              <p:spPr bwMode="auto">
                <a:xfrm rot="607440">
                  <a:off x="5125244" y="2330291"/>
                  <a:ext cx="9966" cy="1463133"/>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58" name="Oval 57"/>
                <p:cNvSpPr>
                  <a:spLocks noChangeAspect="1"/>
                </p:cNvSpPr>
                <p:nvPr/>
              </p:nvSpPr>
              <p:spPr bwMode="auto">
                <a:xfrm>
                  <a:off x="5223291" y="2251355"/>
                  <a:ext cx="82296" cy="82296"/>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grpSp>
          <p:sp>
            <p:nvSpPr>
              <p:cNvPr id="56" name="TextBox 55"/>
              <p:cNvSpPr txBox="1"/>
              <p:nvPr/>
            </p:nvSpPr>
            <p:spPr>
              <a:xfrm>
                <a:off x="215392" y="1515323"/>
                <a:ext cx="792462" cy="546908"/>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IoT</a:t>
                </a:r>
                <a:endParaRPr lang="en-US" dirty="0">
                  <a:solidFill>
                    <a:schemeClr val="bg1"/>
                  </a:solidFill>
                  <a:latin typeface="Arial" panose="020B0604020202020204" pitchFamily="34" charset="0"/>
                  <a:cs typeface="Arial" panose="020B0604020202020204" pitchFamily="34" charset="0"/>
                </a:endParaRPr>
              </a:p>
            </p:txBody>
          </p:sp>
        </p:grpSp>
        <p:grpSp>
          <p:nvGrpSpPr>
            <p:cNvPr id="23" name="Group 22"/>
            <p:cNvGrpSpPr/>
            <p:nvPr/>
          </p:nvGrpSpPr>
          <p:grpSpPr>
            <a:xfrm>
              <a:off x="677741" y="1958121"/>
              <a:ext cx="1675486" cy="2409550"/>
              <a:chOff x="677741" y="1958121"/>
              <a:chExt cx="1675486" cy="2409550"/>
            </a:xfrm>
          </p:grpSpPr>
          <p:sp>
            <p:nvSpPr>
              <p:cNvPr id="49" name="Oval 48"/>
              <p:cNvSpPr/>
              <p:nvPr/>
            </p:nvSpPr>
            <p:spPr>
              <a:xfrm>
                <a:off x="696442" y="2787005"/>
                <a:ext cx="1656785" cy="1580666"/>
              </a:xfrm>
              <a:prstGeom prst="ellipse">
                <a:avLst/>
              </a:prstGeom>
              <a:blipFill dpi="0" rotWithShape="1">
                <a:blip r:embed="rId13" cstate="print"/>
                <a:srcRect/>
                <a:tile tx="-163195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50" name="Group 49"/>
              <p:cNvGrpSpPr/>
              <p:nvPr/>
            </p:nvGrpSpPr>
            <p:grpSpPr>
              <a:xfrm rot="558893" flipH="1">
                <a:off x="677741" y="1958121"/>
                <a:ext cx="241464" cy="1219230"/>
                <a:chOff x="5039010" y="2221759"/>
                <a:chExt cx="271432" cy="1370549"/>
              </a:xfrm>
            </p:grpSpPr>
            <p:cxnSp>
              <p:nvCxnSpPr>
                <p:cNvPr id="52" name="Straight Connector 51"/>
                <p:cNvCxnSpPr/>
                <p:nvPr/>
              </p:nvCxnSpPr>
              <p:spPr bwMode="auto">
                <a:xfrm flipH="1">
                  <a:off x="5039010" y="2311209"/>
                  <a:ext cx="219758" cy="1281099"/>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53" name="Oval 52"/>
                <p:cNvSpPr>
                  <a:spLocks noChangeAspect="1"/>
                </p:cNvSpPr>
                <p:nvPr/>
              </p:nvSpPr>
              <p:spPr bwMode="auto">
                <a:xfrm>
                  <a:off x="5228146" y="2221759"/>
                  <a:ext cx="82296" cy="82296"/>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grpSp>
          <p:sp>
            <p:nvSpPr>
              <p:cNvPr id="51" name="TextBox 50"/>
              <p:cNvSpPr txBox="1"/>
              <p:nvPr/>
            </p:nvSpPr>
            <p:spPr>
              <a:xfrm>
                <a:off x="818894" y="1983940"/>
                <a:ext cx="1489179" cy="486526"/>
              </a:xfrm>
              <a:prstGeom prst="rect">
                <a:avLst/>
              </a:prstGeom>
              <a:noFill/>
            </p:spPr>
            <p:txBody>
              <a:bodyPr wrap="square" rtlCol="0">
                <a:spAutoFit/>
              </a:bodyPr>
              <a:lstStyle/>
              <a:p>
                <a:r>
                  <a:rPr lang="lt-LT" dirty="0" smtClean="0">
                    <a:solidFill>
                      <a:schemeClr val="bg1"/>
                    </a:solidFill>
                    <a:latin typeface="Arial" panose="020B0604020202020204" pitchFamily="34" charset="0"/>
                    <a:cs typeface="Arial" panose="020B0604020202020204" pitchFamily="34" charset="0"/>
                  </a:rPr>
                  <a:t>Vektoriniai</a:t>
                </a:r>
                <a:endParaRPr lang="en-US" dirty="0">
                  <a:solidFill>
                    <a:schemeClr val="bg1"/>
                  </a:solidFill>
                  <a:latin typeface="Arial" panose="020B0604020202020204" pitchFamily="34" charset="0"/>
                  <a:cs typeface="Arial" panose="020B0604020202020204" pitchFamily="34" charset="0"/>
                </a:endParaRPr>
              </a:p>
            </p:txBody>
          </p:sp>
        </p:grpSp>
        <p:grpSp>
          <p:nvGrpSpPr>
            <p:cNvPr id="24" name="Group 23"/>
            <p:cNvGrpSpPr/>
            <p:nvPr/>
          </p:nvGrpSpPr>
          <p:grpSpPr>
            <a:xfrm>
              <a:off x="2525602" y="2549020"/>
              <a:ext cx="1666660" cy="2393622"/>
              <a:chOff x="2525602" y="2549020"/>
              <a:chExt cx="1666660" cy="2393622"/>
            </a:xfrm>
          </p:grpSpPr>
          <p:sp>
            <p:nvSpPr>
              <p:cNvPr id="44" name="Oval 43"/>
              <p:cNvSpPr/>
              <p:nvPr/>
            </p:nvSpPr>
            <p:spPr>
              <a:xfrm>
                <a:off x="2525602" y="2549020"/>
                <a:ext cx="1666660" cy="1580666"/>
              </a:xfrm>
              <a:prstGeom prst="ellipse">
                <a:avLst/>
              </a:prstGeom>
              <a:blipFill dpi="0" rotWithShape="1">
                <a:blip r:embed="rId14" cstate="print"/>
                <a:srcRect/>
                <a:stretch>
                  <a:fillRect l="-30000" r="-3000" b="-5000"/>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45" name="Group 44"/>
              <p:cNvGrpSpPr/>
              <p:nvPr/>
            </p:nvGrpSpPr>
            <p:grpSpPr>
              <a:xfrm rot="585621" flipV="1">
                <a:off x="2653248" y="3578748"/>
                <a:ext cx="241463" cy="1219230"/>
                <a:chOff x="5034156" y="2251355"/>
                <a:chExt cx="271431" cy="1370549"/>
              </a:xfrm>
            </p:grpSpPr>
            <p:cxnSp>
              <p:nvCxnSpPr>
                <p:cNvPr id="47" name="Straight Connector 46"/>
                <p:cNvCxnSpPr/>
                <p:nvPr/>
              </p:nvCxnSpPr>
              <p:spPr bwMode="auto">
                <a:xfrm flipH="1">
                  <a:off x="5034156" y="2340805"/>
                  <a:ext cx="219758" cy="1281099"/>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48" name="Oval 47"/>
                <p:cNvSpPr>
                  <a:spLocks noChangeAspect="1"/>
                </p:cNvSpPr>
                <p:nvPr/>
              </p:nvSpPr>
              <p:spPr bwMode="auto">
                <a:xfrm>
                  <a:off x="5223291" y="2251355"/>
                  <a:ext cx="82296" cy="82296"/>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grpSp>
          <p:sp>
            <p:nvSpPr>
              <p:cNvPr id="46" name="TextBox 45"/>
              <p:cNvSpPr txBox="1"/>
              <p:nvPr/>
            </p:nvSpPr>
            <p:spPr>
              <a:xfrm>
                <a:off x="2761322" y="4456116"/>
                <a:ext cx="1320391" cy="486526"/>
              </a:xfrm>
              <a:prstGeom prst="rect">
                <a:avLst/>
              </a:prstGeom>
              <a:noFill/>
            </p:spPr>
            <p:txBody>
              <a:bodyPr wrap="square" rtlCol="0">
                <a:spAutoFit/>
              </a:bodyPr>
              <a:lstStyle/>
              <a:p>
                <a:r>
                  <a:rPr lang="lt-LT" dirty="0" smtClean="0">
                    <a:solidFill>
                      <a:schemeClr val="bg1"/>
                    </a:solidFill>
                    <a:latin typeface="Arial" panose="020B0604020202020204" pitchFamily="34" charset="0"/>
                    <a:cs typeface="Arial" panose="020B0604020202020204" pitchFamily="34" charset="0"/>
                  </a:rPr>
                  <a:t>Lentelės</a:t>
                </a:r>
                <a:endParaRPr lang="en-US" dirty="0">
                  <a:solidFill>
                    <a:schemeClr val="bg1"/>
                  </a:solidFill>
                  <a:latin typeface="Arial" panose="020B0604020202020204" pitchFamily="34" charset="0"/>
                  <a:cs typeface="Arial" panose="020B0604020202020204" pitchFamily="34" charset="0"/>
                </a:endParaRPr>
              </a:p>
            </p:txBody>
          </p:sp>
        </p:grpSp>
        <p:grpSp>
          <p:nvGrpSpPr>
            <p:cNvPr id="25" name="Group 24"/>
            <p:cNvGrpSpPr/>
            <p:nvPr/>
          </p:nvGrpSpPr>
          <p:grpSpPr>
            <a:xfrm>
              <a:off x="6248826" y="2549020"/>
              <a:ext cx="1641789" cy="2389794"/>
              <a:chOff x="6248826" y="2549020"/>
              <a:chExt cx="1641789" cy="2389794"/>
            </a:xfrm>
          </p:grpSpPr>
          <p:sp>
            <p:nvSpPr>
              <p:cNvPr id="38" name="Oval 37"/>
              <p:cNvSpPr/>
              <p:nvPr/>
            </p:nvSpPr>
            <p:spPr>
              <a:xfrm>
                <a:off x="6248826" y="2549020"/>
                <a:ext cx="1641789" cy="1580666"/>
              </a:xfrm>
              <a:prstGeom prst="ellipse">
                <a:avLst/>
              </a:prstGeom>
              <a:blipFill dpi="0" rotWithShape="1">
                <a:blip r:embed="rId15" cstate="print"/>
                <a:srcRect/>
                <a:tile tx="-488950" ty="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39" name="Group 38"/>
              <p:cNvGrpSpPr/>
              <p:nvPr/>
            </p:nvGrpSpPr>
            <p:grpSpPr>
              <a:xfrm>
                <a:off x="6266489" y="3340931"/>
                <a:ext cx="1055924" cy="1597883"/>
                <a:chOff x="6266489" y="3628809"/>
                <a:chExt cx="1055924" cy="1597883"/>
              </a:xfrm>
            </p:grpSpPr>
            <p:sp>
              <p:nvSpPr>
                <p:cNvPr id="40" name="TextBox 39"/>
                <p:cNvSpPr txBox="1"/>
                <p:nvPr/>
              </p:nvSpPr>
              <p:spPr>
                <a:xfrm>
                  <a:off x="6302172" y="4740166"/>
                  <a:ext cx="1020241" cy="486526"/>
                </a:xfrm>
                <a:prstGeom prst="rect">
                  <a:avLst/>
                </a:prstGeom>
                <a:noFill/>
              </p:spPr>
              <p:txBody>
                <a:bodyPr wrap="square" rtlCol="0">
                  <a:spAutoFit/>
                </a:bodyPr>
                <a:lstStyle/>
                <a:p>
                  <a:r>
                    <a:rPr lang="lt-LT" dirty="0" smtClean="0">
                      <a:solidFill>
                        <a:schemeClr val="bg1"/>
                      </a:solidFill>
                      <a:latin typeface="Arial" panose="020B0604020202020204" pitchFamily="34" charset="0"/>
                      <a:cs typeface="Arial" panose="020B0604020202020204" pitchFamily="34" charset="0"/>
                    </a:rPr>
                    <a:t>Rastrai</a:t>
                  </a:r>
                  <a:endParaRPr lang="en-US" dirty="0">
                    <a:solidFill>
                      <a:schemeClr val="bg1"/>
                    </a:solidFill>
                    <a:latin typeface="Arial" panose="020B0604020202020204" pitchFamily="34" charset="0"/>
                    <a:cs typeface="Arial" panose="020B0604020202020204" pitchFamily="34" charset="0"/>
                  </a:endParaRPr>
                </a:p>
              </p:txBody>
            </p:sp>
            <p:grpSp>
              <p:nvGrpSpPr>
                <p:cNvPr id="41" name="Group 40"/>
                <p:cNvGrpSpPr/>
                <p:nvPr/>
              </p:nvGrpSpPr>
              <p:grpSpPr>
                <a:xfrm>
                  <a:off x="6266489" y="3628809"/>
                  <a:ext cx="73210" cy="1452717"/>
                  <a:chOff x="2294970" y="3555233"/>
                  <a:chExt cx="82296" cy="1633014"/>
                </a:xfrm>
              </p:grpSpPr>
              <p:cxnSp>
                <p:nvCxnSpPr>
                  <p:cNvPr id="42" name="Straight Connector 41"/>
                  <p:cNvCxnSpPr/>
                  <p:nvPr/>
                </p:nvCxnSpPr>
                <p:spPr bwMode="auto">
                  <a:xfrm flipV="1">
                    <a:off x="2333935" y="3555233"/>
                    <a:ext cx="716" cy="1542480"/>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43" name="Oval 42"/>
                  <p:cNvSpPr>
                    <a:spLocks noChangeAspect="1"/>
                  </p:cNvSpPr>
                  <p:nvPr/>
                </p:nvSpPr>
                <p:spPr bwMode="auto">
                  <a:xfrm rot="585621" flipV="1">
                    <a:off x="2294970" y="5105951"/>
                    <a:ext cx="82296" cy="82296"/>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grpSp>
          </p:grpSp>
        </p:grpSp>
        <p:grpSp>
          <p:nvGrpSpPr>
            <p:cNvPr id="26" name="Group 25"/>
            <p:cNvGrpSpPr/>
            <p:nvPr/>
          </p:nvGrpSpPr>
          <p:grpSpPr>
            <a:xfrm>
              <a:off x="4364637" y="1949454"/>
              <a:ext cx="1686569" cy="2418216"/>
              <a:chOff x="4364637" y="1949454"/>
              <a:chExt cx="1686569" cy="2418216"/>
            </a:xfrm>
          </p:grpSpPr>
          <p:sp>
            <p:nvSpPr>
              <p:cNvPr id="33" name="Oval 32"/>
              <p:cNvSpPr/>
              <p:nvPr/>
            </p:nvSpPr>
            <p:spPr>
              <a:xfrm>
                <a:off x="4364637" y="2787005"/>
                <a:ext cx="1666660" cy="1580665"/>
              </a:xfrm>
              <a:prstGeom prst="ellipse">
                <a:avLst/>
              </a:prstGeom>
              <a:blipFill dpi="0" rotWithShape="1">
                <a:blip r:embed="rId16" cstate="print"/>
                <a:srcRect/>
                <a:tile tx="-2355850" ty="-514350" sx="100000" sy="100000" flip="none" algn="tl"/>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34" name="Group 33"/>
              <p:cNvGrpSpPr/>
              <p:nvPr/>
            </p:nvGrpSpPr>
            <p:grpSpPr>
              <a:xfrm>
                <a:off x="4485829" y="1949454"/>
                <a:ext cx="1565377" cy="1228486"/>
                <a:chOff x="4912572" y="1100081"/>
                <a:chExt cx="1759656" cy="1380954"/>
              </a:xfrm>
            </p:grpSpPr>
            <p:cxnSp>
              <p:nvCxnSpPr>
                <p:cNvPr id="35" name="Straight Connector 34"/>
                <p:cNvCxnSpPr/>
                <p:nvPr/>
              </p:nvCxnSpPr>
              <p:spPr bwMode="auto">
                <a:xfrm rot="558893">
                  <a:off x="4912572" y="1199936"/>
                  <a:ext cx="219758" cy="1281099"/>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36" name="Oval 35"/>
                <p:cNvSpPr>
                  <a:spLocks noChangeAspect="1"/>
                </p:cNvSpPr>
                <p:nvPr/>
              </p:nvSpPr>
              <p:spPr bwMode="auto">
                <a:xfrm rot="558893" flipH="1">
                  <a:off x="4973983" y="1100081"/>
                  <a:ext cx="82296" cy="82296"/>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sp>
              <p:nvSpPr>
                <p:cNvPr id="37" name="TextBox 36"/>
                <p:cNvSpPr txBox="1"/>
                <p:nvPr/>
              </p:nvSpPr>
              <p:spPr>
                <a:xfrm>
                  <a:off x="5027149" y="1135916"/>
                  <a:ext cx="1645079" cy="546909"/>
                </a:xfrm>
                <a:prstGeom prst="rect">
                  <a:avLst/>
                </a:prstGeom>
                <a:noFill/>
              </p:spPr>
              <p:txBody>
                <a:bodyPr wrap="square" rtlCol="0">
                  <a:spAutoFit/>
                </a:bodyPr>
                <a:lstStyle/>
                <a:p>
                  <a:r>
                    <a:rPr lang="lt-LT" dirty="0" smtClean="0">
                      <a:solidFill>
                        <a:schemeClr val="bg1"/>
                      </a:solidFill>
                      <a:latin typeface="Arial" panose="020B0604020202020204" pitchFamily="34" charset="0"/>
                      <a:cs typeface="Arial" panose="020B0604020202020204" pitchFamily="34" charset="0"/>
                    </a:rPr>
                    <a:t>Verslo </a:t>
                  </a:r>
                  <a:r>
                    <a:rPr lang="lt-LT" dirty="0" err="1" smtClean="0">
                      <a:solidFill>
                        <a:schemeClr val="bg1"/>
                      </a:solidFill>
                      <a:latin typeface="Arial" panose="020B0604020202020204" pitchFamily="34" charset="0"/>
                      <a:cs typeface="Arial" panose="020B0604020202020204" pitchFamily="34" charset="0"/>
                    </a:rPr>
                    <a:t>info</a:t>
                  </a:r>
                  <a:endParaRPr lang="en-US" dirty="0">
                    <a:solidFill>
                      <a:schemeClr val="bg1"/>
                    </a:solidFill>
                    <a:latin typeface="Arial" panose="020B0604020202020204" pitchFamily="34" charset="0"/>
                    <a:cs typeface="Arial" panose="020B0604020202020204" pitchFamily="34" charset="0"/>
                  </a:endParaRPr>
                </a:p>
              </p:txBody>
            </p:sp>
          </p:grpSp>
        </p:grpSp>
        <p:grpSp>
          <p:nvGrpSpPr>
            <p:cNvPr id="27" name="Group 26"/>
            <p:cNvGrpSpPr/>
            <p:nvPr/>
          </p:nvGrpSpPr>
          <p:grpSpPr>
            <a:xfrm>
              <a:off x="9881798" y="2549020"/>
              <a:ext cx="1710923" cy="2383428"/>
              <a:chOff x="9881798" y="2549020"/>
              <a:chExt cx="1710923" cy="2383428"/>
            </a:xfrm>
          </p:grpSpPr>
          <p:sp>
            <p:nvSpPr>
              <p:cNvPr id="28" name="Oval 27"/>
              <p:cNvSpPr/>
              <p:nvPr/>
            </p:nvSpPr>
            <p:spPr>
              <a:xfrm>
                <a:off x="9881798" y="2549020"/>
                <a:ext cx="1666660" cy="1580666"/>
              </a:xfrm>
              <a:prstGeom prst="ellipse">
                <a:avLst/>
              </a:prstGeom>
              <a:blipFill dpi="0" rotWithShape="1">
                <a:blip r:embed="rId17" cstate="print"/>
                <a:srcRect/>
                <a:stretch>
                  <a:fillRect l="-30000" r="-3000" b="-5000"/>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Next LT Pro Light"/>
                </a:endParaRPr>
              </a:p>
            </p:txBody>
          </p:sp>
          <p:grpSp>
            <p:nvGrpSpPr>
              <p:cNvPr id="29" name="Group 28"/>
              <p:cNvGrpSpPr/>
              <p:nvPr/>
            </p:nvGrpSpPr>
            <p:grpSpPr>
              <a:xfrm>
                <a:off x="10152394" y="3582169"/>
                <a:ext cx="1440327" cy="1350279"/>
                <a:chOff x="10152394" y="3785376"/>
                <a:chExt cx="1440327" cy="1350279"/>
              </a:xfrm>
            </p:grpSpPr>
            <p:cxnSp>
              <p:nvCxnSpPr>
                <p:cNvPr id="30" name="Straight Connector 29"/>
                <p:cNvCxnSpPr/>
                <p:nvPr/>
              </p:nvCxnSpPr>
              <p:spPr bwMode="auto">
                <a:xfrm rot="585621" flipH="1" flipV="1">
                  <a:off x="10152394" y="3785376"/>
                  <a:ext cx="195495" cy="1139656"/>
                </a:xfrm>
                <a:prstGeom prst="line">
                  <a:avLst/>
                </a:prstGeom>
                <a:noFill/>
                <a:ln w="12700" cap="flat" cmpd="sng" algn="ctr">
                  <a:gradFill>
                    <a:gsLst>
                      <a:gs pos="50000">
                        <a:sysClr val="window" lastClr="FFFFFF"/>
                      </a:gs>
                      <a:gs pos="100000">
                        <a:sysClr val="window" lastClr="FFFFFF">
                          <a:alpha val="0"/>
                        </a:sysClr>
                      </a:gs>
                    </a:gsLst>
                    <a:lin ang="5400000" scaled="1"/>
                  </a:gradFill>
                  <a:prstDash val="solid"/>
                  <a:round/>
                  <a:headEnd type="none" w="med" len="med"/>
                  <a:tailEnd type="none" w="med" len="med"/>
                </a:ln>
                <a:effectLst/>
              </p:spPr>
            </p:cxnSp>
            <p:sp>
              <p:nvSpPr>
                <p:cNvPr id="31" name="Oval 30"/>
                <p:cNvSpPr>
                  <a:spLocks noChangeAspect="1"/>
                </p:cNvSpPr>
                <p:nvPr/>
              </p:nvSpPr>
              <p:spPr bwMode="auto">
                <a:xfrm rot="585621" flipV="1">
                  <a:off x="10215211" y="4940684"/>
                  <a:ext cx="73210" cy="73210"/>
                </a:xfrm>
                <a:prstGeom prst="ellipse">
                  <a:avLst/>
                </a:prstGeom>
                <a:solidFill>
                  <a:srgbClr val="007AC2">
                    <a:lumMod val="60000"/>
                    <a:lumOff val="40000"/>
                  </a:srgbClr>
                </a:solidFill>
                <a:ln w="19050" cap="flat" cmpd="sng" algn="ctr">
                  <a:solidFill>
                    <a:sysClr val="window" lastClr="FFFFFF"/>
                  </a:solidFill>
                  <a:prstDash val="soli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defRPr/>
                  </a:pPr>
                  <a:endParaRPr lang="en-US" sz="1400" b="1" kern="0" dirty="0">
                    <a:solidFill>
                      <a:srgbClr val="000000"/>
                    </a:solidFill>
                    <a:latin typeface="AvenirNext LT Pro Light"/>
                    <a:ea typeface="ＭＳ Ｐゴシック" pitchFamily="16" charset="-128"/>
                    <a:cs typeface="ＭＳ Ｐゴシック" pitchFamily="-97" charset="-128"/>
                  </a:endParaRPr>
                </a:p>
              </p:txBody>
            </p:sp>
            <p:sp>
              <p:nvSpPr>
                <p:cNvPr id="32" name="TextBox 31"/>
                <p:cNvSpPr txBox="1"/>
                <p:nvPr/>
              </p:nvSpPr>
              <p:spPr>
                <a:xfrm>
                  <a:off x="10253391" y="4649129"/>
                  <a:ext cx="1339330" cy="486526"/>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Big Data</a:t>
                  </a:r>
                </a:p>
              </p:txBody>
            </p:sp>
          </p:grpSp>
        </p:grpSp>
      </p:grpSp>
    </p:spTree>
    <p:extLst>
      <p:ext uri="{BB962C8B-B14F-4D97-AF65-F5344CB8AC3E}">
        <p14:creationId xmlns:p14="http://schemas.microsoft.com/office/powerpoint/2010/main" xmlns="" val="145677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Paruoštų šablonų gausa</a:t>
            </a:r>
            <a:endParaRPr lang="lt-LT" dirty="0"/>
          </a:p>
        </p:txBody>
      </p:sp>
      <p:pic>
        <p:nvPicPr>
          <p:cNvPr id="4" name="Picture 3"/>
          <p:cNvPicPr>
            <a:picLocks noChangeAspect="1"/>
          </p:cNvPicPr>
          <p:nvPr/>
        </p:nvPicPr>
        <p:blipFill>
          <a:blip r:embed="rId2" cstate="print"/>
          <a:stretch>
            <a:fillRect/>
          </a:stretch>
        </p:blipFill>
        <p:spPr>
          <a:xfrm>
            <a:off x="3352800" y="981710"/>
            <a:ext cx="8001000" cy="5600700"/>
          </a:xfrm>
          <a:prstGeom prst="rect">
            <a:avLst/>
          </a:prstGeom>
        </p:spPr>
      </p:pic>
      <p:pic>
        <p:nvPicPr>
          <p:cNvPr id="5" name="Picture 4"/>
          <p:cNvPicPr>
            <a:picLocks noChangeAspect="1"/>
          </p:cNvPicPr>
          <p:nvPr/>
        </p:nvPicPr>
        <p:blipFill>
          <a:blip r:embed="rId3" cstate="print"/>
          <a:stretch>
            <a:fillRect/>
          </a:stretch>
        </p:blipFill>
        <p:spPr>
          <a:xfrm>
            <a:off x="719137" y="2870200"/>
            <a:ext cx="5267325" cy="2085975"/>
          </a:xfrm>
          <a:prstGeom prst="rect">
            <a:avLst/>
          </a:prstGeom>
        </p:spPr>
      </p:pic>
    </p:spTree>
    <p:extLst>
      <p:ext uri="{BB962C8B-B14F-4D97-AF65-F5344CB8AC3E}">
        <p14:creationId xmlns:p14="http://schemas.microsoft.com/office/powerpoint/2010/main" xmlns="" val="3001730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GIS kasdieniniuose įrankiuose</a:t>
            </a:r>
            <a:endParaRPr lang="lt-LT"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06400" y="876301"/>
            <a:ext cx="4538132" cy="3403600"/>
          </a:xfrm>
          <a:prstGeom prst="rect">
            <a:avLst/>
          </a:prstGeom>
          <a:ln>
            <a:noFill/>
          </a:ln>
          <a:effectLst>
            <a:outerShdw blurRad="127000" dist="63500" dir="2700000" algn="tl" rotWithShape="0">
              <a:schemeClr val="bg1">
                <a:lumMod val="85000"/>
                <a:lumOff val="15000"/>
                <a:alpha val="15000"/>
              </a:schemeClr>
            </a:outerShdw>
          </a:effectLst>
        </p:spPr>
      </p:pic>
      <p:pic>
        <p:nvPicPr>
          <p:cNvPr id="3074" name="Picture 2" descr="Vaizdo rezultatas pagal užklausą „arcgis dashboar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4575" y="2578101"/>
            <a:ext cx="6873217" cy="387191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ight Arrow 6"/>
          <p:cNvSpPr/>
          <p:nvPr/>
        </p:nvSpPr>
        <p:spPr bwMode="auto">
          <a:xfrm rot="1077041">
            <a:off x="4232820" y="1754332"/>
            <a:ext cx="2414025" cy="414049"/>
          </a:xfrm>
          <a:prstGeom prst="rightArrow">
            <a:avLst>
              <a:gd name="adj1" fmla="val 36541"/>
              <a:gd name="adj2" fmla="val 67945"/>
            </a:avLst>
          </a:prstGeom>
          <a:gradFill flip="none" rotWithShape="1">
            <a:gsLst>
              <a:gs pos="100000">
                <a:srgbClr val="00D7FF"/>
              </a:gs>
              <a:gs pos="10000">
                <a:srgbClr val="00D7FF">
                  <a:alpha val="0"/>
                </a:srgbClr>
              </a:gs>
            </a:gsLst>
            <a:lin ang="0" scaled="1"/>
            <a:tileRect/>
          </a:gradFill>
          <a:ln w="12700" cap="flat" cmpd="sng" algn="ctr">
            <a:gradFill flip="none" rotWithShape="1">
              <a:gsLst>
                <a:gs pos="100000">
                  <a:srgbClr val="1BFEFF"/>
                </a:gs>
                <a:gs pos="7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endParaRPr>
          </a:p>
        </p:txBody>
      </p:sp>
    </p:spTree>
    <p:extLst>
      <p:ext uri="{BB962C8B-B14F-4D97-AF65-F5344CB8AC3E}">
        <p14:creationId xmlns:p14="http://schemas.microsoft.com/office/powerpoint/2010/main" xmlns="" val="2173721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Savivaldos evoliucijos projekcija</a:t>
            </a:r>
            <a:endParaRPr lang="lt-LT"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7446" y="3486340"/>
            <a:ext cx="2118899" cy="1465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descr="C:\Users\tadamete\Pictures\GIS pranešimui\Screenshotai\KaunoMsav_KelioZenkluValdymoApp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71420" y="5031206"/>
            <a:ext cx="2299623" cy="146526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print"/>
          <a:stretch>
            <a:fillRect/>
          </a:stretch>
        </p:blipFill>
        <p:spPr>
          <a:xfrm>
            <a:off x="481879" y="4298575"/>
            <a:ext cx="2118899" cy="1465263"/>
          </a:xfrm>
          <a:prstGeom prst="rect">
            <a:avLst/>
          </a:prstGeom>
        </p:spPr>
      </p:pic>
      <p:pic>
        <p:nvPicPr>
          <p:cNvPr id="3" name="Picture 2"/>
          <p:cNvPicPr>
            <a:picLocks noChangeAspect="1"/>
          </p:cNvPicPr>
          <p:nvPr/>
        </p:nvPicPr>
        <p:blipFill>
          <a:blip r:embed="rId5" cstate="print"/>
          <a:stretch>
            <a:fillRect/>
          </a:stretch>
        </p:blipFill>
        <p:spPr>
          <a:xfrm>
            <a:off x="4416858" y="1040921"/>
            <a:ext cx="3069309" cy="3044297"/>
          </a:xfrm>
          <a:prstGeom prst="rect">
            <a:avLst/>
          </a:prstGeom>
        </p:spPr>
      </p:pic>
      <p:sp>
        <p:nvSpPr>
          <p:cNvPr id="7" name="Right Arrow 6"/>
          <p:cNvSpPr/>
          <p:nvPr/>
        </p:nvSpPr>
        <p:spPr bwMode="auto">
          <a:xfrm rot="20028285">
            <a:off x="3073426" y="4596802"/>
            <a:ext cx="1668318" cy="414049"/>
          </a:xfrm>
          <a:prstGeom prst="rightArrow">
            <a:avLst>
              <a:gd name="adj1" fmla="val 36541"/>
              <a:gd name="adj2" fmla="val 67945"/>
            </a:avLst>
          </a:prstGeom>
          <a:gradFill flip="none" rotWithShape="1">
            <a:gsLst>
              <a:gs pos="100000">
                <a:srgbClr val="00D7FF"/>
              </a:gs>
              <a:gs pos="10000">
                <a:srgbClr val="00D7FF">
                  <a:alpha val="0"/>
                </a:srgbClr>
              </a:gs>
            </a:gsLst>
            <a:lin ang="0" scaled="1"/>
            <a:tileRect/>
          </a:gradFill>
          <a:ln w="12700" cap="flat" cmpd="sng" algn="ctr">
            <a:gradFill flip="none" rotWithShape="1">
              <a:gsLst>
                <a:gs pos="100000">
                  <a:srgbClr val="1BFEFF"/>
                </a:gs>
                <a:gs pos="7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endParaRPr>
          </a:p>
        </p:txBody>
      </p:sp>
      <p:pic>
        <p:nvPicPr>
          <p:cNvPr id="8" name="Picture 7"/>
          <p:cNvPicPr>
            <a:picLocks noChangeAspect="1"/>
          </p:cNvPicPr>
          <p:nvPr/>
        </p:nvPicPr>
        <p:blipFill>
          <a:blip r:embed="rId6" cstate="print"/>
          <a:stretch>
            <a:fillRect/>
          </a:stretch>
        </p:blipFill>
        <p:spPr>
          <a:xfrm>
            <a:off x="5186610" y="2615654"/>
            <a:ext cx="3611563" cy="2681495"/>
          </a:xfrm>
          <a:prstGeom prst="rect">
            <a:avLst/>
          </a:prstGeom>
        </p:spPr>
      </p:pic>
      <p:pic>
        <p:nvPicPr>
          <p:cNvPr id="9" name="Picture 8"/>
          <p:cNvPicPr>
            <a:picLocks noChangeAspect="1"/>
          </p:cNvPicPr>
          <p:nvPr/>
        </p:nvPicPr>
        <p:blipFill>
          <a:blip r:embed="rId7" cstate="print"/>
          <a:stretch>
            <a:fillRect/>
          </a:stretch>
        </p:blipFill>
        <p:spPr>
          <a:xfrm>
            <a:off x="6992391" y="726051"/>
            <a:ext cx="3214738" cy="2804276"/>
          </a:xfrm>
          <a:prstGeom prst="rect">
            <a:avLst/>
          </a:prstGeom>
        </p:spPr>
      </p:pic>
      <p:pic>
        <p:nvPicPr>
          <p:cNvPr id="10" name="Picture 9"/>
          <p:cNvPicPr>
            <a:picLocks noChangeAspect="1"/>
          </p:cNvPicPr>
          <p:nvPr/>
        </p:nvPicPr>
        <p:blipFill>
          <a:blip r:embed="rId8" cstate="print"/>
          <a:stretch>
            <a:fillRect/>
          </a:stretch>
        </p:blipFill>
        <p:spPr>
          <a:xfrm>
            <a:off x="8055957" y="3223272"/>
            <a:ext cx="4011485" cy="1991401"/>
          </a:xfrm>
          <a:prstGeom prst="rect">
            <a:avLst/>
          </a:prstGeom>
        </p:spPr>
      </p:pic>
    </p:spTree>
    <p:extLst>
      <p:ext uri="{BB962C8B-B14F-4D97-AF65-F5344CB8AC3E}">
        <p14:creationId xmlns:p14="http://schemas.microsoft.com/office/powerpoint/2010/main" xmlns="" val="2595410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Specifiniai sprendimai</a:t>
            </a:r>
            <a:endParaRPr lang="lt-LT"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28429" y="2619787"/>
            <a:ext cx="3722774" cy="397914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38200" y="2348229"/>
            <a:ext cx="5985594" cy="4250707"/>
          </a:xfrm>
          <a:prstGeom prst="rect">
            <a:avLst/>
          </a:prstGeom>
        </p:spPr>
      </p:pic>
      <p:pic>
        <p:nvPicPr>
          <p:cNvPr id="10" name="Picture 9" descr="G42969_iPadUser_0041_sml.png"/>
          <p:cNvPicPr>
            <a:picLocks noChangeAspect="1"/>
          </p:cNvPicPr>
          <p:nvPr/>
        </p:nvPicPr>
        <p:blipFill>
          <a:blip r:embed="rId4" cstate="print"/>
          <a:stretch>
            <a:fillRect/>
          </a:stretch>
        </p:blipFill>
        <p:spPr>
          <a:xfrm flipH="1">
            <a:off x="0" y="3013652"/>
            <a:ext cx="2524648" cy="3789074"/>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24496" y="876300"/>
            <a:ext cx="4172783"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1"/>
          <p:cNvPicPr>
            <a:picLocks noChangeAspect="1"/>
          </p:cNvPicPr>
          <p:nvPr/>
        </p:nvPicPr>
        <p:blipFill>
          <a:blip r:embed="rId6" cstate="print"/>
          <a:stretch>
            <a:fillRect/>
          </a:stretch>
        </p:blipFill>
        <p:spPr>
          <a:xfrm>
            <a:off x="8075871" y="136525"/>
            <a:ext cx="3884745" cy="2259357"/>
          </a:xfrm>
          <a:prstGeom prst="rect">
            <a:avLst/>
          </a:prstGeom>
        </p:spPr>
      </p:pic>
      <p:pic>
        <p:nvPicPr>
          <p:cNvPr id="3" name="Picture 2"/>
          <p:cNvPicPr>
            <a:picLocks noChangeAspect="1"/>
          </p:cNvPicPr>
          <p:nvPr/>
        </p:nvPicPr>
        <p:blipFill>
          <a:blip r:embed="rId7" cstate="print"/>
          <a:stretch>
            <a:fillRect/>
          </a:stretch>
        </p:blipFill>
        <p:spPr>
          <a:xfrm>
            <a:off x="6675235" y="1047544"/>
            <a:ext cx="2801272" cy="2113375"/>
          </a:xfrm>
          <a:prstGeom prst="rect">
            <a:avLst/>
          </a:prstGeom>
        </p:spPr>
      </p:pic>
      <p:grpSp>
        <p:nvGrpSpPr>
          <p:cNvPr id="13" name="Group 12"/>
          <p:cNvGrpSpPr/>
          <p:nvPr/>
        </p:nvGrpSpPr>
        <p:grpSpPr>
          <a:xfrm>
            <a:off x="4635500" y="3911600"/>
            <a:ext cx="3266844" cy="2687336"/>
            <a:chOff x="0" y="1975010"/>
            <a:chExt cx="4637916" cy="4900900"/>
          </a:xfrm>
        </p:grpSpPr>
        <p:pic>
          <p:nvPicPr>
            <p:cNvPr id="14" name="Picture 6"/>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445" y="2672646"/>
              <a:ext cx="4586471" cy="42032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593282" y="4365104"/>
              <a:ext cx="2889322" cy="108012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0" y="1975010"/>
              <a:ext cx="4637916" cy="6524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5" y="2583607"/>
              <a:ext cx="2972720" cy="1205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8" name="Picture 17"/>
          <p:cNvPicPr>
            <a:picLocks noChangeAspect="1"/>
          </p:cNvPicPr>
          <p:nvPr/>
        </p:nvPicPr>
        <p:blipFill>
          <a:blip r:embed="rId12" cstate="print"/>
          <a:stretch>
            <a:fillRect/>
          </a:stretch>
        </p:blipFill>
        <p:spPr>
          <a:xfrm>
            <a:off x="9255820" y="4839949"/>
            <a:ext cx="2805737" cy="1783116"/>
          </a:xfrm>
          <a:prstGeom prst="rect">
            <a:avLst/>
          </a:prstGeom>
        </p:spPr>
      </p:pic>
    </p:spTree>
    <p:extLst>
      <p:ext uri="{BB962C8B-B14F-4D97-AF65-F5344CB8AC3E}">
        <p14:creationId xmlns:p14="http://schemas.microsoft.com/office/powerpoint/2010/main" xmlns="" val="1782388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Teminės sritys</a:t>
            </a:r>
            <a:endParaRPr lang="lt-LT" dirty="0"/>
          </a:p>
        </p:txBody>
      </p:sp>
      <p:pic>
        <p:nvPicPr>
          <p:cNvPr id="6" name="Picture 5"/>
          <p:cNvPicPr>
            <a:picLocks noChangeAspect="1"/>
          </p:cNvPicPr>
          <p:nvPr/>
        </p:nvPicPr>
        <p:blipFill>
          <a:blip r:embed="rId2" cstate="print"/>
          <a:stretch>
            <a:fillRect/>
          </a:stretch>
        </p:blipFill>
        <p:spPr>
          <a:xfrm>
            <a:off x="977900" y="721413"/>
            <a:ext cx="8648700" cy="5935376"/>
          </a:xfrm>
          <a:prstGeom prst="rect">
            <a:avLst/>
          </a:prstGeom>
        </p:spPr>
      </p:pic>
    </p:spTree>
    <p:extLst>
      <p:ext uri="{BB962C8B-B14F-4D97-AF65-F5344CB8AC3E}">
        <p14:creationId xmlns:p14="http://schemas.microsoft.com/office/powerpoint/2010/main" xmlns="" val="1124267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smtClean="0"/>
              <a:t>Miesto 3D informacinis modelis</a:t>
            </a:r>
            <a:endParaRPr lang="lt-LT" dirty="0"/>
          </a:p>
        </p:txBody>
      </p:sp>
      <p:sp>
        <p:nvSpPr>
          <p:cNvPr id="5" name="TextBox 4"/>
          <p:cNvSpPr txBox="1"/>
          <p:nvPr/>
        </p:nvSpPr>
        <p:spPr>
          <a:xfrm>
            <a:off x="942975" y="6209713"/>
            <a:ext cx="10410824" cy="369332"/>
          </a:xfrm>
          <a:prstGeom prst="rect">
            <a:avLst/>
          </a:prstGeom>
          <a:noFill/>
        </p:spPr>
        <p:txBody>
          <a:bodyPr wrap="square" rtlCol="0">
            <a:spAutoFit/>
          </a:bodyPr>
          <a:lstStyle/>
          <a:p>
            <a:r>
              <a:rPr lang="lt-LT" b="1" dirty="0" smtClean="0">
                <a:solidFill>
                  <a:schemeClr val="bg1"/>
                </a:solidFill>
                <a:latin typeface="Arial" panose="020B0604020202020204" pitchFamily="34" charset="0"/>
                <a:cs typeface="Arial" panose="020B0604020202020204" pitchFamily="34" charset="0"/>
              </a:rPr>
              <a:t>Palangos miesto savivaldybė</a:t>
            </a:r>
            <a:r>
              <a:rPr lang="lt-LT" dirty="0" smtClean="0">
                <a:solidFill>
                  <a:schemeClr val="bg1"/>
                </a:solidFill>
                <a:latin typeface="Arial" panose="020B0604020202020204" pitchFamily="34" charset="0"/>
                <a:cs typeface="Arial" panose="020B0604020202020204" pitchFamily="34" charset="0"/>
              </a:rPr>
              <a:t>: investicinė aplinka, teritorijų planavimas, lankytini objektai... </a:t>
            </a:r>
          </a:p>
        </p:txBody>
      </p:sp>
      <p:pic>
        <p:nvPicPr>
          <p:cNvPr id="3" name="Picture 2"/>
          <p:cNvPicPr>
            <a:picLocks noChangeAspect="1"/>
          </p:cNvPicPr>
          <p:nvPr/>
        </p:nvPicPr>
        <p:blipFill>
          <a:blip r:embed="rId2" cstate="print"/>
          <a:stretch>
            <a:fillRect/>
          </a:stretch>
        </p:blipFill>
        <p:spPr>
          <a:xfrm>
            <a:off x="942975" y="712497"/>
            <a:ext cx="8787267" cy="5497215"/>
          </a:xfrm>
          <a:prstGeom prst="rect">
            <a:avLst/>
          </a:prstGeom>
        </p:spPr>
      </p:pic>
      <p:pic>
        <p:nvPicPr>
          <p:cNvPr id="8" name="Picture 7"/>
          <p:cNvPicPr>
            <a:picLocks noChangeAspect="1"/>
          </p:cNvPicPr>
          <p:nvPr/>
        </p:nvPicPr>
        <p:blipFill>
          <a:blip r:embed="rId3" cstate="print"/>
          <a:stretch>
            <a:fillRect/>
          </a:stretch>
        </p:blipFill>
        <p:spPr>
          <a:xfrm>
            <a:off x="8616950" y="1523589"/>
            <a:ext cx="3409950" cy="4038834"/>
          </a:xfrm>
          <a:prstGeom prst="rect">
            <a:avLst/>
          </a:prstGeom>
        </p:spPr>
      </p:pic>
    </p:spTree>
    <p:extLst>
      <p:ext uri="{BB962C8B-B14F-4D97-AF65-F5344CB8AC3E}">
        <p14:creationId xmlns:p14="http://schemas.microsoft.com/office/powerpoint/2010/main" xmlns="" val="2692486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Kapinių valdymo sistema</a:t>
            </a:r>
            <a:endParaRPr lang="lt-LT"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29400" y="876300"/>
            <a:ext cx="5326603" cy="5693428"/>
          </a:xfrm>
          <a:prstGeom prst="rect">
            <a:avLst/>
          </a:prstGeom>
        </p:spPr>
      </p:pic>
      <p:pic>
        <p:nvPicPr>
          <p:cNvPr id="5" name="Picture 4"/>
          <p:cNvPicPr>
            <a:picLocks noChangeAspect="1"/>
          </p:cNvPicPr>
          <p:nvPr/>
        </p:nvPicPr>
        <p:blipFill>
          <a:blip r:embed="rId3" cstate="print"/>
          <a:stretch>
            <a:fillRect/>
          </a:stretch>
        </p:blipFill>
        <p:spPr>
          <a:xfrm>
            <a:off x="1843087" y="876300"/>
            <a:ext cx="4693135" cy="3668713"/>
          </a:xfrm>
          <a:prstGeom prst="rect">
            <a:avLst/>
          </a:prstGeom>
        </p:spPr>
      </p:pic>
      <p:pic>
        <p:nvPicPr>
          <p:cNvPr id="7" name="Picture 6"/>
          <p:cNvPicPr>
            <a:picLocks noChangeAspect="1"/>
          </p:cNvPicPr>
          <p:nvPr/>
        </p:nvPicPr>
        <p:blipFill>
          <a:blip r:embed="rId4" cstate="print"/>
          <a:stretch>
            <a:fillRect/>
          </a:stretch>
        </p:blipFill>
        <p:spPr>
          <a:xfrm>
            <a:off x="1041401" y="3992802"/>
            <a:ext cx="4787900" cy="2562639"/>
          </a:xfrm>
          <a:prstGeom prst="rect">
            <a:avLst/>
          </a:prstGeom>
        </p:spPr>
      </p:pic>
    </p:spTree>
    <p:extLst>
      <p:ext uri="{BB962C8B-B14F-4D97-AF65-F5344CB8AC3E}">
        <p14:creationId xmlns:p14="http://schemas.microsoft.com/office/powerpoint/2010/main" xmlns="" val="2004640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Kelio ženklai, parkavimo vietos</a:t>
            </a:r>
            <a:endParaRPr lang="lt-LT" dirty="0"/>
          </a:p>
        </p:txBody>
      </p:sp>
      <p:pic>
        <p:nvPicPr>
          <p:cNvPr id="4" name="Picture 2" descr="C:\Users\tadamete\Pictures\GIS pranešimui\Screenshotai\KaunoMsav_KelioZenkluValdymoApp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1512" y="1289968"/>
            <a:ext cx="7416824" cy="517885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20581" y="1138554"/>
            <a:ext cx="1219200" cy="1219200"/>
          </a:xfrm>
          <a:prstGeom prst="rect">
            <a:avLst/>
          </a:prstGeom>
        </p:spPr>
      </p:pic>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8569984" y="2984043"/>
            <a:ext cx="895350" cy="8953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273546" y="4890368"/>
            <a:ext cx="1488225" cy="1014699"/>
          </a:xfrm>
          <a:prstGeom prst="rect">
            <a:avLst/>
          </a:prstGeom>
        </p:spPr>
      </p:pic>
    </p:spTree>
    <p:extLst>
      <p:ext uri="{BB962C8B-B14F-4D97-AF65-F5344CB8AC3E}">
        <p14:creationId xmlns:p14="http://schemas.microsoft.com/office/powerpoint/2010/main" xmlns="" val="4194411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theomegagroup.com/images/cv_desktop/hot_spot_big.jpg"/>
          <p:cNvPicPr>
            <a:picLocks noChangeAspect="1" noChangeArrowheads="1"/>
          </p:cNvPicPr>
          <p:nvPr/>
        </p:nvPicPr>
        <p:blipFill>
          <a:blip r:embed="rId2" cstate="print"/>
          <a:srcRect/>
          <a:stretch>
            <a:fillRect/>
          </a:stretch>
        </p:blipFill>
        <p:spPr bwMode="auto">
          <a:xfrm>
            <a:off x="6096000" y="1014513"/>
            <a:ext cx="5880101" cy="3547887"/>
          </a:xfrm>
          <a:prstGeom prst="rect">
            <a:avLst/>
          </a:prstGeom>
          <a:noFill/>
        </p:spPr>
      </p:pic>
      <p:sp>
        <p:nvSpPr>
          <p:cNvPr id="2" name="Title 1"/>
          <p:cNvSpPr>
            <a:spLocks noGrp="1"/>
          </p:cNvSpPr>
          <p:nvPr>
            <p:ph type="title"/>
          </p:nvPr>
        </p:nvSpPr>
        <p:spPr/>
        <p:txBody>
          <a:bodyPr/>
          <a:lstStyle/>
          <a:p>
            <a:r>
              <a:rPr lang="lt-LT" dirty="0" smtClean="0"/>
              <a:t>Duomenų atvėrimas</a:t>
            </a:r>
            <a:endParaRPr lang="lt-LT" dirty="0"/>
          </a:p>
        </p:txBody>
      </p:sp>
      <p:pic>
        <p:nvPicPr>
          <p:cNvPr id="4" name="Picture 3"/>
          <p:cNvPicPr>
            <a:picLocks noChangeAspect="1"/>
          </p:cNvPicPr>
          <p:nvPr/>
        </p:nvPicPr>
        <p:blipFill>
          <a:blip r:embed="rId3" cstate="print"/>
          <a:stretch>
            <a:fillRect/>
          </a:stretch>
        </p:blipFill>
        <p:spPr>
          <a:xfrm>
            <a:off x="729928" y="1014513"/>
            <a:ext cx="4896544" cy="3917236"/>
          </a:xfrm>
          <a:prstGeom prst="rect">
            <a:avLst/>
          </a:prstGeom>
        </p:spPr>
      </p:pic>
      <p:pic>
        <p:nvPicPr>
          <p:cNvPr id="5" name="Picture 4"/>
          <p:cNvPicPr>
            <a:picLocks noChangeAspect="1"/>
          </p:cNvPicPr>
          <p:nvPr/>
        </p:nvPicPr>
        <p:blipFill>
          <a:blip r:embed="rId4" cstate="print"/>
          <a:stretch>
            <a:fillRect/>
          </a:stretch>
        </p:blipFill>
        <p:spPr>
          <a:xfrm>
            <a:off x="3629949" y="2732123"/>
            <a:ext cx="4932101" cy="3936980"/>
          </a:xfrm>
          <a:prstGeom prst="rect">
            <a:avLst/>
          </a:prstGeom>
        </p:spPr>
      </p:pic>
    </p:spTree>
    <p:extLst>
      <p:ext uri="{BB962C8B-B14F-4D97-AF65-F5344CB8AC3E}">
        <p14:creationId xmlns:p14="http://schemas.microsoft.com/office/powerpoint/2010/main" xmlns="" val="1577477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Apie mus</a:t>
            </a:r>
            <a:endParaRPr lang="lt-LT" dirty="0"/>
          </a:p>
        </p:txBody>
      </p:sp>
      <p:pic>
        <p:nvPicPr>
          <p:cNvPr id="4" name="Picture 3"/>
          <p:cNvPicPr>
            <a:picLocks noChangeAspect="1"/>
          </p:cNvPicPr>
          <p:nvPr/>
        </p:nvPicPr>
        <p:blipFill>
          <a:blip r:embed="rId2" cstate="print"/>
          <a:stretch>
            <a:fillRect/>
          </a:stretch>
        </p:blipFill>
        <p:spPr>
          <a:xfrm>
            <a:off x="483369" y="1253402"/>
            <a:ext cx="3858770" cy="4588598"/>
          </a:xfrm>
          <a:prstGeom prst="rect">
            <a:avLst/>
          </a:prstGeom>
        </p:spPr>
      </p:pic>
      <p:sp>
        <p:nvSpPr>
          <p:cNvPr id="5" name="Rectangle 23"/>
          <p:cNvSpPr>
            <a:spLocks noChangeArrowheads="1"/>
          </p:cNvSpPr>
          <p:nvPr/>
        </p:nvSpPr>
        <p:spPr bwMode="auto">
          <a:xfrm>
            <a:off x="4655983" y="1253402"/>
            <a:ext cx="6071286" cy="4283798"/>
          </a:xfrm>
          <a:prstGeom prst="rect">
            <a:avLst/>
          </a:prstGeom>
          <a:noFill/>
          <a:ln w="9525">
            <a:noFill/>
            <a:miter lim="800000"/>
            <a:headEnd/>
            <a:tailEnd/>
          </a:ln>
          <a:effectLst/>
        </p:spPr>
        <p:txBody>
          <a:bodyPr lIns="92075" tIns="46038" rIns="92075" bIns="46038"/>
          <a:lstStyle/>
          <a:p>
            <a:pPr>
              <a:spcBef>
                <a:spcPct val="20000"/>
              </a:spcBef>
              <a:buClr>
                <a:srgbClr val="3399CC"/>
              </a:buClr>
            </a:pPr>
            <a:r>
              <a:rPr lang="lt-LT" sz="2000" b="1" dirty="0" smtClean="0">
                <a:solidFill>
                  <a:schemeClr val="bg1"/>
                </a:solidFill>
                <a:latin typeface="Arial" panose="020B0604020202020204" pitchFamily="34" charset="0"/>
                <a:cs typeface="Arial" panose="020B0604020202020204" pitchFamily="34" charset="0"/>
              </a:rPr>
              <a:t>Pagrindiniai faktai</a:t>
            </a:r>
            <a:r>
              <a:rPr lang="lt-LT" sz="2000" dirty="0" smtClean="0">
                <a:solidFill>
                  <a:schemeClr val="bg1"/>
                </a:solidFill>
                <a:latin typeface="Arial" panose="020B0604020202020204" pitchFamily="34" charset="0"/>
                <a:cs typeface="Arial" panose="020B0604020202020204" pitchFamily="34" charset="0"/>
              </a:rPr>
              <a:t>:</a:t>
            </a:r>
          </a:p>
          <a:p>
            <a:pPr marL="342900" indent="-342900">
              <a:spcBef>
                <a:spcPct val="20000"/>
              </a:spcBef>
              <a:buClr>
                <a:schemeClr val="bg1"/>
              </a:buClr>
              <a:buFont typeface="Arial" panose="020B0604020202020204" pitchFamily="34" charset="0"/>
              <a:buChar char="•"/>
            </a:pPr>
            <a:r>
              <a:rPr lang="lt-LT" sz="2000" dirty="0" smtClean="0">
                <a:solidFill>
                  <a:schemeClr val="bg1"/>
                </a:solidFill>
                <a:latin typeface="Arial" panose="020B0604020202020204" pitchFamily="34" charset="0"/>
                <a:cs typeface="Arial" panose="020B0604020202020204" pitchFamily="34" charset="0"/>
              </a:rPr>
              <a:t>Virš </a:t>
            </a:r>
            <a:r>
              <a:rPr lang="en-US" sz="2000" dirty="0">
                <a:solidFill>
                  <a:schemeClr val="bg1"/>
                </a:solidFill>
                <a:latin typeface="Arial" panose="020B0604020202020204" pitchFamily="34" charset="0"/>
                <a:cs typeface="Arial" panose="020B0604020202020204" pitchFamily="34" charset="0"/>
              </a:rPr>
              <a:t>20 </a:t>
            </a:r>
            <a:r>
              <a:rPr lang="lt-LT" sz="2000" dirty="0">
                <a:solidFill>
                  <a:schemeClr val="bg1"/>
                </a:solidFill>
                <a:latin typeface="Arial" panose="020B0604020202020204" pitchFamily="34" charset="0"/>
                <a:cs typeface="Arial" panose="020B0604020202020204" pitchFamily="34" charset="0"/>
              </a:rPr>
              <a:t>metų veikloje</a:t>
            </a:r>
            <a:endParaRPr lang="en-US" sz="2000" dirty="0">
              <a:solidFill>
                <a:schemeClr val="bg1"/>
              </a:solidFill>
              <a:latin typeface="Arial" panose="020B0604020202020204" pitchFamily="34" charset="0"/>
              <a:cs typeface="Arial" panose="020B0604020202020204" pitchFamily="34" charset="0"/>
            </a:endParaRPr>
          </a:p>
          <a:p>
            <a:pPr marL="342900" indent="-342900">
              <a:spcBef>
                <a:spcPct val="20000"/>
              </a:spcBef>
              <a:buClr>
                <a:schemeClr val="bg1"/>
              </a:buClr>
              <a:buFont typeface="Arial" panose="020B0604020202020204" pitchFamily="34" charset="0"/>
              <a:buChar char="•"/>
            </a:pPr>
            <a:r>
              <a:rPr lang="lt-LT" sz="2000" dirty="0">
                <a:solidFill>
                  <a:schemeClr val="bg1"/>
                </a:solidFill>
                <a:latin typeface="Arial" panose="020B0604020202020204" pitchFamily="34" charset="0"/>
                <a:cs typeface="Arial" panose="020B0604020202020204" pitchFamily="34" charset="0"/>
              </a:rPr>
              <a:t>Dukterinės kompanijos</a:t>
            </a:r>
            <a:r>
              <a:rPr lang="en-US" sz="2000" dirty="0">
                <a:solidFill>
                  <a:schemeClr val="bg1"/>
                </a:solidFill>
                <a:latin typeface="Arial" panose="020B0604020202020204" pitchFamily="34" charset="0"/>
                <a:cs typeface="Arial" panose="020B0604020202020204" pitchFamily="34" charset="0"/>
              </a:rPr>
              <a:t>: </a:t>
            </a:r>
          </a:p>
          <a:p>
            <a:pPr marL="800100" lvl="1" indent="-342900">
              <a:spcBef>
                <a:spcPct val="20000"/>
              </a:spcBef>
              <a:buClr>
                <a:schemeClr val="bg1"/>
              </a:buClr>
              <a:buFont typeface="Arial" panose="020B0604020202020204" pitchFamily="34" charset="0"/>
              <a:buChar char="•"/>
            </a:pPr>
            <a:r>
              <a:rPr lang="en-US" sz="2000" dirty="0" err="1">
                <a:solidFill>
                  <a:schemeClr val="bg1"/>
                </a:solidFill>
                <a:latin typeface="Arial" panose="020B0604020202020204" pitchFamily="34" charset="0"/>
                <a:cs typeface="Arial" panose="020B0604020202020204" pitchFamily="34" charset="0"/>
              </a:rPr>
              <a:t>EnviroTech</a:t>
            </a:r>
            <a:r>
              <a:rPr lang="lt-LT" sz="20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R</a:t>
            </a:r>
            <a:r>
              <a:rPr lang="lt-LT" sz="2000" dirty="0">
                <a:solidFill>
                  <a:schemeClr val="bg1"/>
                </a:solidFill>
                <a:latin typeface="Arial" panose="020B0604020202020204" pitchFamily="34" charset="0"/>
                <a:cs typeface="Arial" panose="020B0604020202020204" pitchFamily="34" charset="0"/>
              </a:rPr>
              <a:t>y</a:t>
            </a:r>
            <a:r>
              <a:rPr lang="en-US" sz="2000" dirty="0" err="1">
                <a:solidFill>
                  <a:schemeClr val="bg1"/>
                </a:solidFill>
                <a:latin typeface="Arial" panose="020B0604020202020204" pitchFamily="34" charset="0"/>
                <a:cs typeface="Arial" panose="020B0604020202020204" pitchFamily="34" charset="0"/>
              </a:rPr>
              <a:t>ga</a:t>
            </a:r>
            <a:r>
              <a:rPr lang="en-US" sz="2000" dirty="0">
                <a:solidFill>
                  <a:schemeClr val="bg1"/>
                </a:solidFill>
                <a:latin typeface="Arial" panose="020B0604020202020204" pitchFamily="34" charset="0"/>
                <a:cs typeface="Arial" panose="020B0604020202020204" pitchFamily="34" charset="0"/>
              </a:rPr>
              <a:t> (</a:t>
            </a:r>
            <a:r>
              <a:rPr lang="lt-LT" sz="2000" dirty="0">
                <a:solidFill>
                  <a:schemeClr val="bg1"/>
                </a:solidFill>
                <a:latin typeface="Arial" panose="020B0604020202020204" pitchFamily="34" charset="0"/>
                <a:cs typeface="Arial" panose="020B0604020202020204" pitchFamily="34" charset="0"/>
              </a:rPr>
              <a:t>nuo </a:t>
            </a:r>
            <a:r>
              <a:rPr lang="en-US" sz="2000" dirty="0">
                <a:solidFill>
                  <a:schemeClr val="bg1"/>
                </a:solidFill>
                <a:latin typeface="Arial" panose="020B0604020202020204" pitchFamily="34" charset="0"/>
                <a:cs typeface="Arial" panose="020B0604020202020204" pitchFamily="34" charset="0"/>
              </a:rPr>
              <a:t>1999)</a:t>
            </a:r>
          </a:p>
          <a:p>
            <a:pPr marL="800100" lvl="1" indent="-342900">
              <a:spcBef>
                <a:spcPct val="20000"/>
              </a:spcBef>
              <a:buClr>
                <a:schemeClr val="bg1"/>
              </a:buClr>
              <a:buFont typeface="Arial" panose="020B0604020202020204" pitchFamily="34" charset="0"/>
              <a:buChar char="•"/>
            </a:pPr>
            <a:r>
              <a:rPr lang="en-US" sz="2000" dirty="0" err="1">
                <a:solidFill>
                  <a:schemeClr val="bg1"/>
                </a:solidFill>
                <a:latin typeface="Arial" panose="020B0604020202020204" pitchFamily="34" charset="0"/>
                <a:cs typeface="Arial" panose="020B0604020202020204" pitchFamily="34" charset="0"/>
              </a:rPr>
              <a:t>AlphaGIS</a:t>
            </a:r>
            <a:r>
              <a:rPr lang="lt-LT"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Talin</a:t>
            </a:r>
            <a:r>
              <a:rPr lang="lt-LT" sz="2000" dirty="0">
                <a:solidFill>
                  <a:schemeClr val="bg1"/>
                </a:solidFill>
                <a:latin typeface="Arial" panose="020B0604020202020204" pitchFamily="34" charset="0"/>
                <a:cs typeface="Arial" panose="020B0604020202020204" pitchFamily="34" charset="0"/>
              </a:rPr>
              <a:t>as</a:t>
            </a:r>
            <a:r>
              <a:rPr lang="en-US" sz="2000" dirty="0">
                <a:solidFill>
                  <a:schemeClr val="bg1"/>
                </a:solidFill>
                <a:latin typeface="Arial" panose="020B0604020202020204" pitchFamily="34" charset="0"/>
                <a:cs typeface="Arial" panose="020B0604020202020204" pitchFamily="34" charset="0"/>
              </a:rPr>
              <a:t> (</a:t>
            </a:r>
            <a:r>
              <a:rPr lang="lt-LT" sz="2000" dirty="0">
                <a:solidFill>
                  <a:schemeClr val="bg1"/>
                </a:solidFill>
                <a:latin typeface="Arial" panose="020B0604020202020204" pitchFamily="34" charset="0"/>
                <a:cs typeface="Arial" panose="020B0604020202020204" pitchFamily="34" charset="0"/>
              </a:rPr>
              <a:t>nuo </a:t>
            </a:r>
            <a:r>
              <a:rPr lang="en-US" sz="2000" dirty="0">
                <a:solidFill>
                  <a:schemeClr val="bg1"/>
                </a:solidFill>
                <a:latin typeface="Arial" panose="020B0604020202020204" pitchFamily="34" charset="0"/>
                <a:cs typeface="Arial" panose="020B0604020202020204" pitchFamily="34" charset="0"/>
              </a:rPr>
              <a:t>2004)</a:t>
            </a:r>
            <a:endParaRPr lang="lt-LT" sz="2000" dirty="0">
              <a:solidFill>
                <a:schemeClr val="bg1"/>
              </a:solidFill>
              <a:latin typeface="Arial" panose="020B0604020202020204" pitchFamily="34" charset="0"/>
              <a:cs typeface="Arial" panose="020B0604020202020204" pitchFamily="34" charset="0"/>
            </a:endParaRPr>
          </a:p>
          <a:p>
            <a:pPr marL="800100" lvl="1" indent="-342900">
              <a:spcBef>
                <a:spcPct val="20000"/>
              </a:spcBef>
              <a:buClr>
                <a:schemeClr val="bg1"/>
              </a:buClr>
              <a:buFont typeface="Arial" panose="020B0604020202020204" pitchFamily="34" charset="0"/>
              <a:buChar char="•"/>
            </a:pPr>
            <a:r>
              <a:rPr lang="lt-LT" sz="2000" dirty="0">
                <a:solidFill>
                  <a:schemeClr val="bg1"/>
                </a:solidFill>
                <a:latin typeface="Arial" panose="020B0604020202020204" pitchFamily="34" charset="0"/>
                <a:cs typeface="Arial" panose="020B0604020202020204" pitchFamily="34" charset="0"/>
              </a:rPr>
              <a:t>Cellular Expert, Vilnius </a:t>
            </a:r>
            <a:r>
              <a:rPr lang="en-US" sz="2000" dirty="0">
                <a:solidFill>
                  <a:schemeClr val="bg1"/>
                </a:solidFill>
                <a:latin typeface="Arial" panose="020B0604020202020204" pitchFamily="34" charset="0"/>
                <a:cs typeface="Arial" panose="020B0604020202020204" pitchFamily="34" charset="0"/>
              </a:rPr>
              <a:t>(</a:t>
            </a:r>
            <a:r>
              <a:rPr lang="lt-LT" sz="2000" dirty="0">
                <a:solidFill>
                  <a:schemeClr val="bg1"/>
                </a:solidFill>
                <a:latin typeface="Arial" panose="020B0604020202020204" pitchFamily="34" charset="0"/>
                <a:cs typeface="Arial" panose="020B0604020202020204" pitchFamily="34" charset="0"/>
              </a:rPr>
              <a:t>nuo </a:t>
            </a:r>
            <a:r>
              <a:rPr lang="en-US" sz="2000" dirty="0">
                <a:solidFill>
                  <a:schemeClr val="bg1"/>
                </a:solidFill>
                <a:latin typeface="Arial" panose="020B0604020202020204" pitchFamily="34" charset="0"/>
                <a:cs typeface="Arial" panose="020B0604020202020204" pitchFamily="34" charset="0"/>
              </a:rPr>
              <a:t>20</a:t>
            </a:r>
            <a:r>
              <a:rPr lang="lt-LT" sz="2000" dirty="0">
                <a:solidFill>
                  <a:schemeClr val="bg1"/>
                </a:solidFill>
                <a:latin typeface="Arial" panose="020B0604020202020204" pitchFamily="34" charset="0"/>
                <a:cs typeface="Arial" panose="020B0604020202020204" pitchFamily="34" charset="0"/>
              </a:rPr>
              <a:t>13</a:t>
            </a:r>
            <a:r>
              <a:rPr lang="en-US" sz="2000" dirty="0">
                <a:solidFill>
                  <a:schemeClr val="bg1"/>
                </a:solidFill>
                <a:latin typeface="Arial" panose="020B0604020202020204" pitchFamily="34" charset="0"/>
                <a:cs typeface="Arial" panose="020B0604020202020204" pitchFamily="34" charset="0"/>
              </a:rPr>
              <a:t>)</a:t>
            </a:r>
            <a:endParaRPr lang="lt-LT" sz="2000" dirty="0">
              <a:solidFill>
                <a:schemeClr val="bg1"/>
              </a:solidFill>
              <a:latin typeface="Arial" panose="020B0604020202020204" pitchFamily="34" charset="0"/>
              <a:cs typeface="Arial" panose="020B0604020202020204" pitchFamily="34" charset="0"/>
            </a:endParaRPr>
          </a:p>
          <a:p>
            <a:pPr marL="800100" lvl="1" indent="-342900">
              <a:spcBef>
                <a:spcPct val="20000"/>
              </a:spcBef>
              <a:buClr>
                <a:schemeClr val="bg1"/>
              </a:buClr>
              <a:buFont typeface="Arial" panose="020B0604020202020204" pitchFamily="34" charset="0"/>
              <a:buChar char="•"/>
            </a:pPr>
            <a:r>
              <a:rPr lang="lt-LT" sz="2000" dirty="0">
                <a:solidFill>
                  <a:schemeClr val="bg1"/>
                </a:solidFill>
                <a:latin typeface="Arial" panose="020B0604020202020204" pitchFamily="34" charset="0"/>
                <a:cs typeface="Arial" panose="020B0604020202020204" pitchFamily="34" charset="0"/>
              </a:rPr>
              <a:t>CaspianGIS, Baku </a:t>
            </a:r>
            <a:r>
              <a:rPr lang="en-US" sz="2000" dirty="0">
                <a:solidFill>
                  <a:schemeClr val="bg1"/>
                </a:solidFill>
                <a:latin typeface="Arial" panose="020B0604020202020204" pitchFamily="34" charset="0"/>
                <a:cs typeface="Arial" panose="020B0604020202020204" pitchFamily="34" charset="0"/>
              </a:rPr>
              <a:t>(</a:t>
            </a:r>
            <a:r>
              <a:rPr lang="lt-LT" sz="2000" dirty="0">
                <a:solidFill>
                  <a:schemeClr val="bg1"/>
                </a:solidFill>
                <a:latin typeface="Arial" panose="020B0604020202020204" pitchFamily="34" charset="0"/>
                <a:cs typeface="Arial" panose="020B0604020202020204" pitchFamily="34" charset="0"/>
              </a:rPr>
              <a:t>nuo </a:t>
            </a:r>
            <a:r>
              <a:rPr lang="en-US" sz="2000" dirty="0">
                <a:solidFill>
                  <a:schemeClr val="bg1"/>
                </a:solidFill>
                <a:latin typeface="Arial" panose="020B0604020202020204" pitchFamily="34" charset="0"/>
                <a:cs typeface="Arial" panose="020B0604020202020204" pitchFamily="34" charset="0"/>
              </a:rPr>
              <a:t>20</a:t>
            </a:r>
            <a:r>
              <a:rPr lang="lt-LT" sz="2000" dirty="0">
                <a:solidFill>
                  <a:schemeClr val="bg1"/>
                </a:solidFill>
                <a:latin typeface="Arial" panose="020B0604020202020204" pitchFamily="34" charset="0"/>
                <a:cs typeface="Arial" panose="020B0604020202020204" pitchFamily="34" charset="0"/>
              </a:rPr>
              <a:t>14</a:t>
            </a:r>
            <a:r>
              <a:rPr lang="en-US" sz="2000" dirty="0">
                <a:solidFill>
                  <a:schemeClr val="bg1"/>
                </a:solidFill>
                <a:latin typeface="Arial" panose="020B0604020202020204" pitchFamily="34" charset="0"/>
                <a:cs typeface="Arial" panose="020B0604020202020204" pitchFamily="34" charset="0"/>
              </a:rPr>
              <a:t>)</a:t>
            </a:r>
            <a:endParaRPr lang="lt-LT" sz="2000" dirty="0">
              <a:solidFill>
                <a:schemeClr val="bg1"/>
              </a:solidFill>
              <a:latin typeface="Arial" panose="020B0604020202020204" pitchFamily="34" charset="0"/>
              <a:cs typeface="Arial" panose="020B0604020202020204" pitchFamily="34" charset="0"/>
            </a:endParaRPr>
          </a:p>
          <a:p>
            <a:pPr marL="342900" indent="-342900">
              <a:spcBef>
                <a:spcPct val="20000"/>
              </a:spcBef>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sym typeface="Symbol" pitchFamily="18" charset="2"/>
              </a:rPr>
              <a:t> </a:t>
            </a:r>
            <a:r>
              <a:rPr lang="lt-LT" sz="2000" dirty="0" smtClean="0">
                <a:solidFill>
                  <a:schemeClr val="bg1"/>
                </a:solidFill>
                <a:latin typeface="Arial" panose="020B0604020202020204" pitchFamily="34" charset="0"/>
                <a:cs typeface="Arial" panose="020B0604020202020204" pitchFamily="34" charset="0"/>
              </a:rPr>
              <a:t>100</a:t>
            </a:r>
            <a:r>
              <a:rPr lang="en-US" sz="2000" dirty="0" smtClean="0">
                <a:solidFill>
                  <a:schemeClr val="bg1"/>
                </a:solidFill>
                <a:latin typeface="Arial" panose="020B0604020202020204" pitchFamily="34" charset="0"/>
                <a:cs typeface="Arial" panose="020B0604020202020204" pitchFamily="34" charset="0"/>
              </a:rPr>
              <a:t> </a:t>
            </a:r>
            <a:r>
              <a:rPr lang="lt-LT" sz="2000" dirty="0">
                <a:solidFill>
                  <a:schemeClr val="bg1"/>
                </a:solidFill>
                <a:latin typeface="Arial" panose="020B0604020202020204" pitchFamily="34" charset="0"/>
                <a:cs typeface="Arial" panose="020B0604020202020204" pitchFamily="34" charset="0"/>
              </a:rPr>
              <a:t>darbuotojų</a:t>
            </a:r>
          </a:p>
          <a:p>
            <a:pPr marL="342900" indent="-342900">
              <a:spcBef>
                <a:spcPct val="20000"/>
              </a:spcBef>
              <a:buClr>
                <a:schemeClr val="bg1"/>
              </a:buClr>
              <a:buFont typeface="Arial" panose="020B0604020202020204" pitchFamily="34" charset="0"/>
              <a:buChar char="•"/>
            </a:pPr>
            <a:r>
              <a:rPr lang="lt-LT" sz="2000" dirty="0">
                <a:solidFill>
                  <a:schemeClr val="bg1"/>
                </a:solidFill>
                <a:latin typeface="Arial" panose="020B0604020202020204" pitchFamily="34" charset="0"/>
                <a:cs typeface="Arial" panose="020B0604020202020204" pitchFamily="34" charset="0"/>
                <a:sym typeface="Symbol" pitchFamily="18" charset="2"/>
              </a:rPr>
              <a:t>Virš </a:t>
            </a:r>
            <a:r>
              <a:rPr lang="en-US" sz="2000" dirty="0">
                <a:solidFill>
                  <a:schemeClr val="bg1"/>
                </a:solidFill>
                <a:latin typeface="Arial" panose="020B0604020202020204" pitchFamily="34" charset="0"/>
                <a:cs typeface="Arial" panose="020B0604020202020204" pitchFamily="34" charset="0"/>
              </a:rPr>
              <a:t>500 </a:t>
            </a:r>
            <a:r>
              <a:rPr lang="lt-LT" sz="2000" dirty="0">
                <a:solidFill>
                  <a:schemeClr val="bg1"/>
                </a:solidFill>
                <a:latin typeface="Arial" panose="020B0604020202020204" pitchFamily="34" charset="0"/>
                <a:cs typeface="Arial" panose="020B0604020202020204" pitchFamily="34" charset="0"/>
              </a:rPr>
              <a:t>klientų pasaulyje</a:t>
            </a:r>
            <a:endParaRPr lang="en-US" sz="2000" dirty="0">
              <a:solidFill>
                <a:schemeClr val="bg1"/>
              </a:solidFill>
              <a:latin typeface="Arial" panose="020B0604020202020204" pitchFamily="34" charset="0"/>
              <a:cs typeface="Arial" panose="020B0604020202020204" pitchFamily="34" charset="0"/>
            </a:endParaRPr>
          </a:p>
          <a:p>
            <a:pPr marL="342900" indent="-342900">
              <a:spcBef>
                <a:spcPct val="20000"/>
              </a:spcBef>
              <a:buClr>
                <a:schemeClr val="bg1"/>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4</a:t>
            </a:r>
            <a:r>
              <a:rPr lang="lt-LT" sz="2000" dirty="0">
                <a:solidFill>
                  <a:schemeClr val="bg1"/>
                </a:solidFill>
                <a:latin typeface="Arial" panose="020B0604020202020204" pitchFamily="34" charset="0"/>
                <a:cs typeface="Arial" panose="020B0604020202020204" pitchFamily="34" charset="0"/>
              </a:rPr>
              <a:t>,5 mln Euro apyvarta 201</a:t>
            </a:r>
            <a:r>
              <a:rPr lang="en-US" sz="2000" dirty="0">
                <a:solidFill>
                  <a:schemeClr val="bg1"/>
                </a:solidFill>
                <a:latin typeface="Arial" panose="020B0604020202020204" pitchFamily="34" charset="0"/>
                <a:cs typeface="Arial" panose="020B0604020202020204" pitchFamily="34" charset="0"/>
              </a:rPr>
              <a:t>6</a:t>
            </a:r>
            <a:r>
              <a:rPr lang="lt-LT" sz="2000" dirty="0" smtClean="0">
                <a:solidFill>
                  <a:schemeClr val="bg1"/>
                </a:solidFill>
                <a:latin typeface="Arial" panose="020B0604020202020204" pitchFamily="34" charset="0"/>
                <a:cs typeface="Arial" panose="020B0604020202020204" pitchFamily="34" charset="0"/>
              </a:rPr>
              <a:t>-</a:t>
            </a:r>
            <a:r>
              <a:rPr lang="lt-LT" sz="2000" dirty="0" err="1" smtClean="0">
                <a:solidFill>
                  <a:schemeClr val="bg1"/>
                </a:solidFill>
                <a:latin typeface="Arial" panose="020B0604020202020204" pitchFamily="34" charset="0"/>
                <a:cs typeface="Arial" panose="020B0604020202020204" pitchFamily="34" charset="0"/>
              </a:rPr>
              <a:t>ais</a:t>
            </a:r>
            <a:endParaRPr lang="en-US" sz="2000" dirty="0">
              <a:solidFill>
                <a:schemeClr val="bg1"/>
              </a:solidFill>
              <a:latin typeface="Arial" panose="020B0604020202020204" pitchFamily="34" charset="0"/>
              <a:cs typeface="Arial" panose="020B0604020202020204" pitchFamily="34" charset="0"/>
            </a:endParaRPr>
          </a:p>
        </p:txBody>
      </p:sp>
      <p:pic>
        <p:nvPicPr>
          <p:cNvPr id="7" name="Picture 6"/>
          <p:cNvPicPr/>
          <p:nvPr/>
        </p:nvPicPr>
        <p:blipFill>
          <a:blip r:embed="rId3" cstate="print">
            <a:biLevel thresh="25000"/>
            <a:extLst>
              <a:ext uri="{28A0092B-C50C-407E-A947-70E740481C1C}">
                <a14:useLocalDpi xmlns:a14="http://schemas.microsoft.com/office/drawing/2010/main" xmlns="" val="0"/>
              </a:ext>
            </a:extLst>
          </a:blip>
          <a:stretch>
            <a:fillRect/>
          </a:stretch>
        </p:blipFill>
        <p:spPr>
          <a:xfrm>
            <a:off x="3556000" y="334046"/>
            <a:ext cx="3695699" cy="730805"/>
          </a:xfrm>
          <a:prstGeom prst="rect">
            <a:avLst/>
          </a:prstGeom>
        </p:spPr>
      </p:pic>
      <p:pic>
        <p:nvPicPr>
          <p:cNvPr id="8" name="Picture 4" descr="III_lygio_visos"/>
          <p:cNvPicPr>
            <a:picLocks noChangeAspect="1" noChangeArrowheads="1"/>
          </p:cNvPicPr>
          <p:nvPr/>
        </p:nvPicPr>
        <p:blipFill>
          <a:blip r:embed="rId4" cstate="print"/>
          <a:srcRect/>
          <a:stretch>
            <a:fillRect/>
          </a:stretch>
        </p:blipFill>
        <p:spPr bwMode="auto">
          <a:xfrm>
            <a:off x="9969499" y="1373626"/>
            <a:ext cx="1817171" cy="129820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193677" y="5690195"/>
            <a:ext cx="1834457" cy="1033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p:cNvPicPr>
            <a:picLocks noChangeAspect="1"/>
          </p:cNvPicPr>
          <p:nvPr/>
        </p:nvPicPr>
        <p:blipFill>
          <a:blip r:embed="rId6" cstate="print"/>
          <a:stretch>
            <a:fillRect/>
          </a:stretch>
        </p:blipFill>
        <p:spPr>
          <a:xfrm>
            <a:off x="10218905" y="4849226"/>
            <a:ext cx="1780860" cy="1337589"/>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7" cstate="print"/>
          <a:srcRect/>
          <a:stretch>
            <a:fillRect/>
          </a:stretch>
        </p:blipFill>
        <p:spPr bwMode="auto">
          <a:xfrm>
            <a:off x="9381631" y="4068963"/>
            <a:ext cx="1592440" cy="1535244"/>
          </a:xfrm>
          <a:prstGeom prst="rect">
            <a:avLst/>
          </a:prstGeom>
          <a:ln>
            <a:noFill/>
          </a:ln>
          <a:effectLst>
            <a:outerShdw blurRad="292100" dist="139700" dir="2700000" algn="tl" rotWithShape="0">
              <a:srgbClr val="333333">
                <a:alpha val="65000"/>
              </a:srgbClr>
            </a:outerShdw>
          </a:effectLst>
        </p:spPr>
      </p:pic>
      <p:pic>
        <p:nvPicPr>
          <p:cNvPr id="12" name="Picture 4" descr="osp2.png (1280×98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8558138" y="5371917"/>
            <a:ext cx="1738346" cy="1341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13" name="Picture 3" descr="T:\Linui_konferencijai2008\SCREEN_IS_ERIKO\Baseinu_valdymas\Baseinai_min100km2.jpg"/>
          <p:cNvPicPr>
            <a:picLocks noChangeAspect="1" noChangeArrowheads="1"/>
          </p:cNvPicPr>
          <p:nvPr/>
        </p:nvPicPr>
        <p:blipFill>
          <a:blip r:embed="rId9" cstate="print"/>
          <a:srcRect/>
          <a:stretch>
            <a:fillRect/>
          </a:stretch>
        </p:blipFill>
        <p:spPr bwMode="auto">
          <a:xfrm>
            <a:off x="9076524" y="440129"/>
            <a:ext cx="1785950" cy="1394049"/>
          </a:xfrm>
          <a:prstGeom prst="rect">
            <a:avLst/>
          </a:prstGeom>
          <a:ln>
            <a:noFill/>
          </a:ln>
          <a:effectLst>
            <a:outerShdw blurRad="292100" dist="139700" dir="2700000" algn="tl" rotWithShape="0">
              <a:srgbClr val="333333">
                <a:alpha val="65000"/>
              </a:srgbClr>
            </a:outerShdw>
          </a:effectLst>
        </p:spPr>
      </p:pic>
      <p:pic>
        <p:nvPicPr>
          <p:cNvPr id="14" name="Picture 1" descr="image001"/>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455475" y="2206004"/>
            <a:ext cx="2109771" cy="1308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
          <p:cNvPicPr>
            <a:picLocks noChangeAspect="1" noChangeArrowheads="1"/>
          </p:cNvPicPr>
          <p:nvPr/>
        </p:nvPicPr>
        <p:blipFill>
          <a:blip r:embed="rId11" cstate="print"/>
          <a:srcRect/>
          <a:stretch>
            <a:fillRect/>
          </a:stretch>
        </p:blipFill>
        <p:spPr bwMode="auto">
          <a:xfrm>
            <a:off x="8501222" y="589343"/>
            <a:ext cx="880409" cy="547810"/>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125879" y="2982437"/>
            <a:ext cx="1966913" cy="1543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432034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9" name="Rectangle 173"/>
          <p:cNvSpPr/>
          <p:nvPr/>
        </p:nvSpPr>
        <p:spPr bwMode="auto">
          <a:xfrm>
            <a:off x="3188122" y="2036119"/>
            <a:ext cx="4348207" cy="3665934"/>
          </a:xfrm>
          <a:custGeom>
            <a:avLst/>
            <a:gdLst>
              <a:gd name="connsiteX0" fmla="*/ 0 w 3922905"/>
              <a:gd name="connsiteY0" fmla="*/ 0 h 3027980"/>
              <a:gd name="connsiteX1" fmla="*/ 3922905 w 3922905"/>
              <a:gd name="connsiteY1" fmla="*/ 0 h 3027980"/>
              <a:gd name="connsiteX2" fmla="*/ 3922905 w 3922905"/>
              <a:gd name="connsiteY2" fmla="*/ 3027980 h 3027980"/>
              <a:gd name="connsiteX3" fmla="*/ 0 w 3922905"/>
              <a:gd name="connsiteY3" fmla="*/ 3027980 h 3027980"/>
              <a:gd name="connsiteX4" fmla="*/ 0 w 3922905"/>
              <a:gd name="connsiteY4" fmla="*/ 0 h 3027980"/>
              <a:gd name="connsiteX0" fmla="*/ 63795 w 3922905"/>
              <a:gd name="connsiteY0" fmla="*/ 255182 h 3027980"/>
              <a:gd name="connsiteX1" fmla="*/ 3922905 w 3922905"/>
              <a:gd name="connsiteY1" fmla="*/ 0 h 3027980"/>
              <a:gd name="connsiteX2" fmla="*/ 3922905 w 3922905"/>
              <a:gd name="connsiteY2" fmla="*/ 3027980 h 3027980"/>
              <a:gd name="connsiteX3" fmla="*/ 0 w 3922905"/>
              <a:gd name="connsiteY3" fmla="*/ 3027980 h 3027980"/>
              <a:gd name="connsiteX4" fmla="*/ 63795 w 3922905"/>
              <a:gd name="connsiteY4" fmla="*/ 255182 h 3027980"/>
              <a:gd name="connsiteX0" fmla="*/ 0 w 3859110"/>
              <a:gd name="connsiteY0" fmla="*/ 255182 h 3027980"/>
              <a:gd name="connsiteX1" fmla="*/ 3859110 w 3859110"/>
              <a:gd name="connsiteY1" fmla="*/ 0 h 3027980"/>
              <a:gd name="connsiteX2" fmla="*/ 3859110 w 3859110"/>
              <a:gd name="connsiteY2" fmla="*/ 3027980 h 3027980"/>
              <a:gd name="connsiteX3" fmla="*/ 1031358 w 3859110"/>
              <a:gd name="connsiteY3" fmla="*/ 2911022 h 3027980"/>
              <a:gd name="connsiteX4" fmla="*/ 0 w 3859110"/>
              <a:gd name="connsiteY4" fmla="*/ 255182 h 3027980"/>
              <a:gd name="connsiteX0" fmla="*/ 0 w 3859110"/>
              <a:gd name="connsiteY0" fmla="*/ 255182 h 3027980"/>
              <a:gd name="connsiteX1" fmla="*/ 3859110 w 3859110"/>
              <a:gd name="connsiteY1" fmla="*/ 0 h 3027980"/>
              <a:gd name="connsiteX2" fmla="*/ 3859110 w 3859110"/>
              <a:gd name="connsiteY2" fmla="*/ 3027980 h 3027980"/>
              <a:gd name="connsiteX3" fmla="*/ 478465 w 3859110"/>
              <a:gd name="connsiteY3" fmla="*/ 2538883 h 3027980"/>
              <a:gd name="connsiteX4" fmla="*/ 0 w 3859110"/>
              <a:gd name="connsiteY4" fmla="*/ 255182 h 3027980"/>
              <a:gd name="connsiteX0" fmla="*/ 0 w 4007966"/>
              <a:gd name="connsiteY0" fmla="*/ 255182 h 2538883"/>
              <a:gd name="connsiteX1" fmla="*/ 3859110 w 4007966"/>
              <a:gd name="connsiteY1" fmla="*/ 0 h 2538883"/>
              <a:gd name="connsiteX2" fmla="*/ 4007966 w 4007966"/>
              <a:gd name="connsiteY2" fmla="*/ 2188008 h 2538883"/>
              <a:gd name="connsiteX3" fmla="*/ 478465 w 4007966"/>
              <a:gd name="connsiteY3" fmla="*/ 2538883 h 2538883"/>
              <a:gd name="connsiteX4" fmla="*/ 0 w 4007966"/>
              <a:gd name="connsiteY4" fmla="*/ 255182 h 2538883"/>
              <a:gd name="connsiteX0" fmla="*/ 0 w 4007966"/>
              <a:gd name="connsiteY0" fmla="*/ 1052624 h 3336325"/>
              <a:gd name="connsiteX1" fmla="*/ 2923445 w 4007966"/>
              <a:gd name="connsiteY1" fmla="*/ 0 h 3336325"/>
              <a:gd name="connsiteX2" fmla="*/ 4007966 w 4007966"/>
              <a:gd name="connsiteY2" fmla="*/ 2985450 h 3336325"/>
              <a:gd name="connsiteX3" fmla="*/ 478465 w 4007966"/>
              <a:gd name="connsiteY3" fmla="*/ 3336325 h 3336325"/>
              <a:gd name="connsiteX4" fmla="*/ 0 w 4007966"/>
              <a:gd name="connsiteY4" fmla="*/ 1052624 h 3336325"/>
              <a:gd name="connsiteX0" fmla="*/ 0 w 4007966"/>
              <a:gd name="connsiteY0" fmla="*/ 1052624 h 3772259"/>
              <a:gd name="connsiteX1" fmla="*/ 2923445 w 4007966"/>
              <a:gd name="connsiteY1" fmla="*/ 0 h 3772259"/>
              <a:gd name="connsiteX2" fmla="*/ 4007966 w 4007966"/>
              <a:gd name="connsiteY2" fmla="*/ 2985450 h 3772259"/>
              <a:gd name="connsiteX3" fmla="*/ 669851 w 4007966"/>
              <a:gd name="connsiteY3" fmla="*/ 3772259 h 3772259"/>
              <a:gd name="connsiteX4" fmla="*/ 0 w 4007966"/>
              <a:gd name="connsiteY4" fmla="*/ 1052624 h 3772259"/>
              <a:gd name="connsiteX0" fmla="*/ 0 w 4273780"/>
              <a:gd name="connsiteY0" fmla="*/ 1265275 h 3772259"/>
              <a:gd name="connsiteX1" fmla="*/ 3189259 w 4273780"/>
              <a:gd name="connsiteY1" fmla="*/ 0 h 3772259"/>
              <a:gd name="connsiteX2" fmla="*/ 4273780 w 4273780"/>
              <a:gd name="connsiteY2" fmla="*/ 2985450 h 3772259"/>
              <a:gd name="connsiteX3" fmla="*/ 935665 w 4273780"/>
              <a:gd name="connsiteY3" fmla="*/ 3772259 h 3772259"/>
              <a:gd name="connsiteX4" fmla="*/ 0 w 4273780"/>
              <a:gd name="connsiteY4" fmla="*/ 1265275 h 3772259"/>
              <a:gd name="connsiteX0" fmla="*/ 0 w 4273780"/>
              <a:gd name="connsiteY0" fmla="*/ 1073889 h 3580873"/>
              <a:gd name="connsiteX1" fmla="*/ 3550766 w 4273780"/>
              <a:gd name="connsiteY1" fmla="*/ 0 h 3580873"/>
              <a:gd name="connsiteX2" fmla="*/ 4273780 w 4273780"/>
              <a:gd name="connsiteY2" fmla="*/ 2794064 h 3580873"/>
              <a:gd name="connsiteX3" fmla="*/ 935665 w 4273780"/>
              <a:gd name="connsiteY3" fmla="*/ 3580873 h 3580873"/>
              <a:gd name="connsiteX4" fmla="*/ 0 w 4273780"/>
              <a:gd name="connsiteY4" fmla="*/ 1073889 h 3580873"/>
              <a:gd name="connsiteX0" fmla="*/ 0 w 4273780"/>
              <a:gd name="connsiteY0" fmla="*/ 1180214 h 3687198"/>
              <a:gd name="connsiteX1" fmla="*/ 3635826 w 4273780"/>
              <a:gd name="connsiteY1" fmla="*/ 0 h 3687198"/>
              <a:gd name="connsiteX2" fmla="*/ 4273780 w 4273780"/>
              <a:gd name="connsiteY2" fmla="*/ 2900389 h 3687198"/>
              <a:gd name="connsiteX3" fmla="*/ 935665 w 4273780"/>
              <a:gd name="connsiteY3" fmla="*/ 3687198 h 3687198"/>
              <a:gd name="connsiteX4" fmla="*/ 0 w 4273780"/>
              <a:gd name="connsiteY4" fmla="*/ 1180214 h 3687198"/>
              <a:gd name="connsiteX0" fmla="*/ 0 w 4305677"/>
              <a:gd name="connsiteY0" fmla="*/ 956931 h 3687198"/>
              <a:gd name="connsiteX1" fmla="*/ 3667723 w 4305677"/>
              <a:gd name="connsiteY1" fmla="*/ 0 h 3687198"/>
              <a:gd name="connsiteX2" fmla="*/ 4305677 w 4305677"/>
              <a:gd name="connsiteY2" fmla="*/ 2900389 h 3687198"/>
              <a:gd name="connsiteX3" fmla="*/ 967562 w 4305677"/>
              <a:gd name="connsiteY3" fmla="*/ 3687198 h 3687198"/>
              <a:gd name="connsiteX4" fmla="*/ 0 w 4305677"/>
              <a:gd name="connsiteY4" fmla="*/ 956931 h 3687198"/>
              <a:gd name="connsiteX0" fmla="*/ 0 w 4305677"/>
              <a:gd name="connsiteY0" fmla="*/ 754913 h 3485180"/>
              <a:gd name="connsiteX1" fmla="*/ 3699620 w 4305677"/>
              <a:gd name="connsiteY1" fmla="*/ 0 h 3485180"/>
              <a:gd name="connsiteX2" fmla="*/ 4305677 w 4305677"/>
              <a:gd name="connsiteY2" fmla="*/ 2698371 h 3485180"/>
              <a:gd name="connsiteX3" fmla="*/ 967562 w 4305677"/>
              <a:gd name="connsiteY3" fmla="*/ 3485180 h 3485180"/>
              <a:gd name="connsiteX4" fmla="*/ 0 w 4305677"/>
              <a:gd name="connsiteY4" fmla="*/ 754913 h 3485180"/>
              <a:gd name="connsiteX0" fmla="*/ 0 w 3997333"/>
              <a:gd name="connsiteY0" fmla="*/ 754913 h 3485180"/>
              <a:gd name="connsiteX1" fmla="*/ 3699620 w 3997333"/>
              <a:gd name="connsiteY1" fmla="*/ 0 h 3485180"/>
              <a:gd name="connsiteX2" fmla="*/ 3997333 w 3997333"/>
              <a:gd name="connsiteY2" fmla="*/ 2145478 h 3485180"/>
              <a:gd name="connsiteX3" fmla="*/ 967562 w 3997333"/>
              <a:gd name="connsiteY3" fmla="*/ 3485180 h 3485180"/>
              <a:gd name="connsiteX4" fmla="*/ 0 w 3997333"/>
              <a:gd name="connsiteY4" fmla="*/ 754913 h 3485180"/>
              <a:gd name="connsiteX0" fmla="*/ 0 w 3997333"/>
              <a:gd name="connsiteY0" fmla="*/ 754913 h 3602138"/>
              <a:gd name="connsiteX1" fmla="*/ 3699620 w 3997333"/>
              <a:gd name="connsiteY1" fmla="*/ 0 h 3602138"/>
              <a:gd name="connsiteX2" fmla="*/ 3997333 w 3997333"/>
              <a:gd name="connsiteY2" fmla="*/ 2145478 h 3602138"/>
              <a:gd name="connsiteX3" fmla="*/ 946297 w 3997333"/>
              <a:gd name="connsiteY3" fmla="*/ 3602138 h 3602138"/>
              <a:gd name="connsiteX4" fmla="*/ 0 w 3997333"/>
              <a:gd name="connsiteY4" fmla="*/ 754913 h 3602138"/>
              <a:gd name="connsiteX0" fmla="*/ 0 w 3997333"/>
              <a:gd name="connsiteY0" fmla="*/ 818709 h 3665934"/>
              <a:gd name="connsiteX1" fmla="*/ 3954801 w 3997333"/>
              <a:gd name="connsiteY1" fmla="*/ 0 h 3665934"/>
              <a:gd name="connsiteX2" fmla="*/ 3997333 w 3997333"/>
              <a:gd name="connsiteY2" fmla="*/ 2209274 h 3665934"/>
              <a:gd name="connsiteX3" fmla="*/ 946297 w 3997333"/>
              <a:gd name="connsiteY3" fmla="*/ 3665934 h 3665934"/>
              <a:gd name="connsiteX4" fmla="*/ 0 w 3997333"/>
              <a:gd name="connsiteY4" fmla="*/ 818709 h 3665934"/>
              <a:gd name="connsiteX0" fmla="*/ 0 w 4348207"/>
              <a:gd name="connsiteY0" fmla="*/ 818709 h 3665934"/>
              <a:gd name="connsiteX1" fmla="*/ 3954801 w 4348207"/>
              <a:gd name="connsiteY1" fmla="*/ 0 h 3665934"/>
              <a:gd name="connsiteX2" fmla="*/ 4348207 w 4348207"/>
              <a:gd name="connsiteY2" fmla="*/ 2188009 h 3665934"/>
              <a:gd name="connsiteX3" fmla="*/ 946297 w 4348207"/>
              <a:gd name="connsiteY3" fmla="*/ 3665934 h 3665934"/>
              <a:gd name="connsiteX4" fmla="*/ 0 w 4348207"/>
              <a:gd name="connsiteY4" fmla="*/ 818709 h 3665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207" h="3665934">
                <a:moveTo>
                  <a:pt x="0" y="818709"/>
                </a:moveTo>
                <a:lnTo>
                  <a:pt x="3954801" y="0"/>
                </a:lnTo>
                <a:lnTo>
                  <a:pt x="4348207" y="2188009"/>
                </a:lnTo>
                <a:lnTo>
                  <a:pt x="946297" y="3665934"/>
                </a:lnTo>
                <a:lnTo>
                  <a:pt x="0" y="818709"/>
                </a:lnTo>
                <a:close/>
              </a:path>
            </a:pathLst>
          </a:custGeom>
          <a:solidFill>
            <a:srgbClr val="5AC063"/>
          </a:solidFill>
          <a:ln>
            <a:noFill/>
            <a:headEnd type="none" w="med" len="med"/>
            <a:tailEnd type="none" w="med" len="med"/>
          </a:ln>
          <a:effectLst>
            <a:outerShdw dist="114300" dir="4560000" algn="t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0" name="Regular Pentagon 175"/>
          <p:cNvSpPr/>
          <p:nvPr/>
        </p:nvSpPr>
        <p:spPr bwMode="auto">
          <a:xfrm>
            <a:off x="7860855" y="1661702"/>
            <a:ext cx="3774772" cy="2374716"/>
          </a:xfrm>
          <a:custGeom>
            <a:avLst/>
            <a:gdLst>
              <a:gd name="connsiteX0" fmla="*/ 4 w 3827943"/>
              <a:gd name="connsiteY0" fmla="*/ 939551 h 2459783"/>
              <a:gd name="connsiteX1" fmla="*/ 1913972 w 3827943"/>
              <a:gd name="connsiteY1" fmla="*/ 0 h 2459783"/>
              <a:gd name="connsiteX2" fmla="*/ 3827939 w 3827943"/>
              <a:gd name="connsiteY2" fmla="*/ 939551 h 2459783"/>
              <a:gd name="connsiteX3" fmla="*/ 3096868 w 3827943"/>
              <a:gd name="connsiteY3" fmla="*/ 2459777 h 2459783"/>
              <a:gd name="connsiteX4" fmla="*/ 731075 w 3827943"/>
              <a:gd name="connsiteY4" fmla="*/ 2459777 h 2459783"/>
              <a:gd name="connsiteX5" fmla="*/ 4 w 3827943"/>
              <a:gd name="connsiteY5" fmla="*/ 939551 h 2459783"/>
              <a:gd name="connsiteX0" fmla="*/ 0 w 4040586"/>
              <a:gd name="connsiteY0" fmla="*/ 663105 h 2459777"/>
              <a:gd name="connsiteX1" fmla="*/ 2126619 w 4040586"/>
              <a:gd name="connsiteY1" fmla="*/ 0 h 2459777"/>
              <a:gd name="connsiteX2" fmla="*/ 4040586 w 4040586"/>
              <a:gd name="connsiteY2" fmla="*/ 939551 h 2459777"/>
              <a:gd name="connsiteX3" fmla="*/ 3309515 w 4040586"/>
              <a:gd name="connsiteY3" fmla="*/ 2459777 h 2459777"/>
              <a:gd name="connsiteX4" fmla="*/ 943722 w 4040586"/>
              <a:gd name="connsiteY4" fmla="*/ 2459777 h 2459777"/>
              <a:gd name="connsiteX5" fmla="*/ 0 w 4040586"/>
              <a:gd name="connsiteY5" fmla="*/ 663105 h 2459777"/>
              <a:gd name="connsiteX0" fmla="*/ 0 w 4040586"/>
              <a:gd name="connsiteY0" fmla="*/ 663105 h 2459777"/>
              <a:gd name="connsiteX1" fmla="*/ 2126619 w 4040586"/>
              <a:gd name="connsiteY1" fmla="*/ 0 h 2459777"/>
              <a:gd name="connsiteX2" fmla="*/ 4040586 w 4040586"/>
              <a:gd name="connsiteY2" fmla="*/ 939551 h 2459777"/>
              <a:gd name="connsiteX3" fmla="*/ 3309515 w 4040586"/>
              <a:gd name="connsiteY3" fmla="*/ 2459777 h 2459777"/>
              <a:gd name="connsiteX4" fmla="*/ 178178 w 4040586"/>
              <a:gd name="connsiteY4" fmla="*/ 2385349 h 2459777"/>
              <a:gd name="connsiteX5" fmla="*/ 0 w 4040586"/>
              <a:gd name="connsiteY5" fmla="*/ 663105 h 2459777"/>
              <a:gd name="connsiteX0" fmla="*/ 0 w 4040586"/>
              <a:gd name="connsiteY0" fmla="*/ 960817 h 2757489"/>
              <a:gd name="connsiteX1" fmla="*/ 2541289 w 4040586"/>
              <a:gd name="connsiteY1" fmla="*/ 0 h 2757489"/>
              <a:gd name="connsiteX2" fmla="*/ 4040586 w 4040586"/>
              <a:gd name="connsiteY2" fmla="*/ 1237263 h 2757489"/>
              <a:gd name="connsiteX3" fmla="*/ 3309515 w 4040586"/>
              <a:gd name="connsiteY3" fmla="*/ 2757489 h 2757489"/>
              <a:gd name="connsiteX4" fmla="*/ 178178 w 4040586"/>
              <a:gd name="connsiteY4" fmla="*/ 2683061 h 2757489"/>
              <a:gd name="connsiteX5" fmla="*/ 0 w 4040586"/>
              <a:gd name="connsiteY5" fmla="*/ 960817 h 2757489"/>
              <a:gd name="connsiteX0" fmla="*/ 0 w 4040586"/>
              <a:gd name="connsiteY0" fmla="*/ 960817 h 3097731"/>
              <a:gd name="connsiteX1" fmla="*/ 2541289 w 4040586"/>
              <a:gd name="connsiteY1" fmla="*/ 0 h 3097731"/>
              <a:gd name="connsiteX2" fmla="*/ 4040586 w 4040586"/>
              <a:gd name="connsiteY2" fmla="*/ 1237263 h 3097731"/>
              <a:gd name="connsiteX3" fmla="*/ 3617859 w 4040586"/>
              <a:gd name="connsiteY3" fmla="*/ 3097731 h 3097731"/>
              <a:gd name="connsiteX4" fmla="*/ 178178 w 4040586"/>
              <a:gd name="connsiteY4" fmla="*/ 2683061 h 3097731"/>
              <a:gd name="connsiteX5" fmla="*/ 0 w 4040586"/>
              <a:gd name="connsiteY5" fmla="*/ 960817 h 3097731"/>
              <a:gd name="connsiteX0" fmla="*/ 0 w 4189442"/>
              <a:gd name="connsiteY0" fmla="*/ 960817 h 3097731"/>
              <a:gd name="connsiteX1" fmla="*/ 2541289 w 4189442"/>
              <a:gd name="connsiteY1" fmla="*/ 0 h 3097731"/>
              <a:gd name="connsiteX2" fmla="*/ 4189442 w 4189442"/>
              <a:gd name="connsiteY2" fmla="*/ 1311691 h 3097731"/>
              <a:gd name="connsiteX3" fmla="*/ 3617859 w 4189442"/>
              <a:gd name="connsiteY3" fmla="*/ 3097731 h 3097731"/>
              <a:gd name="connsiteX4" fmla="*/ 178178 w 4189442"/>
              <a:gd name="connsiteY4" fmla="*/ 2683061 h 3097731"/>
              <a:gd name="connsiteX5" fmla="*/ 0 w 4189442"/>
              <a:gd name="connsiteY5" fmla="*/ 960817 h 3097731"/>
              <a:gd name="connsiteX0" fmla="*/ 0 w 4189442"/>
              <a:gd name="connsiteY0" fmla="*/ 960817 h 3097731"/>
              <a:gd name="connsiteX1" fmla="*/ 2541289 w 4189442"/>
              <a:gd name="connsiteY1" fmla="*/ 0 h 3097731"/>
              <a:gd name="connsiteX2" fmla="*/ 4189442 w 4189442"/>
              <a:gd name="connsiteY2" fmla="*/ 1311691 h 3097731"/>
              <a:gd name="connsiteX3" fmla="*/ 3617859 w 4189442"/>
              <a:gd name="connsiteY3" fmla="*/ 3097731 h 3097731"/>
              <a:gd name="connsiteX4" fmla="*/ 380196 w 4189442"/>
              <a:gd name="connsiteY4" fmla="*/ 2651164 h 3097731"/>
              <a:gd name="connsiteX5" fmla="*/ 0 w 4189442"/>
              <a:gd name="connsiteY5" fmla="*/ 960817 h 3097731"/>
              <a:gd name="connsiteX0" fmla="*/ 0 w 4338298"/>
              <a:gd name="connsiteY0" fmla="*/ 1067143 h 3097731"/>
              <a:gd name="connsiteX1" fmla="*/ 2690145 w 4338298"/>
              <a:gd name="connsiteY1" fmla="*/ 0 h 3097731"/>
              <a:gd name="connsiteX2" fmla="*/ 4338298 w 4338298"/>
              <a:gd name="connsiteY2" fmla="*/ 1311691 h 3097731"/>
              <a:gd name="connsiteX3" fmla="*/ 3766715 w 4338298"/>
              <a:gd name="connsiteY3" fmla="*/ 3097731 h 3097731"/>
              <a:gd name="connsiteX4" fmla="*/ 529052 w 4338298"/>
              <a:gd name="connsiteY4" fmla="*/ 2651164 h 3097731"/>
              <a:gd name="connsiteX5" fmla="*/ 0 w 4338298"/>
              <a:gd name="connsiteY5" fmla="*/ 1067143 h 3097731"/>
              <a:gd name="connsiteX0" fmla="*/ 0 w 4285135"/>
              <a:gd name="connsiteY0" fmla="*/ 1045878 h 3097731"/>
              <a:gd name="connsiteX1" fmla="*/ 2636982 w 4285135"/>
              <a:gd name="connsiteY1" fmla="*/ 0 h 3097731"/>
              <a:gd name="connsiteX2" fmla="*/ 4285135 w 4285135"/>
              <a:gd name="connsiteY2" fmla="*/ 1311691 h 3097731"/>
              <a:gd name="connsiteX3" fmla="*/ 3713552 w 4285135"/>
              <a:gd name="connsiteY3" fmla="*/ 3097731 h 3097731"/>
              <a:gd name="connsiteX4" fmla="*/ 475889 w 4285135"/>
              <a:gd name="connsiteY4" fmla="*/ 2651164 h 3097731"/>
              <a:gd name="connsiteX5" fmla="*/ 0 w 4285135"/>
              <a:gd name="connsiteY5" fmla="*/ 1045878 h 3097731"/>
              <a:gd name="connsiteX0" fmla="*/ 0 w 4285135"/>
              <a:gd name="connsiteY0" fmla="*/ 769431 h 2821284"/>
              <a:gd name="connsiteX1" fmla="*/ 1658786 w 4285135"/>
              <a:gd name="connsiteY1" fmla="*/ 0 h 2821284"/>
              <a:gd name="connsiteX2" fmla="*/ 4285135 w 4285135"/>
              <a:gd name="connsiteY2" fmla="*/ 1035244 h 2821284"/>
              <a:gd name="connsiteX3" fmla="*/ 3713552 w 4285135"/>
              <a:gd name="connsiteY3" fmla="*/ 2821284 h 2821284"/>
              <a:gd name="connsiteX4" fmla="*/ 475889 w 4285135"/>
              <a:gd name="connsiteY4" fmla="*/ 2374717 h 2821284"/>
              <a:gd name="connsiteX5" fmla="*/ 0 w 4285135"/>
              <a:gd name="connsiteY5" fmla="*/ 769431 h 2821284"/>
              <a:gd name="connsiteX0" fmla="*/ 0 w 4285135"/>
              <a:gd name="connsiteY0" fmla="*/ 769431 h 2608633"/>
              <a:gd name="connsiteX1" fmla="*/ 1658786 w 4285135"/>
              <a:gd name="connsiteY1" fmla="*/ 0 h 2608633"/>
              <a:gd name="connsiteX2" fmla="*/ 4285135 w 4285135"/>
              <a:gd name="connsiteY2" fmla="*/ 1035244 h 2608633"/>
              <a:gd name="connsiteX3" fmla="*/ 3277617 w 4285135"/>
              <a:gd name="connsiteY3" fmla="*/ 2608633 h 2608633"/>
              <a:gd name="connsiteX4" fmla="*/ 475889 w 4285135"/>
              <a:gd name="connsiteY4" fmla="*/ 2374717 h 2608633"/>
              <a:gd name="connsiteX5" fmla="*/ 0 w 4285135"/>
              <a:gd name="connsiteY5" fmla="*/ 769431 h 2608633"/>
              <a:gd name="connsiteX0" fmla="*/ 34474 w 3809246"/>
              <a:gd name="connsiteY0" fmla="*/ 673738 h 2608633"/>
              <a:gd name="connsiteX1" fmla="*/ 1182897 w 3809246"/>
              <a:gd name="connsiteY1" fmla="*/ 0 h 2608633"/>
              <a:gd name="connsiteX2" fmla="*/ 3809246 w 3809246"/>
              <a:gd name="connsiteY2" fmla="*/ 1035244 h 2608633"/>
              <a:gd name="connsiteX3" fmla="*/ 2801728 w 3809246"/>
              <a:gd name="connsiteY3" fmla="*/ 2608633 h 2608633"/>
              <a:gd name="connsiteX4" fmla="*/ 0 w 3809246"/>
              <a:gd name="connsiteY4" fmla="*/ 2374717 h 2608633"/>
              <a:gd name="connsiteX5" fmla="*/ 34474 w 3809246"/>
              <a:gd name="connsiteY5" fmla="*/ 673738 h 2608633"/>
              <a:gd name="connsiteX0" fmla="*/ 0 w 3774772"/>
              <a:gd name="connsiteY0" fmla="*/ 673738 h 2608633"/>
              <a:gd name="connsiteX1" fmla="*/ 1148423 w 3774772"/>
              <a:gd name="connsiteY1" fmla="*/ 0 h 2608633"/>
              <a:gd name="connsiteX2" fmla="*/ 3774772 w 3774772"/>
              <a:gd name="connsiteY2" fmla="*/ 1035244 h 2608633"/>
              <a:gd name="connsiteX3" fmla="*/ 2767254 w 3774772"/>
              <a:gd name="connsiteY3" fmla="*/ 2608633 h 2608633"/>
              <a:gd name="connsiteX4" fmla="*/ 220707 w 3774772"/>
              <a:gd name="connsiteY4" fmla="*/ 2310921 h 2608633"/>
              <a:gd name="connsiteX5" fmla="*/ 0 w 3774772"/>
              <a:gd name="connsiteY5" fmla="*/ 673738 h 2608633"/>
              <a:gd name="connsiteX0" fmla="*/ 0 w 3668447"/>
              <a:gd name="connsiteY0" fmla="*/ 663106 h 2608633"/>
              <a:gd name="connsiteX1" fmla="*/ 1042098 w 3668447"/>
              <a:gd name="connsiteY1" fmla="*/ 0 h 2608633"/>
              <a:gd name="connsiteX2" fmla="*/ 3668447 w 3668447"/>
              <a:gd name="connsiteY2" fmla="*/ 1035244 h 2608633"/>
              <a:gd name="connsiteX3" fmla="*/ 2660929 w 3668447"/>
              <a:gd name="connsiteY3" fmla="*/ 2608633 h 2608633"/>
              <a:gd name="connsiteX4" fmla="*/ 114382 w 3668447"/>
              <a:gd name="connsiteY4" fmla="*/ 2310921 h 2608633"/>
              <a:gd name="connsiteX5" fmla="*/ 0 w 3668447"/>
              <a:gd name="connsiteY5" fmla="*/ 663106 h 2608633"/>
              <a:gd name="connsiteX0" fmla="*/ 0 w 3668447"/>
              <a:gd name="connsiteY0" fmla="*/ 439822 h 2385349"/>
              <a:gd name="connsiteX1" fmla="*/ 925140 w 3668447"/>
              <a:gd name="connsiteY1" fmla="*/ 0 h 2385349"/>
              <a:gd name="connsiteX2" fmla="*/ 3668447 w 3668447"/>
              <a:gd name="connsiteY2" fmla="*/ 811960 h 2385349"/>
              <a:gd name="connsiteX3" fmla="*/ 2660929 w 3668447"/>
              <a:gd name="connsiteY3" fmla="*/ 2385349 h 2385349"/>
              <a:gd name="connsiteX4" fmla="*/ 114382 w 3668447"/>
              <a:gd name="connsiteY4" fmla="*/ 2087637 h 2385349"/>
              <a:gd name="connsiteX5" fmla="*/ 0 w 3668447"/>
              <a:gd name="connsiteY5" fmla="*/ 439822 h 2385349"/>
              <a:gd name="connsiteX0" fmla="*/ 0 w 3774772"/>
              <a:gd name="connsiteY0" fmla="*/ 524882 h 2385349"/>
              <a:gd name="connsiteX1" fmla="*/ 1031465 w 3774772"/>
              <a:gd name="connsiteY1" fmla="*/ 0 h 2385349"/>
              <a:gd name="connsiteX2" fmla="*/ 3774772 w 3774772"/>
              <a:gd name="connsiteY2" fmla="*/ 811960 h 2385349"/>
              <a:gd name="connsiteX3" fmla="*/ 2767254 w 3774772"/>
              <a:gd name="connsiteY3" fmla="*/ 2385349 h 2385349"/>
              <a:gd name="connsiteX4" fmla="*/ 220707 w 3774772"/>
              <a:gd name="connsiteY4" fmla="*/ 2087637 h 2385349"/>
              <a:gd name="connsiteX5" fmla="*/ 0 w 3774772"/>
              <a:gd name="connsiteY5" fmla="*/ 524882 h 2385349"/>
              <a:gd name="connsiteX0" fmla="*/ 0 w 3774772"/>
              <a:gd name="connsiteY0" fmla="*/ 524882 h 2385349"/>
              <a:gd name="connsiteX1" fmla="*/ 1031465 w 3774772"/>
              <a:gd name="connsiteY1" fmla="*/ 0 h 2385349"/>
              <a:gd name="connsiteX2" fmla="*/ 3774772 w 3774772"/>
              <a:gd name="connsiteY2" fmla="*/ 811960 h 2385349"/>
              <a:gd name="connsiteX3" fmla="*/ 2767254 w 3774772"/>
              <a:gd name="connsiteY3" fmla="*/ 2385349 h 2385349"/>
              <a:gd name="connsiteX4" fmla="*/ 61219 w 3774772"/>
              <a:gd name="connsiteY4" fmla="*/ 2119535 h 2385349"/>
              <a:gd name="connsiteX5" fmla="*/ 0 w 3774772"/>
              <a:gd name="connsiteY5" fmla="*/ 524882 h 2385349"/>
              <a:gd name="connsiteX0" fmla="*/ 0 w 3774772"/>
              <a:gd name="connsiteY0" fmla="*/ 514249 h 2374716"/>
              <a:gd name="connsiteX1" fmla="*/ 1063363 w 3774772"/>
              <a:gd name="connsiteY1" fmla="*/ 0 h 2374716"/>
              <a:gd name="connsiteX2" fmla="*/ 3774772 w 3774772"/>
              <a:gd name="connsiteY2" fmla="*/ 801327 h 2374716"/>
              <a:gd name="connsiteX3" fmla="*/ 2767254 w 3774772"/>
              <a:gd name="connsiteY3" fmla="*/ 2374716 h 2374716"/>
              <a:gd name="connsiteX4" fmla="*/ 61219 w 3774772"/>
              <a:gd name="connsiteY4" fmla="*/ 2108902 h 2374716"/>
              <a:gd name="connsiteX5" fmla="*/ 0 w 3774772"/>
              <a:gd name="connsiteY5" fmla="*/ 514249 h 23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772" h="2374716">
                <a:moveTo>
                  <a:pt x="0" y="514249"/>
                </a:moveTo>
                <a:lnTo>
                  <a:pt x="1063363" y="0"/>
                </a:lnTo>
                <a:lnTo>
                  <a:pt x="3774772" y="801327"/>
                </a:lnTo>
                <a:lnTo>
                  <a:pt x="2767254" y="2374716"/>
                </a:lnTo>
                <a:lnTo>
                  <a:pt x="61219" y="2108902"/>
                </a:lnTo>
                <a:lnTo>
                  <a:pt x="0" y="514249"/>
                </a:lnTo>
                <a:close/>
              </a:path>
            </a:pathLst>
          </a:custGeom>
          <a:solidFill>
            <a:srgbClr val="0BADDB"/>
          </a:solidFill>
          <a:ln>
            <a:noFill/>
            <a:headEnd type="none" w="med" len="med"/>
            <a:tailEnd type="none" w="med" len="med"/>
          </a:ln>
          <a:effectLst>
            <a:outerShdw dist="114300" dir="4500000" algn="t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1" name="Rectangle 173"/>
          <p:cNvSpPr/>
          <p:nvPr/>
        </p:nvSpPr>
        <p:spPr bwMode="auto">
          <a:xfrm>
            <a:off x="6457363" y="4415521"/>
            <a:ext cx="4345243" cy="1713233"/>
          </a:xfrm>
          <a:custGeom>
            <a:avLst/>
            <a:gdLst>
              <a:gd name="connsiteX0" fmla="*/ 0 w 3922905"/>
              <a:gd name="connsiteY0" fmla="*/ 0 h 3027980"/>
              <a:gd name="connsiteX1" fmla="*/ 3922905 w 3922905"/>
              <a:gd name="connsiteY1" fmla="*/ 0 h 3027980"/>
              <a:gd name="connsiteX2" fmla="*/ 3922905 w 3922905"/>
              <a:gd name="connsiteY2" fmla="*/ 3027980 h 3027980"/>
              <a:gd name="connsiteX3" fmla="*/ 0 w 3922905"/>
              <a:gd name="connsiteY3" fmla="*/ 3027980 h 3027980"/>
              <a:gd name="connsiteX4" fmla="*/ 0 w 3922905"/>
              <a:gd name="connsiteY4" fmla="*/ 0 h 3027980"/>
              <a:gd name="connsiteX0" fmla="*/ 63795 w 3922905"/>
              <a:gd name="connsiteY0" fmla="*/ 255182 h 3027980"/>
              <a:gd name="connsiteX1" fmla="*/ 3922905 w 3922905"/>
              <a:gd name="connsiteY1" fmla="*/ 0 h 3027980"/>
              <a:gd name="connsiteX2" fmla="*/ 3922905 w 3922905"/>
              <a:gd name="connsiteY2" fmla="*/ 3027980 h 3027980"/>
              <a:gd name="connsiteX3" fmla="*/ 0 w 3922905"/>
              <a:gd name="connsiteY3" fmla="*/ 3027980 h 3027980"/>
              <a:gd name="connsiteX4" fmla="*/ 63795 w 3922905"/>
              <a:gd name="connsiteY4" fmla="*/ 255182 h 3027980"/>
              <a:gd name="connsiteX0" fmla="*/ 0 w 3859110"/>
              <a:gd name="connsiteY0" fmla="*/ 255182 h 3027980"/>
              <a:gd name="connsiteX1" fmla="*/ 3859110 w 3859110"/>
              <a:gd name="connsiteY1" fmla="*/ 0 h 3027980"/>
              <a:gd name="connsiteX2" fmla="*/ 3859110 w 3859110"/>
              <a:gd name="connsiteY2" fmla="*/ 3027980 h 3027980"/>
              <a:gd name="connsiteX3" fmla="*/ 1031358 w 3859110"/>
              <a:gd name="connsiteY3" fmla="*/ 2911022 h 3027980"/>
              <a:gd name="connsiteX4" fmla="*/ 0 w 3859110"/>
              <a:gd name="connsiteY4" fmla="*/ 255182 h 3027980"/>
              <a:gd name="connsiteX0" fmla="*/ 0 w 3859110"/>
              <a:gd name="connsiteY0" fmla="*/ 255182 h 3027980"/>
              <a:gd name="connsiteX1" fmla="*/ 3859110 w 3859110"/>
              <a:gd name="connsiteY1" fmla="*/ 0 h 3027980"/>
              <a:gd name="connsiteX2" fmla="*/ 3859110 w 3859110"/>
              <a:gd name="connsiteY2" fmla="*/ 3027980 h 3027980"/>
              <a:gd name="connsiteX3" fmla="*/ 478465 w 3859110"/>
              <a:gd name="connsiteY3" fmla="*/ 2538883 h 3027980"/>
              <a:gd name="connsiteX4" fmla="*/ 0 w 3859110"/>
              <a:gd name="connsiteY4" fmla="*/ 255182 h 3027980"/>
              <a:gd name="connsiteX0" fmla="*/ 0 w 4007966"/>
              <a:gd name="connsiteY0" fmla="*/ 255182 h 2538883"/>
              <a:gd name="connsiteX1" fmla="*/ 3859110 w 4007966"/>
              <a:gd name="connsiteY1" fmla="*/ 0 h 2538883"/>
              <a:gd name="connsiteX2" fmla="*/ 4007966 w 4007966"/>
              <a:gd name="connsiteY2" fmla="*/ 2188008 h 2538883"/>
              <a:gd name="connsiteX3" fmla="*/ 478465 w 4007966"/>
              <a:gd name="connsiteY3" fmla="*/ 2538883 h 2538883"/>
              <a:gd name="connsiteX4" fmla="*/ 0 w 4007966"/>
              <a:gd name="connsiteY4" fmla="*/ 255182 h 2538883"/>
              <a:gd name="connsiteX0" fmla="*/ 0 w 4007966"/>
              <a:gd name="connsiteY0" fmla="*/ 1052624 h 3336325"/>
              <a:gd name="connsiteX1" fmla="*/ 2923445 w 4007966"/>
              <a:gd name="connsiteY1" fmla="*/ 0 h 3336325"/>
              <a:gd name="connsiteX2" fmla="*/ 4007966 w 4007966"/>
              <a:gd name="connsiteY2" fmla="*/ 2985450 h 3336325"/>
              <a:gd name="connsiteX3" fmla="*/ 478465 w 4007966"/>
              <a:gd name="connsiteY3" fmla="*/ 3336325 h 3336325"/>
              <a:gd name="connsiteX4" fmla="*/ 0 w 4007966"/>
              <a:gd name="connsiteY4" fmla="*/ 1052624 h 3336325"/>
              <a:gd name="connsiteX0" fmla="*/ 0 w 4007966"/>
              <a:gd name="connsiteY0" fmla="*/ 1052624 h 3772259"/>
              <a:gd name="connsiteX1" fmla="*/ 2923445 w 4007966"/>
              <a:gd name="connsiteY1" fmla="*/ 0 h 3772259"/>
              <a:gd name="connsiteX2" fmla="*/ 4007966 w 4007966"/>
              <a:gd name="connsiteY2" fmla="*/ 2985450 h 3772259"/>
              <a:gd name="connsiteX3" fmla="*/ 669851 w 4007966"/>
              <a:gd name="connsiteY3" fmla="*/ 3772259 h 3772259"/>
              <a:gd name="connsiteX4" fmla="*/ 0 w 4007966"/>
              <a:gd name="connsiteY4" fmla="*/ 1052624 h 3772259"/>
              <a:gd name="connsiteX0" fmla="*/ 0 w 4273780"/>
              <a:gd name="connsiteY0" fmla="*/ 1265275 h 3772259"/>
              <a:gd name="connsiteX1" fmla="*/ 3189259 w 4273780"/>
              <a:gd name="connsiteY1" fmla="*/ 0 h 3772259"/>
              <a:gd name="connsiteX2" fmla="*/ 4273780 w 4273780"/>
              <a:gd name="connsiteY2" fmla="*/ 2985450 h 3772259"/>
              <a:gd name="connsiteX3" fmla="*/ 935665 w 4273780"/>
              <a:gd name="connsiteY3" fmla="*/ 3772259 h 3772259"/>
              <a:gd name="connsiteX4" fmla="*/ 0 w 4273780"/>
              <a:gd name="connsiteY4" fmla="*/ 1265275 h 3772259"/>
              <a:gd name="connsiteX0" fmla="*/ 0 w 4273780"/>
              <a:gd name="connsiteY0" fmla="*/ 1073889 h 3580873"/>
              <a:gd name="connsiteX1" fmla="*/ 3550766 w 4273780"/>
              <a:gd name="connsiteY1" fmla="*/ 0 h 3580873"/>
              <a:gd name="connsiteX2" fmla="*/ 4273780 w 4273780"/>
              <a:gd name="connsiteY2" fmla="*/ 2794064 h 3580873"/>
              <a:gd name="connsiteX3" fmla="*/ 935665 w 4273780"/>
              <a:gd name="connsiteY3" fmla="*/ 3580873 h 3580873"/>
              <a:gd name="connsiteX4" fmla="*/ 0 w 4273780"/>
              <a:gd name="connsiteY4" fmla="*/ 1073889 h 3580873"/>
              <a:gd name="connsiteX0" fmla="*/ 0 w 4273780"/>
              <a:gd name="connsiteY0" fmla="*/ 1180214 h 3687198"/>
              <a:gd name="connsiteX1" fmla="*/ 3635826 w 4273780"/>
              <a:gd name="connsiteY1" fmla="*/ 0 h 3687198"/>
              <a:gd name="connsiteX2" fmla="*/ 4273780 w 4273780"/>
              <a:gd name="connsiteY2" fmla="*/ 2900389 h 3687198"/>
              <a:gd name="connsiteX3" fmla="*/ 935665 w 4273780"/>
              <a:gd name="connsiteY3" fmla="*/ 3687198 h 3687198"/>
              <a:gd name="connsiteX4" fmla="*/ 0 w 4273780"/>
              <a:gd name="connsiteY4" fmla="*/ 1180214 h 3687198"/>
              <a:gd name="connsiteX0" fmla="*/ 0 w 4305677"/>
              <a:gd name="connsiteY0" fmla="*/ 956931 h 3687198"/>
              <a:gd name="connsiteX1" fmla="*/ 3667723 w 4305677"/>
              <a:gd name="connsiteY1" fmla="*/ 0 h 3687198"/>
              <a:gd name="connsiteX2" fmla="*/ 4305677 w 4305677"/>
              <a:gd name="connsiteY2" fmla="*/ 2900389 h 3687198"/>
              <a:gd name="connsiteX3" fmla="*/ 967562 w 4305677"/>
              <a:gd name="connsiteY3" fmla="*/ 3687198 h 3687198"/>
              <a:gd name="connsiteX4" fmla="*/ 0 w 4305677"/>
              <a:gd name="connsiteY4" fmla="*/ 956931 h 3687198"/>
              <a:gd name="connsiteX0" fmla="*/ 0 w 4305677"/>
              <a:gd name="connsiteY0" fmla="*/ 754913 h 3485180"/>
              <a:gd name="connsiteX1" fmla="*/ 3699620 w 4305677"/>
              <a:gd name="connsiteY1" fmla="*/ 0 h 3485180"/>
              <a:gd name="connsiteX2" fmla="*/ 4305677 w 4305677"/>
              <a:gd name="connsiteY2" fmla="*/ 2698371 h 3485180"/>
              <a:gd name="connsiteX3" fmla="*/ 967562 w 4305677"/>
              <a:gd name="connsiteY3" fmla="*/ 3485180 h 3485180"/>
              <a:gd name="connsiteX4" fmla="*/ 0 w 4305677"/>
              <a:gd name="connsiteY4" fmla="*/ 754913 h 3485180"/>
              <a:gd name="connsiteX0" fmla="*/ 0 w 3997333"/>
              <a:gd name="connsiteY0" fmla="*/ 754913 h 3485180"/>
              <a:gd name="connsiteX1" fmla="*/ 3699620 w 3997333"/>
              <a:gd name="connsiteY1" fmla="*/ 0 h 3485180"/>
              <a:gd name="connsiteX2" fmla="*/ 3997333 w 3997333"/>
              <a:gd name="connsiteY2" fmla="*/ 2145478 h 3485180"/>
              <a:gd name="connsiteX3" fmla="*/ 967562 w 3997333"/>
              <a:gd name="connsiteY3" fmla="*/ 3485180 h 3485180"/>
              <a:gd name="connsiteX4" fmla="*/ 0 w 3997333"/>
              <a:gd name="connsiteY4" fmla="*/ 754913 h 3485180"/>
              <a:gd name="connsiteX0" fmla="*/ 0 w 3997333"/>
              <a:gd name="connsiteY0" fmla="*/ 754913 h 3602138"/>
              <a:gd name="connsiteX1" fmla="*/ 3699620 w 3997333"/>
              <a:gd name="connsiteY1" fmla="*/ 0 h 3602138"/>
              <a:gd name="connsiteX2" fmla="*/ 3997333 w 3997333"/>
              <a:gd name="connsiteY2" fmla="*/ 2145478 h 3602138"/>
              <a:gd name="connsiteX3" fmla="*/ 946297 w 3997333"/>
              <a:gd name="connsiteY3" fmla="*/ 3602138 h 3602138"/>
              <a:gd name="connsiteX4" fmla="*/ 0 w 3997333"/>
              <a:gd name="connsiteY4" fmla="*/ 754913 h 3602138"/>
              <a:gd name="connsiteX0" fmla="*/ 0 w 4847937"/>
              <a:gd name="connsiteY0" fmla="*/ 2030820 h 3602138"/>
              <a:gd name="connsiteX1" fmla="*/ 4550224 w 4847937"/>
              <a:gd name="connsiteY1" fmla="*/ 0 h 3602138"/>
              <a:gd name="connsiteX2" fmla="*/ 4847937 w 4847937"/>
              <a:gd name="connsiteY2" fmla="*/ 2145478 h 3602138"/>
              <a:gd name="connsiteX3" fmla="*/ 1796901 w 4847937"/>
              <a:gd name="connsiteY3" fmla="*/ 3602138 h 3602138"/>
              <a:gd name="connsiteX4" fmla="*/ 0 w 4847937"/>
              <a:gd name="connsiteY4" fmla="*/ 2030820 h 3602138"/>
              <a:gd name="connsiteX0" fmla="*/ 0 w 4847937"/>
              <a:gd name="connsiteY0" fmla="*/ 1584252 h 3155570"/>
              <a:gd name="connsiteX1" fmla="*/ 1828290 w 4847937"/>
              <a:gd name="connsiteY1" fmla="*/ 0 h 3155570"/>
              <a:gd name="connsiteX2" fmla="*/ 4847937 w 4847937"/>
              <a:gd name="connsiteY2" fmla="*/ 1698910 h 3155570"/>
              <a:gd name="connsiteX3" fmla="*/ 1796901 w 4847937"/>
              <a:gd name="connsiteY3" fmla="*/ 3155570 h 3155570"/>
              <a:gd name="connsiteX4" fmla="*/ 0 w 4847937"/>
              <a:gd name="connsiteY4" fmla="*/ 1584252 h 3155570"/>
              <a:gd name="connsiteX0" fmla="*/ 0 w 5198811"/>
              <a:gd name="connsiteY0" fmla="*/ 1584252 h 3155570"/>
              <a:gd name="connsiteX1" fmla="*/ 1828290 w 5198811"/>
              <a:gd name="connsiteY1" fmla="*/ 0 h 3155570"/>
              <a:gd name="connsiteX2" fmla="*/ 5198811 w 5198811"/>
              <a:gd name="connsiteY2" fmla="*/ 82761 h 3155570"/>
              <a:gd name="connsiteX3" fmla="*/ 1796901 w 5198811"/>
              <a:gd name="connsiteY3" fmla="*/ 3155570 h 3155570"/>
              <a:gd name="connsiteX4" fmla="*/ 0 w 5198811"/>
              <a:gd name="connsiteY4" fmla="*/ 1584252 h 3155570"/>
              <a:gd name="connsiteX0" fmla="*/ 0 w 5198811"/>
              <a:gd name="connsiteY0" fmla="*/ 1584252 h 1635115"/>
              <a:gd name="connsiteX1" fmla="*/ 1828290 w 5198811"/>
              <a:gd name="connsiteY1" fmla="*/ 0 h 1635115"/>
              <a:gd name="connsiteX2" fmla="*/ 5198811 w 5198811"/>
              <a:gd name="connsiteY2" fmla="*/ 82761 h 1635115"/>
              <a:gd name="connsiteX3" fmla="*/ 5061096 w 5198811"/>
              <a:gd name="connsiteY3" fmla="*/ 1635115 h 1635115"/>
              <a:gd name="connsiteX4" fmla="*/ 0 w 5198811"/>
              <a:gd name="connsiteY4" fmla="*/ 1584252 h 1635115"/>
              <a:gd name="connsiteX0" fmla="*/ 0 w 5177546"/>
              <a:gd name="connsiteY0" fmla="*/ 1584252 h 1635115"/>
              <a:gd name="connsiteX1" fmla="*/ 1828290 w 5177546"/>
              <a:gd name="connsiteY1" fmla="*/ 0 h 1635115"/>
              <a:gd name="connsiteX2" fmla="*/ 5177546 w 5177546"/>
              <a:gd name="connsiteY2" fmla="*/ 104026 h 1635115"/>
              <a:gd name="connsiteX3" fmla="*/ 5061096 w 5177546"/>
              <a:gd name="connsiteY3" fmla="*/ 1635115 h 1635115"/>
              <a:gd name="connsiteX4" fmla="*/ 0 w 5177546"/>
              <a:gd name="connsiteY4" fmla="*/ 1584252 h 1635115"/>
              <a:gd name="connsiteX0" fmla="*/ 0 w 5284379"/>
              <a:gd name="connsiteY0" fmla="*/ 1584252 h 1762706"/>
              <a:gd name="connsiteX1" fmla="*/ 1828290 w 5284379"/>
              <a:gd name="connsiteY1" fmla="*/ 0 h 1762706"/>
              <a:gd name="connsiteX2" fmla="*/ 5177546 w 5284379"/>
              <a:gd name="connsiteY2" fmla="*/ 104026 h 1762706"/>
              <a:gd name="connsiteX3" fmla="*/ 5284379 w 5284379"/>
              <a:gd name="connsiteY3" fmla="*/ 1762706 h 1762706"/>
              <a:gd name="connsiteX4" fmla="*/ 0 w 5284379"/>
              <a:gd name="connsiteY4" fmla="*/ 1584252 h 1762706"/>
              <a:gd name="connsiteX0" fmla="*/ 0 w 5411970"/>
              <a:gd name="connsiteY0" fmla="*/ 1626783 h 1762706"/>
              <a:gd name="connsiteX1" fmla="*/ 1955881 w 5411970"/>
              <a:gd name="connsiteY1" fmla="*/ 0 h 1762706"/>
              <a:gd name="connsiteX2" fmla="*/ 5305137 w 5411970"/>
              <a:gd name="connsiteY2" fmla="*/ 104026 h 1762706"/>
              <a:gd name="connsiteX3" fmla="*/ 5411970 w 5411970"/>
              <a:gd name="connsiteY3" fmla="*/ 1762706 h 1762706"/>
              <a:gd name="connsiteX4" fmla="*/ 0 w 5411970"/>
              <a:gd name="connsiteY4" fmla="*/ 1626783 h 1762706"/>
              <a:gd name="connsiteX0" fmla="*/ 0 w 5411970"/>
              <a:gd name="connsiteY0" fmla="*/ 1584253 h 1720176"/>
              <a:gd name="connsiteX1" fmla="*/ 2232327 w 5411970"/>
              <a:gd name="connsiteY1" fmla="*/ 0 h 1720176"/>
              <a:gd name="connsiteX2" fmla="*/ 5305137 w 5411970"/>
              <a:gd name="connsiteY2" fmla="*/ 61496 h 1720176"/>
              <a:gd name="connsiteX3" fmla="*/ 5411970 w 5411970"/>
              <a:gd name="connsiteY3" fmla="*/ 1720176 h 1720176"/>
              <a:gd name="connsiteX4" fmla="*/ 0 w 5411970"/>
              <a:gd name="connsiteY4" fmla="*/ 1584253 h 1720176"/>
              <a:gd name="connsiteX0" fmla="*/ 0 w 4944137"/>
              <a:gd name="connsiteY0" fmla="*/ 1637415 h 1720176"/>
              <a:gd name="connsiteX1" fmla="*/ 1764494 w 4944137"/>
              <a:gd name="connsiteY1" fmla="*/ 0 h 1720176"/>
              <a:gd name="connsiteX2" fmla="*/ 4837304 w 4944137"/>
              <a:gd name="connsiteY2" fmla="*/ 61496 h 1720176"/>
              <a:gd name="connsiteX3" fmla="*/ 4944137 w 4944137"/>
              <a:gd name="connsiteY3" fmla="*/ 1720176 h 1720176"/>
              <a:gd name="connsiteX4" fmla="*/ 0 w 4944137"/>
              <a:gd name="connsiteY4" fmla="*/ 1637415 h 1720176"/>
              <a:gd name="connsiteX0" fmla="*/ 0 w 4623379"/>
              <a:gd name="connsiteY0" fmla="*/ 1651911 h 1720176"/>
              <a:gd name="connsiteX1" fmla="*/ 1443736 w 4623379"/>
              <a:gd name="connsiteY1" fmla="*/ 0 h 1720176"/>
              <a:gd name="connsiteX2" fmla="*/ 4516546 w 4623379"/>
              <a:gd name="connsiteY2" fmla="*/ 61496 h 1720176"/>
              <a:gd name="connsiteX3" fmla="*/ 4623379 w 4623379"/>
              <a:gd name="connsiteY3" fmla="*/ 1720176 h 1720176"/>
              <a:gd name="connsiteX4" fmla="*/ 0 w 4623379"/>
              <a:gd name="connsiteY4" fmla="*/ 1651911 h 172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3379" h="1720176">
                <a:moveTo>
                  <a:pt x="0" y="1651911"/>
                </a:moveTo>
                <a:lnTo>
                  <a:pt x="1443736" y="0"/>
                </a:lnTo>
                <a:lnTo>
                  <a:pt x="4516546" y="61496"/>
                </a:lnTo>
                <a:lnTo>
                  <a:pt x="4623379" y="1720176"/>
                </a:lnTo>
                <a:lnTo>
                  <a:pt x="0" y="1651911"/>
                </a:lnTo>
                <a:close/>
              </a:path>
            </a:pathLst>
          </a:custGeom>
          <a:solidFill>
            <a:srgbClr val="EF8D00"/>
          </a:solidFill>
          <a:ln>
            <a:noFill/>
            <a:headEnd type="none" w="med" len="med"/>
            <a:tailEnd type="none" w="med" len="med"/>
          </a:ln>
          <a:effectLst>
            <a:outerShdw dist="114300" dir="4440000" algn="tl" rotWithShape="0">
              <a:prstClr val="black">
                <a:alpha val="7000"/>
              </a:prst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3" name="Text Placeholder 7"/>
          <p:cNvSpPr txBox="1">
            <a:spLocks/>
          </p:cNvSpPr>
          <p:nvPr/>
        </p:nvSpPr>
        <p:spPr>
          <a:xfrm>
            <a:off x="691379" y="6179928"/>
            <a:ext cx="10826495" cy="215444"/>
          </a:xfrm>
          <a:prstGeom prst="rect">
            <a:avLst/>
          </a:prstGeom>
          <a:noFill/>
        </p:spPr>
        <p:txBody>
          <a:bodyPr vert="horz" lIns="0" tIns="0" rIns="0" bIns="0" rtlCol="0"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en-US" dirty="0">
                <a:solidFill>
                  <a:srgbClr val="F6D34F"/>
                </a:solidFill>
                <a:ea typeface="+mj-ea"/>
              </a:rPr>
              <a:t>. . . </a:t>
            </a:r>
            <a:r>
              <a:rPr lang="lt-LT" dirty="0" smtClean="0">
                <a:solidFill>
                  <a:srgbClr val="F6D34F"/>
                </a:solidFill>
                <a:ea typeface="+mj-ea"/>
              </a:rPr>
              <a:t>Sėkmingai integruota su tūkstančiais sistemų</a:t>
            </a:r>
            <a:endParaRPr lang="en-US" dirty="0">
              <a:solidFill>
                <a:srgbClr val="F6D34F"/>
              </a:solidFill>
              <a:ea typeface="+mj-ea"/>
            </a:endParaRPr>
          </a:p>
        </p:txBody>
      </p:sp>
      <p:sp>
        <p:nvSpPr>
          <p:cNvPr id="14" name="AutoShape 61"/>
          <p:cNvSpPr>
            <a:spLocks noChangeArrowheads="1"/>
          </p:cNvSpPr>
          <p:nvPr/>
        </p:nvSpPr>
        <p:spPr bwMode="auto">
          <a:xfrm>
            <a:off x="2996114" y="2006764"/>
            <a:ext cx="2261896" cy="4924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b" anchorCtr="0" compatLnSpc="1">
            <a:prstTxWarp prst="textNoShape">
              <a:avLst/>
            </a:prstTxWarp>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lt-LT" sz="1600" i="0" u="none" strike="noStrike" kern="0" cap="none" spc="0" normalizeH="0" baseline="0" noProof="0" dirty="0" smtClean="0">
                <a:ln>
                  <a:noFill/>
                </a:ln>
                <a:solidFill>
                  <a:prstClr val="white"/>
                </a:solidFill>
                <a:effectLst/>
                <a:uLnTx/>
                <a:uFillTx/>
                <a:ea typeface="+mn-ea"/>
                <a:cs typeface="+mn-cs"/>
              </a:rPr>
              <a:t>Atviri</a:t>
            </a:r>
            <a:r>
              <a:rPr kumimoji="0" lang="en-US" sz="1600" i="0" u="none" strike="noStrike" kern="0" cap="none" spc="0" normalizeH="0" baseline="0" noProof="0" dirty="0" smtClean="0">
                <a:ln>
                  <a:noFill/>
                </a:ln>
                <a:solidFill>
                  <a:prstClr val="white"/>
                </a:solidFill>
                <a:effectLst/>
                <a:uLnTx/>
                <a:uFillTx/>
                <a:ea typeface="+mn-ea"/>
                <a:cs typeface="+mn-cs"/>
              </a:rPr>
              <a:t> </a:t>
            </a:r>
            <a:r>
              <a:rPr kumimoji="0" lang="lt-LT" sz="1600" i="0" u="none" strike="noStrike" kern="0" cap="none" spc="0" normalizeH="0" baseline="0" noProof="0" dirty="0" smtClean="0">
                <a:ln>
                  <a:noFill/>
                </a:ln>
                <a:solidFill>
                  <a:prstClr val="white"/>
                </a:solidFill>
                <a:effectLst/>
                <a:uLnTx/>
                <a:uFillTx/>
                <a:ea typeface="+mn-ea"/>
                <a:cs typeface="+mn-cs"/>
              </a:rPr>
              <a:t>standartai</a:t>
            </a:r>
            <a:endParaRPr kumimoji="0" lang="en-US" sz="1600" i="0" u="none" strike="noStrike" kern="0" cap="none" spc="0" normalizeH="0" baseline="0" noProof="0" dirty="0">
              <a:ln>
                <a:noFill/>
              </a:ln>
              <a:solidFill>
                <a:prstClr val="white"/>
              </a:solidFill>
              <a:effectLst/>
              <a:uLnTx/>
              <a:uFillTx/>
              <a:ea typeface="+mn-ea"/>
              <a:cs typeface="+mn-cs"/>
            </a:endParaRPr>
          </a:p>
          <a:p>
            <a:pPr marL="0" marR="0" lvl="0" indent="0" algn="ctr" defTabSz="457200" eaLnBrk="0" fontAlgn="base" latinLnBrk="0" hangingPunct="0">
              <a:lnSpc>
                <a:spcPct val="100000"/>
              </a:lnSpc>
              <a:spcBef>
                <a:spcPct val="0"/>
              </a:spcBef>
              <a:spcAft>
                <a:spcPct val="0"/>
              </a:spcAft>
              <a:buClrTx/>
              <a:buSzTx/>
              <a:buFontTx/>
              <a:buNone/>
              <a:tabLst/>
              <a:defRPr/>
            </a:pPr>
            <a:r>
              <a:rPr lang="lt-LT" sz="1600" kern="0" dirty="0">
                <a:solidFill>
                  <a:prstClr val="white"/>
                </a:solidFill>
              </a:rPr>
              <a:t>i</a:t>
            </a:r>
            <a:r>
              <a:rPr kumimoji="0" lang="lt-LT" sz="1600" i="0" u="none" strike="noStrike" kern="0" cap="none" spc="0" normalizeH="0" baseline="0" noProof="0" dirty="0" smtClean="0">
                <a:ln>
                  <a:noFill/>
                </a:ln>
                <a:solidFill>
                  <a:prstClr val="white"/>
                </a:solidFill>
                <a:effectLst/>
                <a:uLnTx/>
                <a:uFillTx/>
                <a:ea typeface="+mn-ea"/>
                <a:cs typeface="+mn-cs"/>
              </a:rPr>
              <a:t>r formatai</a:t>
            </a:r>
            <a:endParaRPr kumimoji="0" lang="en-US" sz="1600" i="0" u="none" strike="noStrike" kern="0" cap="none" spc="0" normalizeH="0" baseline="0" noProof="0" dirty="0">
              <a:ln>
                <a:noFill/>
              </a:ln>
              <a:solidFill>
                <a:prstClr val="white"/>
              </a:solidFill>
              <a:effectLst/>
              <a:uLnTx/>
              <a:uFillTx/>
              <a:ea typeface="+mn-ea"/>
              <a:cs typeface="+mn-cs"/>
            </a:endParaRPr>
          </a:p>
        </p:txBody>
      </p:sp>
      <p:sp>
        <p:nvSpPr>
          <p:cNvPr id="15" name="AutoShape 61"/>
          <p:cNvSpPr>
            <a:spLocks noChangeArrowheads="1"/>
          </p:cNvSpPr>
          <p:nvPr/>
        </p:nvSpPr>
        <p:spPr bwMode="auto">
          <a:xfrm>
            <a:off x="8336557" y="1201007"/>
            <a:ext cx="2723072" cy="4924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b"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lt-LT" sz="1600" i="0" u="none" strike="noStrike" kern="0" cap="none" spc="0" normalizeH="0" baseline="0" noProof="0" dirty="0" smtClean="0">
                <a:ln>
                  <a:noFill/>
                </a:ln>
                <a:solidFill>
                  <a:prstClr val="white"/>
                </a:solidFill>
                <a:effectLst/>
                <a:uLnTx/>
                <a:uFillTx/>
              </a:rPr>
              <a:t>Integracija su kitais/į kitus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lt-LT" sz="1600" i="0" u="none" strike="noStrike" kern="0" cap="none" spc="0" normalizeH="0" baseline="0" noProof="0" dirty="0" smtClean="0">
                <a:ln>
                  <a:noFill/>
                </a:ln>
                <a:solidFill>
                  <a:prstClr val="white"/>
                </a:solidFill>
                <a:effectLst/>
                <a:uLnTx/>
                <a:uFillTx/>
              </a:rPr>
              <a:t>produktus</a:t>
            </a:r>
            <a:endParaRPr kumimoji="0" lang="en-US" sz="1600" i="0" u="none" strike="noStrike" kern="0" cap="none" spc="0" normalizeH="0" baseline="0" noProof="0" dirty="0">
              <a:ln>
                <a:noFill/>
              </a:ln>
              <a:solidFill>
                <a:prstClr val="white"/>
              </a:solidFill>
              <a:effectLst/>
              <a:uLnTx/>
              <a:uFillTx/>
            </a:endParaRPr>
          </a:p>
        </p:txBody>
      </p:sp>
      <p:sp>
        <p:nvSpPr>
          <p:cNvPr id="16" name="AutoShape 61"/>
          <p:cNvSpPr>
            <a:spLocks noChangeArrowheads="1"/>
          </p:cNvSpPr>
          <p:nvPr/>
        </p:nvSpPr>
        <p:spPr bwMode="auto">
          <a:xfrm>
            <a:off x="7868577" y="4074468"/>
            <a:ext cx="2276812" cy="246221"/>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b"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lt-LT" sz="1600" i="0" u="none" strike="noStrike" kern="0" cap="none" spc="0" normalizeH="0" baseline="0" noProof="0" dirty="0" smtClean="0">
                <a:ln>
                  <a:noFill/>
                </a:ln>
                <a:solidFill>
                  <a:prstClr val="white"/>
                </a:solidFill>
                <a:effectLst/>
                <a:uLnTx/>
                <a:uFillTx/>
              </a:rPr>
              <a:t>Atvira programinė įranga</a:t>
            </a:r>
            <a:endParaRPr kumimoji="0" lang="en-US" sz="1600" i="0" u="none" strike="noStrike" kern="0" cap="none" spc="0" normalizeH="0" baseline="0" noProof="0" dirty="0">
              <a:ln>
                <a:noFill/>
              </a:ln>
              <a:solidFill>
                <a:prstClr val="white"/>
              </a:solidFill>
              <a:effectLst/>
              <a:uLnTx/>
              <a:uFillTx/>
            </a:endParaRPr>
          </a:p>
        </p:txBody>
      </p:sp>
      <p:sp>
        <p:nvSpPr>
          <p:cNvPr id="17" name="Content Placeholder 2"/>
          <p:cNvSpPr txBox="1">
            <a:spLocks/>
          </p:cNvSpPr>
          <p:nvPr/>
        </p:nvSpPr>
        <p:spPr>
          <a:xfrm>
            <a:off x="9765632" y="2671629"/>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AutoCAD</a:t>
            </a:r>
          </a:p>
        </p:txBody>
      </p:sp>
      <p:sp>
        <p:nvSpPr>
          <p:cNvPr id="18" name="Content Placeholder 2"/>
          <p:cNvSpPr txBox="1">
            <a:spLocks/>
          </p:cNvSpPr>
          <p:nvPr/>
        </p:nvSpPr>
        <p:spPr>
          <a:xfrm>
            <a:off x="9748241" y="3294693"/>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SAP HANA</a:t>
            </a:r>
          </a:p>
        </p:txBody>
      </p:sp>
      <p:sp>
        <p:nvSpPr>
          <p:cNvPr id="19" name="Content Placeholder 2"/>
          <p:cNvSpPr txBox="1">
            <a:spLocks/>
          </p:cNvSpPr>
          <p:nvPr/>
        </p:nvSpPr>
        <p:spPr>
          <a:xfrm>
            <a:off x="8167937" y="3348180"/>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MS PowerBI</a:t>
            </a:r>
            <a:endParaRPr kumimoji="0" lang="en-US" sz="1300" b="0" i="0" u="none" strike="noStrike" kern="0" cap="none" spc="0" normalizeH="0" baseline="0" noProof="0" dirty="0">
              <a:ln>
                <a:noFill/>
              </a:ln>
              <a:effectLst/>
              <a:uLnTx/>
              <a:uFillTx/>
            </a:endParaRPr>
          </a:p>
        </p:txBody>
      </p:sp>
      <p:sp>
        <p:nvSpPr>
          <p:cNvPr id="20" name="Content Placeholder 2"/>
          <p:cNvSpPr txBox="1">
            <a:spLocks/>
          </p:cNvSpPr>
          <p:nvPr/>
        </p:nvSpPr>
        <p:spPr>
          <a:xfrm>
            <a:off x="8091139" y="2268399"/>
            <a:ext cx="1724231"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Adobe Creative Cloud</a:t>
            </a:r>
          </a:p>
        </p:txBody>
      </p:sp>
      <p:sp>
        <p:nvSpPr>
          <p:cNvPr id="21" name="Content Placeholder 2"/>
          <p:cNvSpPr txBox="1">
            <a:spLocks/>
          </p:cNvSpPr>
          <p:nvPr/>
        </p:nvSpPr>
        <p:spPr>
          <a:xfrm>
            <a:off x="8502922" y="2996471"/>
            <a:ext cx="47478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AWS</a:t>
            </a:r>
          </a:p>
        </p:txBody>
      </p:sp>
      <p:sp>
        <p:nvSpPr>
          <p:cNvPr id="22" name="Content Placeholder 2"/>
          <p:cNvSpPr txBox="1">
            <a:spLocks/>
          </p:cNvSpPr>
          <p:nvPr/>
        </p:nvSpPr>
        <p:spPr>
          <a:xfrm>
            <a:off x="9043614" y="2579582"/>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Azure</a:t>
            </a:r>
          </a:p>
        </p:txBody>
      </p:sp>
      <p:sp>
        <p:nvSpPr>
          <p:cNvPr id="23" name="Content Placeholder 2"/>
          <p:cNvSpPr txBox="1">
            <a:spLocks/>
          </p:cNvSpPr>
          <p:nvPr/>
        </p:nvSpPr>
        <p:spPr>
          <a:xfrm>
            <a:off x="8025665" y="2661816"/>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effectLst/>
                <a:uLnTx/>
                <a:uFillTx/>
              </a:rPr>
              <a:t>MS Office</a:t>
            </a:r>
            <a:endParaRPr kumimoji="0" lang="en-US" sz="1300" b="0" i="0" u="none" strike="noStrike" kern="0" cap="none" spc="0" normalizeH="0" baseline="0" noProof="0" dirty="0">
              <a:ln>
                <a:noFill/>
              </a:ln>
              <a:effectLst/>
              <a:uLnTx/>
              <a:uFillTx/>
            </a:endParaRPr>
          </a:p>
        </p:txBody>
      </p:sp>
      <p:sp>
        <p:nvSpPr>
          <p:cNvPr id="24" name="Content Placeholder 2"/>
          <p:cNvSpPr txBox="1">
            <a:spLocks/>
          </p:cNvSpPr>
          <p:nvPr/>
        </p:nvSpPr>
        <p:spPr>
          <a:xfrm>
            <a:off x="9018803" y="3579425"/>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Oracle</a:t>
            </a:r>
          </a:p>
        </p:txBody>
      </p:sp>
      <p:sp>
        <p:nvSpPr>
          <p:cNvPr id="25" name="Content Placeholder 2"/>
          <p:cNvSpPr txBox="1">
            <a:spLocks/>
          </p:cNvSpPr>
          <p:nvPr/>
        </p:nvSpPr>
        <p:spPr>
          <a:xfrm>
            <a:off x="8643735" y="1947620"/>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SQL Server</a:t>
            </a:r>
          </a:p>
        </p:txBody>
      </p:sp>
      <p:sp>
        <p:nvSpPr>
          <p:cNvPr id="26" name="Content Placeholder 2"/>
          <p:cNvSpPr txBox="1">
            <a:spLocks/>
          </p:cNvSpPr>
          <p:nvPr/>
        </p:nvSpPr>
        <p:spPr>
          <a:xfrm>
            <a:off x="10316487" y="2961310"/>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Teradata</a:t>
            </a:r>
          </a:p>
        </p:txBody>
      </p:sp>
      <p:sp>
        <p:nvSpPr>
          <p:cNvPr id="27" name="Content Placeholder 2"/>
          <p:cNvSpPr txBox="1">
            <a:spLocks/>
          </p:cNvSpPr>
          <p:nvPr/>
        </p:nvSpPr>
        <p:spPr>
          <a:xfrm>
            <a:off x="9236883" y="2954781"/>
            <a:ext cx="10881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Netezza</a:t>
            </a:r>
            <a:endParaRPr kumimoji="0" lang="en-US" sz="1300" b="0" i="0" u="none" strike="noStrike" kern="0" cap="none" spc="0" normalizeH="0" baseline="0" noProof="0" dirty="0">
              <a:ln>
                <a:noFill/>
              </a:ln>
              <a:effectLst/>
              <a:uLnTx/>
              <a:uFillTx/>
            </a:endParaRPr>
          </a:p>
        </p:txBody>
      </p:sp>
      <p:sp>
        <p:nvSpPr>
          <p:cNvPr id="28" name="Content Placeholder 2"/>
          <p:cNvSpPr txBox="1">
            <a:spLocks/>
          </p:cNvSpPr>
          <p:nvPr/>
        </p:nvSpPr>
        <p:spPr>
          <a:xfrm>
            <a:off x="3767332" y="3881394"/>
            <a:ext cx="76904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REST</a:t>
            </a:r>
          </a:p>
        </p:txBody>
      </p:sp>
      <p:sp>
        <p:nvSpPr>
          <p:cNvPr id="29" name="Content Placeholder 2"/>
          <p:cNvSpPr txBox="1">
            <a:spLocks/>
          </p:cNvSpPr>
          <p:nvPr/>
        </p:nvSpPr>
        <p:spPr>
          <a:xfrm>
            <a:off x="3538048" y="3271433"/>
            <a:ext cx="1004902"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OPeNDAP</a:t>
            </a:r>
            <a:endParaRPr kumimoji="0" lang="en-US" sz="1300" b="0" i="0" u="none" strike="noStrike" kern="0" cap="none" spc="0" normalizeH="0" baseline="0" noProof="0" dirty="0">
              <a:ln>
                <a:noFill/>
              </a:ln>
              <a:effectLst/>
              <a:uLnTx/>
              <a:uFillTx/>
            </a:endParaRPr>
          </a:p>
        </p:txBody>
      </p:sp>
      <p:sp>
        <p:nvSpPr>
          <p:cNvPr id="30" name="Content Placeholder 2"/>
          <p:cNvSpPr txBox="1">
            <a:spLocks/>
          </p:cNvSpPr>
          <p:nvPr/>
        </p:nvSpPr>
        <p:spPr>
          <a:xfrm>
            <a:off x="3821156" y="2818310"/>
            <a:ext cx="614659"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WMS</a:t>
            </a:r>
          </a:p>
        </p:txBody>
      </p:sp>
      <p:sp>
        <p:nvSpPr>
          <p:cNvPr id="31" name="Content Placeholder 2"/>
          <p:cNvSpPr txBox="1">
            <a:spLocks/>
          </p:cNvSpPr>
          <p:nvPr/>
        </p:nvSpPr>
        <p:spPr>
          <a:xfrm>
            <a:off x="5160625" y="2724888"/>
            <a:ext cx="52363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WCS</a:t>
            </a:r>
          </a:p>
        </p:txBody>
      </p:sp>
      <p:sp>
        <p:nvSpPr>
          <p:cNvPr id="32" name="Content Placeholder 2"/>
          <p:cNvSpPr txBox="1">
            <a:spLocks/>
          </p:cNvSpPr>
          <p:nvPr/>
        </p:nvSpPr>
        <p:spPr>
          <a:xfrm>
            <a:off x="6253374" y="3734032"/>
            <a:ext cx="539950"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CSW</a:t>
            </a:r>
          </a:p>
        </p:txBody>
      </p:sp>
      <p:sp>
        <p:nvSpPr>
          <p:cNvPr id="33" name="Content Placeholder 2"/>
          <p:cNvSpPr txBox="1">
            <a:spLocks/>
          </p:cNvSpPr>
          <p:nvPr/>
        </p:nvSpPr>
        <p:spPr>
          <a:xfrm>
            <a:off x="4496191" y="2669779"/>
            <a:ext cx="543683" cy="200055"/>
          </a:xfrm>
          <a:prstGeom prst="rect">
            <a:avLst/>
          </a:prstGeom>
        </p:spPr>
        <p:txBody>
          <a:bodyPr wrap="square" lIns="0" tIns="0" rIns="0" bIns="0">
            <a:spAutoFit/>
          </a:bodyPr>
          <a:lstStyle>
            <a:defPPr>
              <a:defRPr lang="en-US"/>
            </a:defPPr>
            <a:lvl1pPr algn="r">
              <a:defRPr sz="1200" b="1">
                <a:solidFill>
                  <a:schemeClr val="accent4">
                    <a:lumMod val="20000"/>
                    <a:lumOff val="80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chemeClr val="tx1"/>
                </a:solidFill>
                <a:effectLst/>
                <a:uLnTx/>
                <a:uFillTx/>
              </a:rPr>
              <a:t>GML</a:t>
            </a:r>
          </a:p>
        </p:txBody>
      </p:sp>
      <p:sp>
        <p:nvSpPr>
          <p:cNvPr id="34" name="Content Placeholder 2"/>
          <p:cNvSpPr txBox="1">
            <a:spLocks/>
          </p:cNvSpPr>
          <p:nvPr/>
        </p:nvSpPr>
        <p:spPr>
          <a:xfrm>
            <a:off x="6674588" y="2563523"/>
            <a:ext cx="59488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WFS</a:t>
            </a:r>
          </a:p>
        </p:txBody>
      </p:sp>
      <p:sp>
        <p:nvSpPr>
          <p:cNvPr id="35" name="Content Placeholder 2"/>
          <p:cNvSpPr txBox="1">
            <a:spLocks/>
          </p:cNvSpPr>
          <p:nvPr/>
        </p:nvSpPr>
        <p:spPr>
          <a:xfrm>
            <a:off x="5692775" y="2414829"/>
            <a:ext cx="52137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KML</a:t>
            </a:r>
          </a:p>
        </p:txBody>
      </p:sp>
      <p:sp>
        <p:nvSpPr>
          <p:cNvPr id="36" name="Content Placeholder 2"/>
          <p:cNvSpPr txBox="1">
            <a:spLocks/>
          </p:cNvSpPr>
          <p:nvPr/>
        </p:nvSpPr>
        <p:spPr>
          <a:xfrm>
            <a:off x="6410904" y="3432524"/>
            <a:ext cx="769341"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WMTS</a:t>
            </a:r>
          </a:p>
        </p:txBody>
      </p:sp>
      <p:sp>
        <p:nvSpPr>
          <p:cNvPr id="37" name="Content Placeholder 2"/>
          <p:cNvSpPr txBox="1">
            <a:spLocks/>
          </p:cNvSpPr>
          <p:nvPr/>
        </p:nvSpPr>
        <p:spPr>
          <a:xfrm>
            <a:off x="6905402" y="3859734"/>
            <a:ext cx="611862"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WPS</a:t>
            </a:r>
          </a:p>
        </p:txBody>
      </p:sp>
      <p:sp>
        <p:nvSpPr>
          <p:cNvPr id="38" name="Content Placeholder 2"/>
          <p:cNvSpPr txBox="1">
            <a:spLocks/>
          </p:cNvSpPr>
          <p:nvPr/>
        </p:nvSpPr>
        <p:spPr>
          <a:xfrm>
            <a:off x="4602945" y="3311340"/>
            <a:ext cx="542838"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SLD</a:t>
            </a:r>
          </a:p>
        </p:txBody>
      </p:sp>
      <p:sp>
        <p:nvSpPr>
          <p:cNvPr id="39" name="Content Placeholder 2"/>
          <p:cNvSpPr txBox="1">
            <a:spLocks/>
          </p:cNvSpPr>
          <p:nvPr/>
        </p:nvSpPr>
        <p:spPr>
          <a:xfrm>
            <a:off x="5077125" y="4565121"/>
            <a:ext cx="113702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GeoPackage</a:t>
            </a:r>
            <a:endParaRPr kumimoji="0" lang="en-US" sz="1300" b="0" i="0" u="none" strike="noStrike" kern="0" cap="none" spc="0" normalizeH="0" baseline="0" noProof="0" dirty="0">
              <a:ln>
                <a:noFill/>
              </a:ln>
              <a:effectLst/>
              <a:uLnTx/>
              <a:uFillTx/>
            </a:endParaRPr>
          </a:p>
        </p:txBody>
      </p:sp>
      <p:sp>
        <p:nvSpPr>
          <p:cNvPr id="40" name="Content Placeholder 2"/>
          <p:cNvSpPr txBox="1">
            <a:spLocks/>
          </p:cNvSpPr>
          <p:nvPr/>
        </p:nvSpPr>
        <p:spPr>
          <a:xfrm>
            <a:off x="5229513" y="3373709"/>
            <a:ext cx="74861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SOAP</a:t>
            </a:r>
          </a:p>
        </p:txBody>
      </p:sp>
      <p:sp>
        <p:nvSpPr>
          <p:cNvPr id="41" name="Content Placeholder 2"/>
          <p:cNvSpPr txBox="1">
            <a:spLocks/>
          </p:cNvSpPr>
          <p:nvPr/>
        </p:nvSpPr>
        <p:spPr>
          <a:xfrm>
            <a:off x="4285400" y="3028593"/>
            <a:ext cx="65589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IFC</a:t>
            </a:r>
          </a:p>
        </p:txBody>
      </p:sp>
      <p:sp>
        <p:nvSpPr>
          <p:cNvPr id="42" name="Content Placeholder 2"/>
          <p:cNvSpPr txBox="1">
            <a:spLocks/>
          </p:cNvSpPr>
          <p:nvPr/>
        </p:nvSpPr>
        <p:spPr>
          <a:xfrm>
            <a:off x="5742344" y="3592752"/>
            <a:ext cx="590675"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LAS</a:t>
            </a:r>
          </a:p>
        </p:txBody>
      </p:sp>
      <p:sp>
        <p:nvSpPr>
          <p:cNvPr id="43" name="Rectangle 42"/>
          <p:cNvSpPr/>
          <p:nvPr/>
        </p:nvSpPr>
        <p:spPr>
          <a:xfrm>
            <a:off x="5806690" y="2707312"/>
            <a:ext cx="1056700" cy="30777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WWW</a:t>
            </a:r>
            <a:endParaRPr kumimoji="0" lang="en-US" sz="1400" b="1" i="0" u="none" strike="noStrike" kern="0" cap="none" spc="0" normalizeH="0" baseline="0" noProof="0" dirty="0">
              <a:ln>
                <a:noFill/>
              </a:ln>
              <a:effectLst/>
              <a:uLnTx/>
              <a:uFillTx/>
            </a:endParaRPr>
          </a:p>
        </p:txBody>
      </p:sp>
      <p:sp>
        <p:nvSpPr>
          <p:cNvPr id="44" name="Rectangle 43"/>
          <p:cNvSpPr/>
          <p:nvPr/>
        </p:nvSpPr>
        <p:spPr>
          <a:xfrm>
            <a:off x="4611034" y="4355507"/>
            <a:ext cx="714859" cy="307777"/>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ISO</a:t>
            </a:r>
            <a:endParaRPr kumimoji="0" lang="en-US" sz="1400" b="1" i="0" u="none" strike="noStrike" kern="0" cap="none" spc="0" normalizeH="0" baseline="0" noProof="0" dirty="0">
              <a:ln>
                <a:noFill/>
              </a:ln>
              <a:effectLst/>
              <a:uLnTx/>
              <a:uFillTx/>
            </a:endParaRPr>
          </a:p>
        </p:txBody>
      </p:sp>
      <p:sp>
        <p:nvSpPr>
          <p:cNvPr id="45" name="Rectangle 44"/>
          <p:cNvSpPr/>
          <p:nvPr/>
        </p:nvSpPr>
        <p:spPr>
          <a:xfrm>
            <a:off x="3917090" y="4221734"/>
            <a:ext cx="748898" cy="200055"/>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NetCDF</a:t>
            </a:r>
            <a:endParaRPr kumimoji="0" lang="en-US" sz="1300" b="0" i="0" u="none" strike="noStrike" kern="0" cap="none" spc="0" normalizeH="0" baseline="0" noProof="0" dirty="0">
              <a:ln>
                <a:noFill/>
              </a:ln>
              <a:effectLst/>
              <a:uLnTx/>
              <a:uFillTx/>
            </a:endParaRPr>
          </a:p>
        </p:txBody>
      </p:sp>
      <p:sp>
        <p:nvSpPr>
          <p:cNvPr id="46" name="Content Placeholder 2"/>
          <p:cNvSpPr txBox="1">
            <a:spLocks/>
          </p:cNvSpPr>
          <p:nvPr/>
        </p:nvSpPr>
        <p:spPr>
          <a:xfrm>
            <a:off x="4969507" y="2995354"/>
            <a:ext cx="409684"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SQL</a:t>
            </a:r>
          </a:p>
        </p:txBody>
      </p:sp>
      <p:pic>
        <p:nvPicPr>
          <p:cNvPr id="47" name="Picture 46" descr="OGC_Principal_Member_Icon_2D.png"/>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6135552" y="4031696"/>
            <a:ext cx="648180" cy="474904"/>
          </a:xfrm>
          <a:prstGeom prst="roundRect">
            <a:avLst>
              <a:gd name="adj" fmla="val 10725"/>
            </a:avLst>
          </a:prstGeom>
        </p:spPr>
      </p:pic>
      <p:sp>
        <p:nvSpPr>
          <p:cNvPr id="48" name="Content Placeholder 2"/>
          <p:cNvSpPr txBox="1">
            <a:spLocks/>
          </p:cNvSpPr>
          <p:nvPr/>
        </p:nvSpPr>
        <p:spPr>
          <a:xfrm>
            <a:off x="4512576" y="3627638"/>
            <a:ext cx="769341"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JSON</a:t>
            </a:r>
          </a:p>
        </p:txBody>
      </p:sp>
      <p:sp>
        <p:nvSpPr>
          <p:cNvPr id="49" name="Content Placeholder 2"/>
          <p:cNvSpPr txBox="1">
            <a:spLocks/>
          </p:cNvSpPr>
          <p:nvPr/>
        </p:nvSpPr>
        <p:spPr>
          <a:xfrm>
            <a:off x="4517914" y="3934941"/>
            <a:ext cx="998074"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WaterML</a:t>
            </a:r>
            <a:endParaRPr kumimoji="0" lang="en-US" sz="1300" b="0" i="0" u="none" strike="noStrike" kern="0" cap="none" spc="0" normalizeH="0" baseline="0" noProof="0" dirty="0">
              <a:ln>
                <a:noFill/>
              </a:ln>
              <a:effectLst/>
              <a:uLnTx/>
              <a:uFillTx/>
            </a:endParaRPr>
          </a:p>
        </p:txBody>
      </p:sp>
      <p:sp>
        <p:nvSpPr>
          <p:cNvPr id="50" name="Content Placeholder 2"/>
          <p:cNvSpPr txBox="1">
            <a:spLocks/>
          </p:cNvSpPr>
          <p:nvPr/>
        </p:nvSpPr>
        <p:spPr>
          <a:xfrm>
            <a:off x="4285400" y="5072083"/>
            <a:ext cx="810269"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CityGML</a:t>
            </a:r>
            <a:endParaRPr kumimoji="0" lang="en-US" sz="1300" b="0" i="0" u="none" strike="noStrike" kern="0" cap="none" spc="0" normalizeH="0" baseline="0" noProof="0" dirty="0">
              <a:ln>
                <a:noFill/>
              </a:ln>
              <a:effectLst/>
              <a:uLnTx/>
              <a:uFillTx/>
            </a:endParaRPr>
          </a:p>
        </p:txBody>
      </p:sp>
      <p:sp>
        <p:nvSpPr>
          <p:cNvPr id="51" name="Content Placeholder 2"/>
          <p:cNvSpPr txBox="1">
            <a:spLocks/>
          </p:cNvSpPr>
          <p:nvPr/>
        </p:nvSpPr>
        <p:spPr>
          <a:xfrm>
            <a:off x="4063432" y="4762130"/>
            <a:ext cx="1171853"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OneGeology</a:t>
            </a:r>
            <a:endParaRPr kumimoji="0" lang="en-US" sz="1300" b="0" i="0" u="none" strike="noStrike" kern="0" cap="none" spc="0" normalizeH="0" baseline="0" noProof="0" dirty="0">
              <a:ln>
                <a:noFill/>
              </a:ln>
              <a:effectLst/>
              <a:uLnTx/>
              <a:uFillTx/>
            </a:endParaRPr>
          </a:p>
        </p:txBody>
      </p:sp>
      <p:sp>
        <p:nvSpPr>
          <p:cNvPr id="52" name="Content Placeholder 2"/>
          <p:cNvSpPr txBox="1">
            <a:spLocks/>
          </p:cNvSpPr>
          <p:nvPr/>
        </p:nvSpPr>
        <p:spPr>
          <a:xfrm>
            <a:off x="3952947" y="3590348"/>
            <a:ext cx="96348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LERC</a:t>
            </a:r>
          </a:p>
        </p:txBody>
      </p:sp>
      <p:sp>
        <p:nvSpPr>
          <p:cNvPr id="53" name="Content Placeholder 2"/>
          <p:cNvSpPr txBox="1">
            <a:spLocks/>
          </p:cNvSpPr>
          <p:nvPr/>
        </p:nvSpPr>
        <p:spPr>
          <a:xfrm>
            <a:off x="5103236" y="4186899"/>
            <a:ext cx="850227" cy="200055"/>
          </a:xfrm>
          <a:prstGeom prst="rect">
            <a:avLst/>
          </a:prstGeom>
        </p:spPr>
        <p:txBody>
          <a:bodyPr wrap="square" lIns="0" tIns="0" rIns="0" bIns="0">
            <a:spAutoFit/>
          </a:bodyPr>
          <a:lstStyle>
            <a:defPPr>
              <a:defRPr lang="en-US"/>
            </a:defPPr>
            <a:lvl1pPr algn="r">
              <a:defRPr sz="1200" b="1"/>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err="1">
                <a:ln>
                  <a:noFill/>
                </a:ln>
                <a:effectLst/>
                <a:uLnTx/>
                <a:uFillTx/>
              </a:rPr>
              <a:t>Shapefiles</a:t>
            </a:r>
            <a:endParaRPr kumimoji="0" lang="en-US" sz="1300" b="0" i="0" u="none" strike="noStrike" kern="0" cap="none" spc="0" normalizeH="0" baseline="0" noProof="0" dirty="0">
              <a:ln>
                <a:noFill/>
              </a:ln>
              <a:effectLst/>
              <a:uLnTx/>
              <a:uFillTx/>
            </a:endParaRPr>
          </a:p>
        </p:txBody>
      </p:sp>
      <p:sp>
        <p:nvSpPr>
          <p:cNvPr id="54" name="Content Placeholder 2"/>
          <p:cNvSpPr txBox="1">
            <a:spLocks/>
          </p:cNvSpPr>
          <p:nvPr/>
        </p:nvSpPr>
        <p:spPr>
          <a:xfrm>
            <a:off x="5677082" y="3104659"/>
            <a:ext cx="1566161"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Web Scene (I3S)</a:t>
            </a:r>
          </a:p>
        </p:txBody>
      </p:sp>
      <p:sp>
        <p:nvSpPr>
          <p:cNvPr id="55" name="Content Placeholder 2"/>
          <p:cNvSpPr txBox="1">
            <a:spLocks/>
          </p:cNvSpPr>
          <p:nvPr/>
        </p:nvSpPr>
        <p:spPr>
          <a:xfrm>
            <a:off x="5404385" y="3859597"/>
            <a:ext cx="788614"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INSPIRE</a:t>
            </a:r>
          </a:p>
        </p:txBody>
      </p:sp>
      <p:sp>
        <p:nvSpPr>
          <p:cNvPr id="56" name="Content Placeholder 2"/>
          <p:cNvSpPr txBox="1">
            <a:spLocks/>
          </p:cNvSpPr>
          <p:nvPr/>
        </p:nvSpPr>
        <p:spPr>
          <a:xfrm>
            <a:off x="7728337" y="5038516"/>
            <a:ext cx="2588150"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Architektūros plėtimo galimybės</a:t>
            </a:r>
            <a:endParaRPr kumimoji="0" lang="en-US" sz="1300" b="0" i="0" u="none" strike="noStrike" kern="0" cap="none" spc="0" normalizeH="0" baseline="0" noProof="0" dirty="0">
              <a:ln>
                <a:noFill/>
              </a:ln>
              <a:effectLst/>
              <a:uLnTx/>
              <a:uFillTx/>
            </a:endParaRPr>
          </a:p>
        </p:txBody>
      </p:sp>
      <p:sp>
        <p:nvSpPr>
          <p:cNvPr id="57" name="Content Placeholder 2"/>
          <p:cNvSpPr txBox="1">
            <a:spLocks/>
          </p:cNvSpPr>
          <p:nvPr/>
        </p:nvSpPr>
        <p:spPr>
          <a:xfrm>
            <a:off x="7322464" y="5533375"/>
            <a:ext cx="2914354"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Indėlis</a:t>
            </a:r>
            <a:r>
              <a:rPr kumimoji="0" lang="lt-LT" sz="1300" b="0" i="0" u="none" strike="noStrike" kern="0" cap="none" spc="0" normalizeH="0" noProof="0" dirty="0" smtClean="0">
                <a:ln>
                  <a:noFill/>
                </a:ln>
                <a:effectLst/>
                <a:uLnTx/>
                <a:uFillTx/>
              </a:rPr>
              <a:t> į </a:t>
            </a:r>
            <a:r>
              <a:rPr kumimoji="0" lang="lt-LT" sz="1300" b="0" i="0" u="none" strike="noStrike" kern="0" cap="none" spc="0" normalizeH="0" baseline="0" noProof="0" dirty="0" smtClean="0">
                <a:ln>
                  <a:noFill/>
                </a:ln>
                <a:effectLst/>
                <a:uLnTx/>
                <a:uFillTx/>
              </a:rPr>
              <a:t>atviro kodo projektus </a:t>
            </a:r>
            <a:r>
              <a:rPr kumimoji="0" lang="en-US" sz="1300" b="0" i="0" u="none" strike="noStrike" kern="0" cap="none" spc="0" normalizeH="0" baseline="0" noProof="0" dirty="0" smtClean="0">
                <a:ln>
                  <a:noFill/>
                </a:ln>
                <a:effectLst/>
                <a:uLnTx/>
                <a:uFillTx/>
              </a:rPr>
              <a:t>(500</a:t>
            </a:r>
            <a:r>
              <a:rPr kumimoji="0" lang="en-US" sz="1300" b="0" i="0" u="none" strike="noStrike" kern="0" cap="none" spc="0" normalizeH="0" baseline="0" noProof="0" dirty="0">
                <a:ln>
                  <a:noFill/>
                </a:ln>
                <a:effectLst/>
                <a:uLnTx/>
                <a:uFillTx/>
              </a:rPr>
              <a:t>+)</a:t>
            </a:r>
          </a:p>
        </p:txBody>
      </p:sp>
      <p:sp>
        <p:nvSpPr>
          <p:cNvPr id="58" name="Content Placeholder 2"/>
          <p:cNvSpPr txBox="1">
            <a:spLocks/>
          </p:cNvSpPr>
          <p:nvPr/>
        </p:nvSpPr>
        <p:spPr>
          <a:xfrm>
            <a:off x="8231513" y="5247858"/>
            <a:ext cx="2110395"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Įterpiami komponentai</a:t>
            </a:r>
            <a:endParaRPr kumimoji="0" lang="en-US" sz="1300" b="0" i="0" u="none" strike="noStrike" kern="0" cap="none" spc="0" normalizeH="0" baseline="0" noProof="0" dirty="0">
              <a:ln>
                <a:noFill/>
              </a:ln>
              <a:effectLst/>
              <a:uLnTx/>
              <a:uFillTx/>
            </a:endParaRPr>
          </a:p>
        </p:txBody>
      </p:sp>
      <p:sp>
        <p:nvSpPr>
          <p:cNvPr id="59" name="Content Placeholder 2"/>
          <p:cNvSpPr txBox="1">
            <a:spLocks/>
          </p:cNvSpPr>
          <p:nvPr/>
        </p:nvSpPr>
        <p:spPr>
          <a:xfrm>
            <a:off x="8391552" y="4757934"/>
            <a:ext cx="2051384"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Atviri</a:t>
            </a:r>
            <a:r>
              <a:rPr kumimoji="0" lang="en-US" sz="1300" b="0" i="0" u="none" strike="noStrike" kern="0" cap="none" spc="0" normalizeH="0" baseline="0" noProof="0" dirty="0" smtClean="0">
                <a:ln>
                  <a:noFill/>
                </a:ln>
                <a:effectLst/>
                <a:uLnTx/>
                <a:uFillTx/>
              </a:rPr>
              <a:t> AP</a:t>
            </a:r>
            <a:r>
              <a:rPr kumimoji="0" lang="lt-LT" sz="1300" b="0" i="0" u="none" strike="noStrike" kern="0" cap="none" spc="0" normalizeH="0" baseline="0" noProof="0" dirty="0" smtClean="0">
                <a:ln>
                  <a:noFill/>
                </a:ln>
                <a:effectLst/>
                <a:uLnTx/>
                <a:uFillTx/>
              </a:rPr>
              <a:t>I</a:t>
            </a:r>
            <a:r>
              <a:rPr kumimoji="0" lang="lt-LT" sz="1300" b="0" i="0" u="none" strike="noStrike" kern="0" cap="none" spc="0" normalizeH="0" noProof="0" dirty="0" smtClean="0">
                <a:ln>
                  <a:noFill/>
                </a:ln>
                <a:effectLst/>
                <a:uLnTx/>
                <a:uFillTx/>
              </a:rPr>
              <a:t> bei</a:t>
            </a:r>
            <a:r>
              <a:rPr kumimoji="0" lang="en-US" sz="1300" b="0" i="0" u="none" strike="noStrike" kern="0" cap="none" spc="0" normalizeH="0" baseline="0" noProof="0" dirty="0" smtClean="0">
                <a:ln>
                  <a:noFill/>
                </a:ln>
                <a:effectLst/>
                <a:uLnTx/>
                <a:uFillTx/>
              </a:rPr>
              <a:t> SDK</a:t>
            </a:r>
            <a:endParaRPr kumimoji="0" lang="en-US" sz="1300" b="0" i="0" u="none" strike="noStrike" kern="0" cap="none" spc="0" normalizeH="0" baseline="0" noProof="0" dirty="0">
              <a:ln>
                <a:noFill/>
              </a:ln>
              <a:effectLst/>
              <a:uLnTx/>
              <a:uFillTx/>
            </a:endParaRPr>
          </a:p>
        </p:txBody>
      </p:sp>
      <p:sp>
        <p:nvSpPr>
          <p:cNvPr id="60" name="Content Placeholder 2"/>
          <p:cNvSpPr txBox="1">
            <a:spLocks/>
          </p:cNvSpPr>
          <p:nvPr/>
        </p:nvSpPr>
        <p:spPr>
          <a:xfrm>
            <a:off x="8162234" y="4532292"/>
            <a:ext cx="2224812"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Atviri duomenys (Open Data)</a:t>
            </a:r>
            <a:endParaRPr kumimoji="0" lang="en-US" sz="1300" b="0" i="0" u="none" strike="noStrike" kern="0" cap="none" spc="0" normalizeH="0" baseline="0" noProof="0" dirty="0">
              <a:ln>
                <a:noFill/>
              </a:ln>
              <a:effectLst/>
              <a:uLnTx/>
              <a:uFillTx/>
            </a:endParaRPr>
          </a:p>
        </p:txBody>
      </p:sp>
      <p:sp>
        <p:nvSpPr>
          <p:cNvPr id="61" name="Content Placeholder 2"/>
          <p:cNvSpPr txBox="1">
            <a:spLocks/>
          </p:cNvSpPr>
          <p:nvPr/>
        </p:nvSpPr>
        <p:spPr>
          <a:xfrm>
            <a:off x="8440760" y="5760751"/>
            <a:ext cx="2154015"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lt-LT" sz="1300" b="0" i="0" u="none" strike="noStrike" kern="0" cap="none" spc="0" normalizeH="0" baseline="0" noProof="0" dirty="0" smtClean="0">
                <a:ln>
                  <a:noFill/>
                </a:ln>
                <a:effectLst/>
                <a:uLnTx/>
                <a:uFillTx/>
              </a:rPr>
              <a:t>Atviro kodo naudojimas</a:t>
            </a:r>
            <a:endParaRPr kumimoji="0" lang="en-US" sz="1300" b="0" i="0" u="none" strike="noStrike" kern="0" cap="none" spc="0" normalizeH="0" baseline="0" noProof="0" dirty="0">
              <a:ln>
                <a:noFill/>
              </a:ln>
              <a:effectLst/>
              <a:uLnTx/>
              <a:uFillTx/>
            </a:endParaRPr>
          </a:p>
        </p:txBody>
      </p:sp>
      <p:sp>
        <p:nvSpPr>
          <p:cNvPr id="69" name="Content Placeholder 2"/>
          <p:cNvSpPr txBox="1">
            <a:spLocks/>
          </p:cNvSpPr>
          <p:nvPr/>
        </p:nvSpPr>
        <p:spPr>
          <a:xfrm>
            <a:off x="10131727" y="2338113"/>
            <a:ext cx="926097" cy="200055"/>
          </a:xfrm>
          <a:prstGeom prst="rect">
            <a:avLst/>
          </a:prstGeom>
        </p:spPr>
        <p:txBody>
          <a:bodyPr wrap="square" lIns="0" tIns="0" rIns="0" bIns="0">
            <a:spAutoFit/>
          </a:bodyPr>
          <a:lstStyle>
            <a:defPPr>
              <a:defRPr lang="en-US"/>
            </a:defPPr>
            <a:lvl1pPr algn="r">
              <a:defRPr sz="1200" b="1"/>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effectLst/>
                <a:uLnTx/>
                <a:uFillTx/>
              </a:rPr>
              <a:t>SharePoint</a:t>
            </a:r>
          </a:p>
        </p:txBody>
      </p:sp>
      <p:sp>
        <p:nvSpPr>
          <p:cNvPr id="84" name="Rectangle 32"/>
          <p:cNvSpPr/>
          <p:nvPr/>
        </p:nvSpPr>
        <p:spPr bwMode="auto">
          <a:xfrm>
            <a:off x="1916816" y="5788903"/>
            <a:ext cx="1850516" cy="503618"/>
          </a:xfrm>
          <a:custGeom>
            <a:avLst/>
            <a:gdLst>
              <a:gd name="connsiteX0" fmla="*/ 0 w 1428669"/>
              <a:gd name="connsiteY0" fmla="*/ 0 h 401383"/>
              <a:gd name="connsiteX1" fmla="*/ 1428669 w 1428669"/>
              <a:gd name="connsiteY1" fmla="*/ 0 h 401383"/>
              <a:gd name="connsiteX2" fmla="*/ 1428669 w 1428669"/>
              <a:gd name="connsiteY2" fmla="*/ 401383 h 401383"/>
              <a:gd name="connsiteX3" fmla="*/ 0 w 1428669"/>
              <a:gd name="connsiteY3" fmla="*/ 401383 h 401383"/>
              <a:gd name="connsiteX4" fmla="*/ 0 w 1428669"/>
              <a:gd name="connsiteY4" fmla="*/ 0 h 401383"/>
              <a:gd name="connsiteX0" fmla="*/ 0 w 1596193"/>
              <a:gd name="connsiteY0" fmla="*/ 0 h 401383"/>
              <a:gd name="connsiteX1" fmla="*/ 1596193 w 1596193"/>
              <a:gd name="connsiteY1" fmla="*/ 6980 h 401383"/>
              <a:gd name="connsiteX2" fmla="*/ 1428669 w 1596193"/>
              <a:gd name="connsiteY2" fmla="*/ 401383 h 401383"/>
              <a:gd name="connsiteX3" fmla="*/ 0 w 1596193"/>
              <a:gd name="connsiteY3" fmla="*/ 401383 h 401383"/>
              <a:gd name="connsiteX4" fmla="*/ 0 w 1596193"/>
              <a:gd name="connsiteY4" fmla="*/ 0 h 401383"/>
              <a:gd name="connsiteX0" fmla="*/ 125643 w 1596193"/>
              <a:gd name="connsiteY0" fmla="*/ 0 h 394403"/>
              <a:gd name="connsiteX1" fmla="*/ 1596193 w 1596193"/>
              <a:gd name="connsiteY1" fmla="*/ 0 h 394403"/>
              <a:gd name="connsiteX2" fmla="*/ 1428669 w 1596193"/>
              <a:gd name="connsiteY2" fmla="*/ 394403 h 394403"/>
              <a:gd name="connsiteX3" fmla="*/ 0 w 1596193"/>
              <a:gd name="connsiteY3" fmla="*/ 394403 h 394403"/>
              <a:gd name="connsiteX4" fmla="*/ 125643 w 1596193"/>
              <a:gd name="connsiteY4" fmla="*/ 0 h 394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193" h="394403">
                <a:moveTo>
                  <a:pt x="125643" y="0"/>
                </a:moveTo>
                <a:lnTo>
                  <a:pt x="1596193" y="0"/>
                </a:lnTo>
                <a:lnTo>
                  <a:pt x="1428669" y="394403"/>
                </a:lnTo>
                <a:lnTo>
                  <a:pt x="0" y="394403"/>
                </a:lnTo>
                <a:lnTo>
                  <a:pt x="125643" y="0"/>
                </a:lnTo>
                <a:close/>
              </a:path>
            </a:pathLst>
          </a:custGeom>
          <a:gradFill>
            <a:gsLst>
              <a:gs pos="0">
                <a:schemeClr val="accent4">
                  <a:lumMod val="40000"/>
                  <a:lumOff val="60000"/>
                  <a:alpha val="0"/>
                </a:schemeClr>
              </a:gs>
              <a:gs pos="100000">
                <a:schemeClr val="accent4">
                  <a:lumMod val="40000"/>
                  <a:lumOff val="60000"/>
                  <a:alpha val="43000"/>
                </a:schemeClr>
              </a:gs>
            </a:gsLst>
            <a:lin ang="0" scaled="0"/>
          </a:gradFill>
          <a:ln>
            <a:noFill/>
            <a:headEnd type="none" w="med" len="med"/>
            <a:tailEnd type="none" w="med" len="med"/>
          </a:ln>
          <a:effectLst>
            <a:softEdge rad="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b="1">
                <a:solidFill>
                  <a:srgbClr val="000000"/>
                </a:solidFill>
                <a:ea typeface="ＭＳ Ｐゴシック" pitchFamily="16" charset="-128"/>
                <a:cs typeface="ＭＳ Ｐゴシック" pitchFamily="-97" charset="-128"/>
              </a:rPr>
              <a:t>  </a:t>
            </a:r>
            <a:endParaRPr lang="en-US" sz="1400" b="1" dirty="0">
              <a:solidFill>
                <a:srgbClr val="000000"/>
              </a:solidFill>
              <a:ea typeface="ＭＳ Ｐゴシック" pitchFamily="16" charset="-128"/>
              <a:cs typeface="ＭＳ Ｐゴシック" pitchFamily="-97" charset="-128"/>
            </a:endParaRPr>
          </a:p>
        </p:txBody>
      </p:sp>
      <p:sp>
        <p:nvSpPr>
          <p:cNvPr id="71" name="Rectangle 70"/>
          <p:cNvSpPr/>
          <p:nvPr/>
        </p:nvSpPr>
        <p:spPr bwMode="auto">
          <a:xfrm>
            <a:off x="1401204" y="5658000"/>
            <a:ext cx="2444843" cy="506119"/>
          </a:xfrm>
          <a:prstGeom prst="rect">
            <a:avLst/>
          </a:prstGeom>
          <a:gradFill flip="none" rotWithShape="1">
            <a:gsLst>
              <a:gs pos="0">
                <a:srgbClr val="0C93EA">
                  <a:alpha val="22000"/>
                </a:srgbClr>
              </a:gs>
              <a:gs pos="99000">
                <a:srgbClr val="2755A0">
                  <a:alpha val="92941"/>
                </a:srgbClr>
              </a:gs>
              <a:gs pos="56000">
                <a:srgbClr val="116CD2">
                  <a:alpha val="77000"/>
                </a:srgbClr>
              </a:gs>
            </a:gsLst>
            <a:lin ang="0" scaled="1"/>
            <a:tileRect/>
          </a:gradFill>
          <a:ln>
            <a:noFill/>
            <a:headEnd type="none" w="med" len="med"/>
            <a:tailEnd type="none" w="med" len="med"/>
          </a:ln>
          <a:effectLst>
            <a:softEdge rad="0"/>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68" name="AutoShape 61"/>
          <p:cNvSpPr>
            <a:spLocks noChangeArrowheads="1"/>
          </p:cNvSpPr>
          <p:nvPr/>
        </p:nvSpPr>
        <p:spPr bwMode="auto">
          <a:xfrm>
            <a:off x="1583444" y="5658601"/>
            <a:ext cx="2261896" cy="430887"/>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0" numCol="1" rtlCol="0" anchor="b" anchorCtr="0" compatLnSpc="1">
            <a:prstTxWarp prst="textNoShape">
              <a:avLst/>
            </a:prstTxWarp>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lt-LT" sz="2800" i="0" u="none" strike="noStrike" kern="0" cap="none" spc="0" normalizeH="0" baseline="0" noProof="0" dirty="0" smtClean="0">
                <a:ln>
                  <a:noFill/>
                </a:ln>
                <a:solidFill>
                  <a:prstClr val="white"/>
                </a:solidFill>
                <a:effectLst/>
                <a:uLnTx/>
                <a:uFillTx/>
                <a:ea typeface="+mn-ea"/>
                <a:cs typeface="+mn-cs"/>
              </a:rPr>
              <a:t>Atvira sistema</a:t>
            </a:r>
            <a:endParaRPr kumimoji="0" lang="en-US" sz="2800" i="0" u="none" strike="noStrike" kern="0" cap="none" spc="0" normalizeH="0" baseline="0" noProof="0" dirty="0">
              <a:ln>
                <a:noFill/>
              </a:ln>
              <a:solidFill>
                <a:prstClr val="white"/>
              </a:solidFill>
              <a:effectLst/>
              <a:uLnTx/>
              <a:uFillTx/>
              <a:ea typeface="+mn-ea"/>
              <a:cs typeface="+mn-cs"/>
            </a:endParaRPr>
          </a:p>
        </p:txBody>
      </p:sp>
      <p:sp>
        <p:nvSpPr>
          <p:cNvPr id="65" name="Content Placeholder 1"/>
          <p:cNvSpPr txBox="1">
            <a:spLocks/>
          </p:cNvSpPr>
          <p:nvPr/>
        </p:nvSpPr>
        <p:spPr>
          <a:xfrm>
            <a:off x="5228614" y="5455367"/>
            <a:ext cx="1288630" cy="522910"/>
          </a:xfrm>
          <a:prstGeom prst="rect">
            <a:avLst/>
          </a:prstGeom>
          <a:noFill/>
        </p:spPr>
        <p:txBody>
          <a:bodyPr vert="horz" lIns="0" tIns="0" rIns="0" bIns="0" rtlCol="0">
            <a:noAutofit/>
          </a:bodyPr>
          <a:lstStyle>
            <a:defPPr>
              <a:defRPr lang="en-US"/>
            </a:defPPr>
            <a:lvl1pPr indent="0">
              <a:lnSpc>
                <a:spcPct val="100000"/>
              </a:lnSpc>
              <a:spcBef>
                <a:spcPts val="0"/>
              </a:spcBef>
              <a:spcAft>
                <a:spcPts val="600"/>
              </a:spcAft>
              <a:buClr>
                <a:srgbClr val="00B9F2">
                  <a:lumMod val="60000"/>
                  <a:lumOff val="40000"/>
                </a:srgbClr>
              </a:buClr>
              <a:buSzPct val="80000"/>
              <a:buFont typeface="Arial"/>
              <a:buNone/>
              <a:defRPr sz="1400" b="0">
                <a:solidFill>
                  <a:schemeClr val="accent4">
                    <a:lumMod val="20000"/>
                    <a:lumOff val="80000"/>
                    <a:alpha val="57000"/>
                  </a:schemeClr>
                </a:solidFill>
                <a:cs typeface="Arial"/>
              </a:defRPr>
            </a:lvl1pPr>
            <a:lvl2pPr indent="-173736">
              <a:lnSpc>
                <a:spcPct val="100000"/>
              </a:lnSpc>
              <a:spcBef>
                <a:spcPts val="0"/>
              </a:spcBef>
              <a:spcAft>
                <a:spcPts val="600"/>
              </a:spcAft>
              <a:buClr>
                <a:schemeClr val="accent4">
                  <a:lumMod val="60000"/>
                  <a:lumOff val="40000"/>
                </a:schemeClr>
              </a:buClr>
              <a:buSzPct val="80000"/>
              <a:buFont typeface="Lucida Grande"/>
              <a:buChar char="-"/>
              <a:defRPr b="1">
                <a:cs typeface="Arial"/>
              </a:defRPr>
            </a:lvl2pPr>
            <a:lvl3pPr marL="795528" indent="-173736">
              <a:lnSpc>
                <a:spcPct val="100000"/>
              </a:lnSpc>
              <a:spcBef>
                <a:spcPts val="0"/>
              </a:spcBef>
              <a:spcAft>
                <a:spcPts val="600"/>
              </a:spcAft>
              <a:buClr>
                <a:schemeClr val="accent4">
                  <a:lumMod val="60000"/>
                  <a:lumOff val="40000"/>
                </a:schemeClr>
              </a:buClr>
              <a:buSzPct val="80000"/>
              <a:buFont typeface="Lucida Grande"/>
              <a:buChar char="-"/>
              <a:defRPr sz="1600" b="1">
                <a:cs typeface="Arial"/>
              </a:defRPr>
            </a:lvl3pPr>
            <a:lvl4pPr marL="1216152" indent="-173736">
              <a:lnSpc>
                <a:spcPts val="1800"/>
              </a:lnSpc>
              <a:spcBef>
                <a:spcPts val="0"/>
              </a:spcBef>
              <a:spcAft>
                <a:spcPts val="600"/>
              </a:spcAft>
              <a:buClr>
                <a:schemeClr val="accent4">
                  <a:lumMod val="60000"/>
                  <a:lumOff val="40000"/>
                </a:schemeClr>
              </a:buClr>
              <a:buSzPct val="80000"/>
              <a:buFont typeface="Lucida Grande"/>
              <a:buChar char="-"/>
              <a:defRPr sz="1400" b="1">
                <a:cs typeface="Arial"/>
              </a:defRPr>
            </a:lvl4pPr>
            <a:lvl5pPr marL="1546225" indent="-176213">
              <a:lnSpc>
                <a:spcPts val="1900"/>
              </a:lnSpc>
              <a:spcBef>
                <a:spcPts val="0"/>
              </a:spcBef>
              <a:spcAft>
                <a:spcPts val="600"/>
              </a:spcAft>
              <a:buClr>
                <a:schemeClr val="accent4">
                  <a:lumMod val="60000"/>
                  <a:lumOff val="40000"/>
                </a:schemeClr>
              </a:buClr>
              <a:buSzPct val="80000"/>
              <a:buFont typeface="Lucida Grande"/>
              <a:buChar char="-"/>
              <a:defRPr sz="1400" b="1">
                <a:cs typeface="Arial"/>
              </a:defRPr>
            </a:lvl5pPr>
            <a:lvl6pPr marL="1773238" indent="-177800" defTabSz="401638">
              <a:lnSpc>
                <a:spcPts val="1700"/>
              </a:lnSpc>
              <a:spcBef>
                <a:spcPts val="300"/>
              </a:spcBef>
              <a:spcAft>
                <a:spcPts val="300"/>
              </a:spcAft>
              <a:buSzPct val="80000"/>
              <a:buFont typeface="Lucida Grande"/>
              <a:buChar char="-"/>
              <a:tabLst>
                <a:tab pos="1484313" algn="l"/>
              </a:tabLst>
              <a:defRPr sz="1400" b="1">
                <a:latin typeface="Arial"/>
                <a:cs typeface="Arial"/>
              </a:defRPr>
            </a:lvl6pPr>
            <a:lvl7pPr marL="2062163" indent="-176213">
              <a:lnSpc>
                <a:spcPts val="1700"/>
              </a:lnSpc>
              <a:spcBef>
                <a:spcPts val="300"/>
              </a:spcBef>
              <a:spcAft>
                <a:spcPts val="300"/>
              </a:spcAft>
              <a:buSzPct val="80000"/>
              <a:buFont typeface="Lucida Grande"/>
              <a:buChar char="-"/>
              <a:defRPr sz="1400" b="1">
                <a:latin typeface="Arial"/>
                <a:cs typeface="Arial"/>
              </a:defRPr>
            </a:lvl7pPr>
            <a:lvl8pPr marL="2286000" indent="-173038">
              <a:lnSpc>
                <a:spcPts val="1700"/>
              </a:lnSpc>
              <a:spcBef>
                <a:spcPts val="300"/>
              </a:spcBef>
              <a:spcAft>
                <a:spcPts val="300"/>
              </a:spcAft>
              <a:buSzPct val="80000"/>
              <a:buFont typeface="Lucida Grande"/>
              <a:buChar char="-"/>
              <a:defRPr sz="1400" b="1">
                <a:latin typeface="Arial"/>
                <a:cs typeface="Arial"/>
              </a:defRPr>
            </a:lvl8pPr>
            <a:lvl9pPr marL="2452688" indent="-163513">
              <a:lnSpc>
                <a:spcPts val="1700"/>
              </a:lnSpc>
              <a:spcBef>
                <a:spcPts val="300"/>
              </a:spcBef>
              <a:spcAft>
                <a:spcPts val="300"/>
              </a:spcAft>
              <a:buSzPct val="80000"/>
              <a:buFont typeface="Lucida Grande"/>
              <a:buChar char="-"/>
              <a:defRPr sz="1400" b="1">
                <a:latin typeface="Arial"/>
                <a:cs typeface="Arial"/>
              </a:defRPr>
            </a:lvl9pPr>
          </a:lstStyle>
          <a:p>
            <a:r>
              <a:rPr lang="lt-LT" dirty="0" smtClean="0">
                <a:solidFill>
                  <a:schemeClr val="accent4">
                    <a:lumMod val="20000"/>
                    <a:lumOff val="80000"/>
                    <a:alpha val="30000"/>
                  </a:schemeClr>
                </a:solidFill>
              </a:rPr>
              <a:t>Daugiausia</a:t>
            </a:r>
            <a:r>
              <a:rPr lang="en-US" dirty="0" smtClean="0">
                <a:solidFill>
                  <a:schemeClr val="accent4">
                    <a:lumMod val="20000"/>
                    <a:lumOff val="80000"/>
                    <a:alpha val="30000"/>
                  </a:schemeClr>
                </a:solidFill>
              </a:rPr>
              <a:t> </a:t>
            </a:r>
            <a:r>
              <a:rPr lang="en-US" dirty="0">
                <a:solidFill>
                  <a:schemeClr val="accent4">
                    <a:lumMod val="20000"/>
                    <a:lumOff val="80000"/>
                    <a:alpha val="30000"/>
                  </a:schemeClr>
                </a:solidFill>
              </a:rPr>
              <a:t>OGC </a:t>
            </a:r>
            <a:r>
              <a:rPr lang="lt-LT" dirty="0" smtClean="0">
                <a:solidFill>
                  <a:schemeClr val="accent4">
                    <a:lumMod val="20000"/>
                    <a:lumOff val="80000"/>
                    <a:alpha val="30000"/>
                  </a:schemeClr>
                </a:solidFill>
              </a:rPr>
              <a:t>sertifikatų</a:t>
            </a:r>
            <a:endParaRPr lang="en-US" dirty="0">
              <a:solidFill>
                <a:schemeClr val="accent4">
                  <a:lumMod val="20000"/>
                  <a:lumOff val="80000"/>
                  <a:alpha val="30000"/>
                </a:schemeClr>
              </a:solidFill>
            </a:endParaRPr>
          </a:p>
        </p:txBody>
      </p:sp>
      <p:sp>
        <p:nvSpPr>
          <p:cNvPr id="66" name="Title 1"/>
          <p:cNvSpPr>
            <a:spLocks noGrp="1"/>
          </p:cNvSpPr>
          <p:nvPr>
            <p:ph type="title"/>
          </p:nvPr>
        </p:nvSpPr>
        <p:spPr>
          <a:xfrm>
            <a:off x="615129" y="366400"/>
            <a:ext cx="10515600" cy="443198"/>
          </a:xfrm>
        </p:spPr>
        <p:txBody>
          <a:bodyPr/>
          <a:lstStyle/>
          <a:p>
            <a:r>
              <a:rPr lang="lt-LT" dirty="0" err="1" smtClean="0"/>
              <a:t>ArcGIS</a:t>
            </a:r>
            <a:r>
              <a:rPr lang="lt-LT" dirty="0" smtClean="0"/>
              <a:t> – atvira sistema</a:t>
            </a:r>
            <a:endParaRPr lang="lt-LT" dirty="0"/>
          </a:p>
        </p:txBody>
      </p:sp>
    </p:spTree>
    <p:extLst>
      <p:ext uri="{BB962C8B-B14F-4D97-AF65-F5344CB8AC3E}">
        <p14:creationId xmlns:p14="http://schemas.microsoft.com/office/powerpoint/2010/main" xmlns="" val="26443570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766" name="TextBox 54"/>
          <p:cNvSpPr txBox="1"/>
          <p:nvPr/>
        </p:nvSpPr>
        <p:spPr>
          <a:xfrm>
            <a:off x="7839031" y="4374242"/>
            <a:ext cx="570026"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dirty="0">
                <a:solidFill>
                  <a:schemeClr val="accent4">
                    <a:lumMod val="40000"/>
                    <a:lumOff val="60000"/>
                  </a:schemeClr>
                </a:solidFill>
              </a:rPr>
              <a:t>REST</a:t>
            </a:r>
          </a:p>
        </p:txBody>
      </p:sp>
      <p:sp>
        <p:nvSpPr>
          <p:cNvPr id="768" name="TextBox 56"/>
          <p:cNvSpPr txBox="1"/>
          <p:nvPr/>
        </p:nvSpPr>
        <p:spPr>
          <a:xfrm>
            <a:off x="8432029" y="2924969"/>
            <a:ext cx="525142"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r">
              <a:lnSpc>
                <a:spcPts val="1800"/>
              </a:lnSpc>
              <a:defRPr sz="2000">
                <a:solidFill>
                  <a:srgbClr val="C9F2FF"/>
                </a:solidFill>
              </a:defRPr>
            </a:lvl1pPr>
          </a:lstStyle>
          <a:p>
            <a:r>
              <a:rPr sz="1600">
                <a:solidFill>
                  <a:schemeClr val="accent4">
                    <a:lumMod val="40000"/>
                    <a:lumOff val="60000"/>
                  </a:schemeClr>
                </a:solidFill>
              </a:rPr>
              <a:t>Java</a:t>
            </a:r>
          </a:p>
        </p:txBody>
      </p:sp>
      <p:sp>
        <p:nvSpPr>
          <p:cNvPr id="769" name="TextBox 57"/>
          <p:cNvSpPr txBox="1"/>
          <p:nvPr/>
        </p:nvSpPr>
        <p:spPr>
          <a:xfrm>
            <a:off x="8915709" y="2001887"/>
            <a:ext cx="763990"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a:solidFill>
                  <a:schemeClr val="accent4">
                    <a:lumMod val="40000"/>
                    <a:lumOff val="60000"/>
                  </a:schemeClr>
                </a:solidFill>
              </a:rPr>
              <a:t>HTML5</a:t>
            </a:r>
          </a:p>
        </p:txBody>
      </p:sp>
      <p:sp>
        <p:nvSpPr>
          <p:cNvPr id="770" name="TextBox 58"/>
          <p:cNvSpPr txBox="1"/>
          <p:nvPr/>
        </p:nvSpPr>
        <p:spPr>
          <a:xfrm>
            <a:off x="8151573" y="2431266"/>
            <a:ext cx="739945"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dirty="0">
                <a:solidFill>
                  <a:schemeClr val="accent4">
                    <a:lumMod val="40000"/>
                    <a:lumOff val="60000"/>
                  </a:schemeClr>
                </a:solidFill>
              </a:rPr>
              <a:t>Python</a:t>
            </a:r>
          </a:p>
        </p:txBody>
      </p:sp>
      <p:sp>
        <p:nvSpPr>
          <p:cNvPr id="772" name="TextBox 60"/>
          <p:cNvSpPr txBox="1"/>
          <p:nvPr/>
        </p:nvSpPr>
        <p:spPr>
          <a:xfrm>
            <a:off x="9904143" y="4534817"/>
            <a:ext cx="536363"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a:solidFill>
                  <a:schemeClr val="accent4">
                    <a:lumMod val="40000"/>
                    <a:lumOff val="60000"/>
                  </a:schemeClr>
                </a:solidFill>
              </a:rPr>
              <a:t>Swift</a:t>
            </a:r>
          </a:p>
        </p:txBody>
      </p:sp>
      <p:sp>
        <p:nvSpPr>
          <p:cNvPr id="773" name="TextBox 61"/>
          <p:cNvSpPr txBox="1"/>
          <p:nvPr/>
        </p:nvSpPr>
        <p:spPr>
          <a:xfrm>
            <a:off x="10024339" y="2622636"/>
            <a:ext cx="558805"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a:solidFill>
                  <a:schemeClr val="accent4">
                    <a:lumMod val="40000"/>
                    <a:lumOff val="60000"/>
                  </a:schemeClr>
                </a:solidFill>
              </a:rPr>
              <a:t>.NET</a:t>
            </a:r>
          </a:p>
        </p:txBody>
      </p:sp>
      <p:sp>
        <p:nvSpPr>
          <p:cNvPr id="775" name="TextBox 63"/>
          <p:cNvSpPr txBox="1"/>
          <p:nvPr/>
        </p:nvSpPr>
        <p:spPr>
          <a:xfrm>
            <a:off x="8092085" y="3631285"/>
            <a:ext cx="331179"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a:solidFill>
                  <a:schemeClr val="accent4">
                    <a:lumMod val="40000"/>
                    <a:lumOff val="60000"/>
                  </a:schemeClr>
                </a:solidFill>
              </a:rPr>
              <a:t>Qt</a:t>
            </a:r>
          </a:p>
        </p:txBody>
      </p:sp>
      <p:sp>
        <p:nvSpPr>
          <p:cNvPr id="776" name="TextBox 65"/>
          <p:cNvSpPr txBox="1"/>
          <p:nvPr/>
        </p:nvSpPr>
        <p:spPr>
          <a:xfrm>
            <a:off x="9171994" y="3230397"/>
            <a:ext cx="868185"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r">
              <a:lnSpc>
                <a:spcPts val="1800"/>
              </a:lnSpc>
              <a:defRPr sz="2000">
                <a:solidFill>
                  <a:srgbClr val="C9F2FF"/>
                </a:solidFill>
              </a:defRPr>
            </a:lvl1pPr>
          </a:lstStyle>
          <a:p>
            <a:r>
              <a:rPr sz="1600" dirty="0">
                <a:solidFill>
                  <a:schemeClr val="accent4">
                    <a:lumMod val="40000"/>
                    <a:lumOff val="60000"/>
                  </a:schemeClr>
                </a:solidFill>
              </a:rPr>
              <a:t>Xamarin</a:t>
            </a:r>
          </a:p>
        </p:txBody>
      </p:sp>
      <p:sp>
        <p:nvSpPr>
          <p:cNvPr id="777" name="TextBox 66"/>
          <p:cNvSpPr txBox="1"/>
          <p:nvPr/>
        </p:nvSpPr>
        <p:spPr>
          <a:xfrm>
            <a:off x="8749101" y="4878138"/>
            <a:ext cx="1216037"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r">
              <a:lnSpc>
                <a:spcPts val="1800"/>
              </a:lnSpc>
              <a:defRPr sz="2000">
                <a:solidFill>
                  <a:srgbClr val="C9F2FF"/>
                </a:solidFill>
              </a:defRPr>
            </a:lvl1pPr>
          </a:lstStyle>
          <a:p>
            <a:r>
              <a:rPr sz="1600" dirty="0">
                <a:solidFill>
                  <a:schemeClr val="accent4">
                    <a:lumMod val="40000"/>
                    <a:lumOff val="60000"/>
                  </a:schemeClr>
                </a:solidFill>
              </a:rPr>
              <a:t>Objective-C</a:t>
            </a:r>
          </a:p>
        </p:txBody>
      </p:sp>
      <p:sp>
        <p:nvSpPr>
          <p:cNvPr id="778" name="TextBox 67"/>
          <p:cNvSpPr txBox="1"/>
          <p:nvPr/>
        </p:nvSpPr>
        <p:spPr>
          <a:xfrm>
            <a:off x="8690967" y="4076134"/>
            <a:ext cx="1049324"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dirty="0">
                <a:solidFill>
                  <a:schemeClr val="accent4">
                    <a:lumMod val="40000"/>
                    <a:lumOff val="60000"/>
                  </a:schemeClr>
                </a:solidFill>
              </a:rPr>
              <a:t>JavaScript</a:t>
            </a:r>
          </a:p>
        </p:txBody>
      </p:sp>
      <p:sp>
        <p:nvSpPr>
          <p:cNvPr id="779" name="TextBox 68"/>
          <p:cNvSpPr txBox="1"/>
          <p:nvPr/>
        </p:nvSpPr>
        <p:spPr>
          <a:xfrm>
            <a:off x="10220878" y="3718163"/>
            <a:ext cx="512318" cy="325538"/>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r">
              <a:lnSpc>
                <a:spcPts val="1800"/>
              </a:lnSpc>
              <a:defRPr sz="2000">
                <a:solidFill>
                  <a:srgbClr val="C9F2FF"/>
                </a:solidFill>
              </a:defRPr>
            </a:lvl1pPr>
          </a:lstStyle>
          <a:p>
            <a:r>
              <a:rPr sz="1600" dirty="0">
                <a:solidFill>
                  <a:schemeClr val="accent4">
                    <a:lumMod val="40000"/>
                    <a:lumOff val="60000"/>
                  </a:schemeClr>
                </a:solidFill>
              </a:rPr>
              <a:t>C++</a:t>
            </a:r>
          </a:p>
        </p:txBody>
      </p:sp>
      <p:sp>
        <p:nvSpPr>
          <p:cNvPr id="780" name="TextBox 69"/>
          <p:cNvSpPr txBox="1"/>
          <p:nvPr/>
        </p:nvSpPr>
        <p:spPr>
          <a:xfrm>
            <a:off x="9268987" y="2572074"/>
            <a:ext cx="353621" cy="3231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lnSpc>
                <a:spcPts val="1800"/>
              </a:lnSpc>
              <a:defRPr sz="2000">
                <a:solidFill>
                  <a:srgbClr val="C9F2FF"/>
                </a:solidFill>
              </a:defRPr>
            </a:lvl1pPr>
          </a:lstStyle>
          <a:p>
            <a:r>
              <a:rPr sz="1600">
                <a:solidFill>
                  <a:schemeClr val="accent4">
                    <a:lumMod val="40000"/>
                    <a:lumOff val="60000"/>
                  </a:schemeClr>
                </a:solidFill>
              </a:rPr>
              <a:t>C#</a:t>
            </a:r>
          </a:p>
        </p:txBody>
      </p:sp>
      <p:sp>
        <p:nvSpPr>
          <p:cNvPr id="37" name="Rectangle 36"/>
          <p:cNvSpPr/>
          <p:nvPr/>
        </p:nvSpPr>
        <p:spPr>
          <a:xfrm>
            <a:off x="5625702" y="4838010"/>
            <a:ext cx="2199572" cy="830997"/>
          </a:xfrm>
          <a:prstGeom prst="rect">
            <a:avLst/>
          </a:prstGeom>
        </p:spPr>
        <p:txBody>
          <a:bodyPr wrap="square">
            <a:spAutoFit/>
          </a:bodyPr>
          <a:lstStyle/>
          <a:p>
            <a:pPr algn="ctr"/>
            <a:r>
              <a:rPr lang="lt-LT" sz="1600" dirty="0" smtClean="0">
                <a:solidFill>
                  <a:schemeClr val="bg1"/>
                </a:solidFill>
              </a:rPr>
              <a:t>Įrenginiams</a:t>
            </a:r>
            <a:r>
              <a:rPr lang="en-US" sz="1600" dirty="0" smtClean="0">
                <a:solidFill>
                  <a:schemeClr val="bg1"/>
                </a:solidFill>
              </a:rPr>
              <a:t>, </a:t>
            </a:r>
            <a:r>
              <a:rPr lang="en-US" sz="1600" dirty="0">
                <a:solidFill>
                  <a:schemeClr val="bg1"/>
                </a:solidFill>
              </a:rPr>
              <a:t/>
            </a:r>
            <a:br>
              <a:rPr lang="en-US" sz="1600" dirty="0">
                <a:solidFill>
                  <a:schemeClr val="bg1"/>
                </a:solidFill>
              </a:rPr>
            </a:br>
            <a:r>
              <a:rPr lang="en-US" sz="1600" dirty="0">
                <a:solidFill>
                  <a:schemeClr val="bg1"/>
                </a:solidFill>
              </a:rPr>
              <a:t>Web, </a:t>
            </a:r>
            <a:r>
              <a:rPr lang="lt-LT" sz="1600" dirty="0">
                <a:solidFill>
                  <a:schemeClr val="bg1"/>
                </a:solidFill>
              </a:rPr>
              <a:t>d</a:t>
            </a:r>
            <a:r>
              <a:rPr lang="lt-LT" sz="1600" dirty="0" smtClean="0">
                <a:solidFill>
                  <a:schemeClr val="bg1"/>
                </a:solidFill>
              </a:rPr>
              <a:t>arbastalio produktams</a:t>
            </a:r>
            <a:endParaRPr lang="en-US" sz="1600" dirty="0">
              <a:solidFill>
                <a:schemeClr val="bg1"/>
              </a:solidFill>
            </a:endParaRPr>
          </a:p>
        </p:txBody>
      </p:sp>
      <p:sp>
        <p:nvSpPr>
          <p:cNvPr id="5" name="Rectangle 4"/>
          <p:cNvSpPr/>
          <p:nvPr/>
        </p:nvSpPr>
        <p:spPr>
          <a:xfrm>
            <a:off x="4220987" y="3408395"/>
            <a:ext cx="2398801" cy="738664"/>
          </a:xfrm>
          <a:prstGeom prst="rect">
            <a:avLst/>
          </a:prstGeom>
        </p:spPr>
        <p:txBody>
          <a:bodyPr wrap="square">
            <a:spAutoFit/>
          </a:bodyPr>
          <a:lstStyle/>
          <a:p>
            <a:pPr algn="ctr"/>
            <a:r>
              <a:rPr lang="lt-LT" sz="1400" dirty="0" smtClean="0">
                <a:solidFill>
                  <a:schemeClr val="accent4">
                    <a:lumMod val="40000"/>
                    <a:lumOff val="60000"/>
                  </a:schemeClr>
                </a:solidFill>
              </a:rPr>
              <a:t>Atviri</a:t>
            </a:r>
            <a:r>
              <a:rPr lang="en-US" sz="1400" dirty="0" smtClean="0">
                <a:solidFill>
                  <a:schemeClr val="accent4">
                    <a:lumMod val="40000"/>
                    <a:lumOff val="60000"/>
                  </a:schemeClr>
                </a:solidFill>
              </a:rPr>
              <a:t> </a:t>
            </a:r>
            <a:r>
              <a:rPr lang="lt-LT" sz="1400" dirty="0" smtClean="0">
                <a:solidFill>
                  <a:schemeClr val="accent4">
                    <a:lumMod val="40000"/>
                    <a:lumOff val="60000"/>
                  </a:schemeClr>
                </a:solidFill>
              </a:rPr>
              <a:t>įrankiai programavimui bei scenarijų rašymui</a:t>
            </a:r>
            <a:endParaRPr lang="en-US" sz="1400" dirty="0">
              <a:solidFill>
                <a:schemeClr val="accent4">
                  <a:lumMod val="40000"/>
                  <a:lumOff val="60000"/>
                </a:schemeClr>
              </a:solidFill>
            </a:endParaRPr>
          </a:p>
        </p:txBody>
      </p:sp>
      <p:sp>
        <p:nvSpPr>
          <p:cNvPr id="39" name="Content Placeholder 12"/>
          <p:cNvSpPr txBox="1">
            <a:spLocks/>
          </p:cNvSpPr>
          <p:nvPr/>
        </p:nvSpPr>
        <p:spPr>
          <a:xfrm>
            <a:off x="780639" y="1404718"/>
            <a:ext cx="2949063" cy="1115568"/>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eaLnBrk="0" hangingPunct="0">
              <a:lnSpc>
                <a:spcPct val="90000"/>
              </a:lnSpc>
              <a:spcAft>
                <a:spcPts val="300"/>
              </a:spcAft>
              <a:buFont typeface="Arial"/>
              <a:buNone/>
            </a:pPr>
            <a:r>
              <a:rPr lang="lt-LT" sz="1600" b="0" dirty="0" smtClean="0">
                <a:solidFill>
                  <a:schemeClr val="bg1"/>
                </a:solidFill>
              </a:rPr>
              <a:t>Daugybė patobulinimų</a:t>
            </a:r>
            <a:endParaRPr lang="en-US" sz="1600" b="0" dirty="0">
              <a:solidFill>
                <a:schemeClr val="bg1"/>
              </a:solidFill>
            </a:endParaRPr>
          </a:p>
          <a:p>
            <a:pPr marL="117475" indent="-117475">
              <a:spcAft>
                <a:spcPts val="300"/>
              </a:spcAft>
              <a:buClr>
                <a:schemeClr val="accent4">
                  <a:lumMod val="40000"/>
                  <a:lumOff val="60000"/>
                </a:schemeClr>
              </a:buClr>
            </a:pPr>
            <a:r>
              <a:rPr lang="en-US" sz="1400" b="0" dirty="0">
                <a:solidFill>
                  <a:schemeClr val="bg1"/>
                </a:solidFill>
              </a:rPr>
              <a:t>JavaScript</a:t>
            </a:r>
          </a:p>
          <a:p>
            <a:pPr marL="117475" indent="-117475">
              <a:spcAft>
                <a:spcPts val="300"/>
              </a:spcAft>
              <a:buClr>
                <a:schemeClr val="accent4">
                  <a:lumMod val="40000"/>
                  <a:lumOff val="60000"/>
                </a:schemeClr>
              </a:buClr>
            </a:pPr>
            <a:r>
              <a:rPr lang="en-US" sz="1400" b="0" dirty="0">
                <a:solidFill>
                  <a:schemeClr val="bg1"/>
                </a:solidFill>
                <a:cs typeface="+mn-cs"/>
              </a:rPr>
              <a:t>Runtime</a:t>
            </a:r>
          </a:p>
          <a:p>
            <a:pPr marL="117475" indent="-117475">
              <a:spcAft>
                <a:spcPts val="300"/>
              </a:spcAft>
              <a:buClr>
                <a:schemeClr val="accent4">
                  <a:lumMod val="40000"/>
                  <a:lumOff val="60000"/>
                </a:schemeClr>
              </a:buClr>
            </a:pPr>
            <a:r>
              <a:rPr lang="en-US" sz="1400" b="0" dirty="0">
                <a:solidFill>
                  <a:schemeClr val="bg1"/>
                </a:solidFill>
                <a:cs typeface="+mn-cs"/>
              </a:rPr>
              <a:t>Python Web </a:t>
            </a:r>
            <a:r>
              <a:rPr lang="lt-LT" sz="1400" b="0" dirty="0" smtClean="0">
                <a:solidFill>
                  <a:schemeClr val="bg1"/>
                </a:solidFill>
                <a:cs typeface="+mn-cs"/>
              </a:rPr>
              <a:t>scenarijai</a:t>
            </a:r>
            <a:endParaRPr lang="en-US" sz="1400" b="0" dirty="0">
              <a:solidFill>
                <a:schemeClr val="bg1"/>
              </a:solidFill>
              <a:cs typeface="+mn-cs"/>
            </a:endParaRPr>
          </a:p>
          <a:p>
            <a:pPr marL="117475" indent="-117475">
              <a:spcAft>
                <a:spcPts val="300"/>
              </a:spcAft>
              <a:buClr>
                <a:schemeClr val="accent4">
                  <a:lumMod val="40000"/>
                  <a:lumOff val="60000"/>
                </a:schemeClr>
              </a:buClr>
            </a:pPr>
            <a:r>
              <a:rPr lang="en-US" sz="1400" b="0" dirty="0">
                <a:solidFill>
                  <a:schemeClr val="bg1"/>
                </a:solidFill>
                <a:cs typeface="+mn-cs"/>
              </a:rPr>
              <a:t>Pro </a:t>
            </a:r>
            <a:r>
              <a:rPr lang="lt-LT" sz="1400" b="0" dirty="0" smtClean="0">
                <a:solidFill>
                  <a:schemeClr val="bg1"/>
                </a:solidFill>
                <a:cs typeface="+mn-cs"/>
              </a:rPr>
              <a:t>adaptavimas</a:t>
            </a:r>
            <a:endParaRPr lang="en-US" sz="1400" b="0" dirty="0">
              <a:solidFill>
                <a:schemeClr val="bg1"/>
              </a:solidFill>
              <a:cs typeface="+mn-cs"/>
            </a:endParaRPr>
          </a:p>
        </p:txBody>
      </p:sp>
      <p:grpSp>
        <p:nvGrpSpPr>
          <p:cNvPr id="49" name="Group 48"/>
          <p:cNvGrpSpPr/>
          <p:nvPr/>
        </p:nvGrpSpPr>
        <p:grpSpPr>
          <a:xfrm>
            <a:off x="3401351" y="976911"/>
            <a:ext cx="3731719" cy="2537569"/>
            <a:chOff x="3236149" y="1242278"/>
            <a:chExt cx="3731719" cy="2537569"/>
          </a:xfrm>
        </p:grpSpPr>
        <p:pic>
          <p:nvPicPr>
            <p:cNvPr id="50" name="Picture 49"/>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236149" y="1242278"/>
              <a:ext cx="3731719" cy="2537569"/>
            </a:xfrm>
            <a:prstGeom prst="rect">
              <a:avLst/>
            </a:prstGeom>
          </p:spPr>
        </p:pic>
        <p:grpSp>
          <p:nvGrpSpPr>
            <p:cNvPr id="51" name="Group 50"/>
            <p:cNvGrpSpPr/>
            <p:nvPr/>
          </p:nvGrpSpPr>
          <p:grpSpPr>
            <a:xfrm>
              <a:off x="3573604" y="1516507"/>
              <a:ext cx="3058214" cy="2030932"/>
              <a:chOff x="3573604" y="1516507"/>
              <a:chExt cx="3058214" cy="2030932"/>
            </a:xfrm>
          </p:grpSpPr>
          <p:sp>
            <p:nvSpPr>
              <p:cNvPr id="53" name="Hexagon 52"/>
              <p:cNvSpPr/>
              <p:nvPr/>
            </p:nvSpPr>
            <p:spPr bwMode="auto">
              <a:xfrm rot="16200000">
                <a:off x="3496456" y="1593656"/>
                <a:ext cx="1118659" cy="964361"/>
              </a:xfrm>
              <a:prstGeom prst="hexagon">
                <a:avLst>
                  <a:gd name="adj" fmla="val 29026"/>
                  <a:gd name="vf" fmla="val 115470"/>
                </a:avLst>
              </a:prstGeom>
              <a:gradFill>
                <a:gsLst>
                  <a:gs pos="95000">
                    <a:schemeClr val="accent4">
                      <a:lumMod val="20000"/>
                      <a:lumOff val="80000"/>
                    </a:schemeClr>
                  </a:gs>
                  <a:gs pos="0">
                    <a:schemeClr val="bg2"/>
                  </a:gs>
                </a:gsLst>
                <a:path path="circle">
                  <a:fillToRect t="100000" r="100000"/>
                </a:path>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55" name="Hexagon 54"/>
              <p:cNvSpPr/>
              <p:nvPr/>
            </p:nvSpPr>
            <p:spPr bwMode="auto">
              <a:xfrm rot="16200000">
                <a:off x="5080781" y="2505929"/>
                <a:ext cx="1118659" cy="964361"/>
              </a:xfrm>
              <a:prstGeom prst="hexagon">
                <a:avLst>
                  <a:gd name="adj" fmla="val 29026"/>
                  <a:gd name="vf" fmla="val 115470"/>
                </a:avLst>
              </a:prstGeom>
              <a:gradFill>
                <a:gsLst>
                  <a:gs pos="95000">
                    <a:schemeClr val="accent4">
                      <a:lumMod val="20000"/>
                      <a:lumOff val="80000"/>
                    </a:schemeClr>
                  </a:gs>
                  <a:gs pos="0">
                    <a:schemeClr val="bg2"/>
                  </a:gs>
                </a:gsLst>
                <a:path path="circle">
                  <a:fillToRect t="100000" r="100000"/>
                </a:path>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56" name="Hexagon 55"/>
              <p:cNvSpPr/>
              <p:nvPr/>
            </p:nvSpPr>
            <p:spPr bwMode="auto">
              <a:xfrm rot="16200000">
                <a:off x="4026172" y="2505929"/>
                <a:ext cx="1118659" cy="964361"/>
              </a:xfrm>
              <a:prstGeom prst="hexagon">
                <a:avLst>
                  <a:gd name="adj" fmla="val 29026"/>
                  <a:gd name="vf" fmla="val 115470"/>
                </a:avLst>
              </a:prstGeom>
              <a:gradFill>
                <a:gsLst>
                  <a:gs pos="95000">
                    <a:schemeClr val="bg2">
                      <a:lumMod val="40000"/>
                      <a:lumOff val="60000"/>
                    </a:schemeClr>
                  </a:gs>
                  <a:gs pos="0">
                    <a:schemeClr val="bg2"/>
                  </a:gs>
                </a:gsLst>
                <a:path path="circle">
                  <a:fillToRect t="100000" r="100000"/>
                </a:path>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57" name="Hexagon 56"/>
              <p:cNvSpPr/>
              <p:nvPr/>
            </p:nvSpPr>
            <p:spPr bwMode="auto">
              <a:xfrm rot="16200000">
                <a:off x="4551244" y="1593657"/>
                <a:ext cx="1118659" cy="964361"/>
              </a:xfrm>
              <a:prstGeom prst="hexagon">
                <a:avLst>
                  <a:gd name="adj" fmla="val 29026"/>
                  <a:gd name="vf" fmla="val 115470"/>
                </a:avLst>
              </a:prstGeom>
              <a:gradFill>
                <a:gsLst>
                  <a:gs pos="95000">
                    <a:schemeClr val="accent4">
                      <a:lumMod val="60000"/>
                      <a:lumOff val="40000"/>
                    </a:schemeClr>
                  </a:gs>
                  <a:gs pos="0">
                    <a:schemeClr val="bg2"/>
                  </a:gs>
                </a:gsLst>
                <a:path path="circle">
                  <a:fillToRect t="100000" r="100000"/>
                </a:path>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58" name="Hexagon 57"/>
              <p:cNvSpPr/>
              <p:nvPr/>
            </p:nvSpPr>
            <p:spPr bwMode="auto">
              <a:xfrm rot="16200000">
                <a:off x="5590308" y="1593657"/>
                <a:ext cx="1118659" cy="964361"/>
              </a:xfrm>
              <a:prstGeom prst="hexagon">
                <a:avLst>
                  <a:gd name="adj" fmla="val 29026"/>
                  <a:gd name="vf" fmla="val 115470"/>
                </a:avLst>
              </a:prstGeom>
              <a:ln>
                <a:headEnd type="none" w="med" len="med"/>
                <a:tailEnd type="triangle" w="med" len="sm"/>
              </a:ln>
            </p:spPr>
            <p:style>
              <a:lnRef idx="2">
                <a:schemeClr val="accent5">
                  <a:shade val="50000"/>
                </a:schemeClr>
              </a:lnRef>
              <a:fillRef idx="1">
                <a:schemeClr val="accent5"/>
              </a:fillRef>
              <a:effectRef idx="0">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59" name="TextBox 58"/>
              <p:cNvSpPr txBox="1"/>
              <p:nvPr/>
            </p:nvSpPr>
            <p:spPr>
              <a:xfrm>
                <a:off x="5662927" y="1882192"/>
                <a:ext cx="968891" cy="420264"/>
              </a:xfrm>
              <a:prstGeom prst="rect">
                <a:avLst/>
              </a:prstGeom>
              <a:noFill/>
              <a:effectLst/>
            </p:spPr>
            <p:txBody>
              <a:bodyPr wrap="none" lIns="0" tIns="0" rIns="0" bIns="0" rtlCol="0">
                <a:noAutofit/>
              </a:bodyPr>
              <a:lstStyle/>
              <a:p>
                <a:pPr algn="ctr" eaLnBrk="0" hangingPunct="0"/>
                <a:r>
                  <a:rPr lang="en-US" sz="1150" dirty="0">
                    <a:solidFill>
                      <a:schemeClr val="bg1"/>
                    </a:solidFill>
                  </a:rPr>
                  <a:t>Python</a:t>
                </a:r>
                <a:br>
                  <a:rPr lang="en-US" sz="1150" dirty="0">
                    <a:solidFill>
                      <a:schemeClr val="bg1"/>
                    </a:solidFill>
                  </a:rPr>
                </a:br>
                <a:r>
                  <a:rPr lang="en-US" sz="1150" dirty="0">
                    <a:solidFill>
                      <a:schemeClr val="bg1"/>
                    </a:solidFill>
                  </a:rPr>
                  <a:t>Web API</a:t>
                </a:r>
              </a:p>
            </p:txBody>
          </p:sp>
          <p:sp>
            <p:nvSpPr>
              <p:cNvPr id="60" name="TextBox 59"/>
              <p:cNvSpPr txBox="1"/>
              <p:nvPr/>
            </p:nvSpPr>
            <p:spPr>
              <a:xfrm>
                <a:off x="4628392" y="1882192"/>
                <a:ext cx="964362" cy="420264"/>
              </a:xfrm>
              <a:prstGeom prst="rect">
                <a:avLst/>
              </a:prstGeom>
              <a:noFill/>
              <a:effectLst/>
            </p:spPr>
            <p:txBody>
              <a:bodyPr wrap="none" lIns="0" tIns="0" rIns="0" bIns="0" rtlCol="0">
                <a:noAutofit/>
              </a:bodyPr>
              <a:lstStyle/>
              <a:p>
                <a:pPr algn="ctr" eaLnBrk="0" hangingPunct="0"/>
                <a:r>
                  <a:rPr lang="en-US" sz="1150" dirty="0">
                    <a:solidFill>
                      <a:srgbClr val="FF0000"/>
                    </a:solidFill>
                  </a:rPr>
                  <a:t>Runtime</a:t>
                </a:r>
              </a:p>
              <a:p>
                <a:pPr algn="ctr" eaLnBrk="0" hangingPunct="0"/>
                <a:r>
                  <a:rPr lang="en-US" sz="1150" dirty="0">
                    <a:solidFill>
                      <a:srgbClr val="FF0000"/>
                    </a:solidFill>
                  </a:rPr>
                  <a:t>SDKs</a:t>
                </a:r>
              </a:p>
            </p:txBody>
          </p:sp>
          <p:sp>
            <p:nvSpPr>
              <p:cNvPr id="61" name="TextBox 60"/>
              <p:cNvSpPr txBox="1"/>
              <p:nvPr/>
            </p:nvSpPr>
            <p:spPr>
              <a:xfrm>
                <a:off x="3573604" y="1882192"/>
                <a:ext cx="964362" cy="420264"/>
              </a:xfrm>
              <a:prstGeom prst="rect">
                <a:avLst/>
              </a:prstGeom>
              <a:noFill/>
              <a:effectLst/>
            </p:spPr>
            <p:txBody>
              <a:bodyPr wrap="none" lIns="0" tIns="0" rIns="0" bIns="0" rtlCol="0">
                <a:noAutofit/>
              </a:bodyPr>
              <a:lstStyle/>
              <a:p>
                <a:pPr algn="ctr" eaLnBrk="0" hangingPunct="0"/>
                <a:r>
                  <a:rPr lang="en-US" sz="1150" dirty="0">
                    <a:solidFill>
                      <a:srgbClr val="FF0000"/>
                    </a:solidFill>
                  </a:rPr>
                  <a:t>JavaScript</a:t>
                </a:r>
              </a:p>
              <a:p>
                <a:pPr algn="ctr" eaLnBrk="0" hangingPunct="0"/>
                <a:r>
                  <a:rPr lang="en-US" sz="1150" dirty="0">
                    <a:solidFill>
                      <a:srgbClr val="FF0000"/>
                    </a:solidFill>
                  </a:rPr>
                  <a:t>APIs</a:t>
                </a:r>
              </a:p>
            </p:txBody>
          </p:sp>
          <p:sp>
            <p:nvSpPr>
              <p:cNvPr id="62" name="TextBox 61"/>
              <p:cNvSpPr txBox="1"/>
              <p:nvPr/>
            </p:nvSpPr>
            <p:spPr>
              <a:xfrm>
                <a:off x="5151584" y="2798107"/>
                <a:ext cx="970707" cy="420264"/>
              </a:xfrm>
              <a:prstGeom prst="rect">
                <a:avLst/>
              </a:prstGeom>
              <a:noFill/>
              <a:effectLst/>
            </p:spPr>
            <p:txBody>
              <a:bodyPr wrap="none" lIns="0" tIns="0" rIns="0" bIns="0" rtlCol="0">
                <a:noAutofit/>
              </a:bodyPr>
              <a:lstStyle/>
              <a:p>
                <a:pPr algn="ctr" eaLnBrk="0" hangingPunct="0"/>
                <a:r>
                  <a:rPr lang="en-US" sz="1150" dirty="0">
                    <a:solidFill>
                      <a:srgbClr val="FF0000"/>
                    </a:solidFill>
                  </a:rPr>
                  <a:t>App</a:t>
                </a:r>
              </a:p>
              <a:p>
                <a:pPr algn="ctr" eaLnBrk="0" hangingPunct="0"/>
                <a:r>
                  <a:rPr lang="en-US" sz="1150" dirty="0">
                    <a:solidFill>
                      <a:srgbClr val="FF0000"/>
                    </a:solidFill>
                  </a:rPr>
                  <a:t>Builders</a:t>
                </a:r>
              </a:p>
            </p:txBody>
          </p:sp>
          <p:sp>
            <p:nvSpPr>
              <p:cNvPr id="64" name="TextBox 63"/>
              <p:cNvSpPr txBox="1"/>
              <p:nvPr/>
            </p:nvSpPr>
            <p:spPr>
              <a:xfrm>
                <a:off x="4100075" y="2798107"/>
                <a:ext cx="967608" cy="420264"/>
              </a:xfrm>
              <a:prstGeom prst="rect">
                <a:avLst/>
              </a:prstGeom>
              <a:noFill/>
              <a:effectLst/>
            </p:spPr>
            <p:txBody>
              <a:bodyPr wrap="none" lIns="0" tIns="0" rIns="0" bIns="0" rtlCol="0">
                <a:noAutofit/>
              </a:bodyPr>
              <a:lstStyle/>
              <a:p>
                <a:pPr algn="ctr" eaLnBrk="0" hangingPunct="0"/>
                <a:r>
                  <a:rPr lang="en-US" sz="1150" dirty="0">
                    <a:solidFill>
                      <a:srgbClr val="FF0000"/>
                    </a:solidFill>
                  </a:rPr>
                  <a:t>Python</a:t>
                </a:r>
                <a:br>
                  <a:rPr lang="en-US" sz="1150" dirty="0">
                    <a:solidFill>
                      <a:srgbClr val="FF0000"/>
                    </a:solidFill>
                  </a:rPr>
                </a:br>
                <a:r>
                  <a:rPr lang="en-US" sz="1150" dirty="0">
                    <a:solidFill>
                      <a:srgbClr val="FF0000"/>
                    </a:solidFill>
                  </a:rPr>
                  <a:t>Scripting</a:t>
                </a:r>
                <a:br>
                  <a:rPr lang="en-US" sz="1150" dirty="0">
                    <a:solidFill>
                      <a:srgbClr val="FF0000"/>
                    </a:solidFill>
                  </a:rPr>
                </a:br>
                <a:r>
                  <a:rPr lang="en-US" sz="1150" dirty="0">
                    <a:solidFill>
                      <a:srgbClr val="FF0000"/>
                    </a:solidFill>
                  </a:rPr>
                  <a:t>API</a:t>
                </a:r>
              </a:p>
            </p:txBody>
          </p:sp>
        </p:grpSp>
      </p:grpSp>
      <p:sp>
        <p:nvSpPr>
          <p:cNvPr id="65" name="Text Placeholder 7"/>
          <p:cNvSpPr txBox="1">
            <a:spLocks/>
          </p:cNvSpPr>
          <p:nvPr/>
        </p:nvSpPr>
        <p:spPr>
          <a:xfrm>
            <a:off x="5534851" y="6336950"/>
            <a:ext cx="2616722" cy="215444"/>
          </a:xfrm>
          <a:prstGeom prst="rect">
            <a:avLst/>
          </a:prstGeom>
        </p:spPr>
        <p:txBody>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800" b="0" i="0" kern="1200">
                <a:solidFill>
                  <a:schemeClr val="tx1"/>
                </a:solidFill>
                <a:latin typeface="Avenir Next Ultra Light" charset="0"/>
                <a:ea typeface="Avenir Next Ultra Light" charset="0"/>
                <a:cs typeface="Avenir Next Ultra Light" charset="0"/>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2400" b="0" i="0" kern="1200">
                <a:solidFill>
                  <a:schemeClr val="tx1"/>
                </a:solidFill>
                <a:latin typeface="Avenir Next Ultra Light" charset="0"/>
                <a:ea typeface="Avenir Next Ultra Light" charset="0"/>
                <a:cs typeface="Avenir Next Ultra Light" charset="0"/>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2000" b="0" i="0" kern="1200">
                <a:solidFill>
                  <a:schemeClr val="tx1"/>
                </a:solidFill>
                <a:latin typeface="Avenir Next Ultra Light" charset="0"/>
                <a:ea typeface="Avenir Next Ultra Light" charset="0"/>
                <a:cs typeface="Avenir Next Ultra Light" charset="0"/>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indent="0" algn="ctr">
              <a:buClr>
                <a:srgbClr val="00B9F2">
                  <a:lumMod val="60000"/>
                  <a:lumOff val="40000"/>
                </a:srgbClr>
              </a:buClr>
              <a:buFont typeface="Arial"/>
              <a:buNone/>
            </a:pPr>
            <a:r>
              <a:rPr lang="en-US" sz="1200" i="1" dirty="0" smtClean="0">
                <a:solidFill>
                  <a:prstClr val="white"/>
                </a:solidFill>
                <a:latin typeface="Arial"/>
              </a:rPr>
              <a:t>codesharing.arcgis.com</a:t>
            </a:r>
            <a:endParaRPr lang="en-US" sz="1200" i="1" dirty="0">
              <a:solidFill>
                <a:prstClr val="white"/>
              </a:solidFill>
              <a:latin typeface="Arial"/>
            </a:endParaRPr>
          </a:p>
        </p:txBody>
      </p:sp>
      <p:grpSp>
        <p:nvGrpSpPr>
          <p:cNvPr id="66" name="Group 65"/>
          <p:cNvGrpSpPr/>
          <p:nvPr/>
        </p:nvGrpSpPr>
        <p:grpSpPr>
          <a:xfrm>
            <a:off x="4969597" y="5685880"/>
            <a:ext cx="970599" cy="1118659"/>
            <a:chOff x="6479319" y="5208942"/>
            <a:chExt cx="970599" cy="1118659"/>
          </a:xfrm>
        </p:grpSpPr>
        <p:sp>
          <p:nvSpPr>
            <p:cNvPr id="67" name="Hexagon 66"/>
            <p:cNvSpPr/>
            <p:nvPr/>
          </p:nvSpPr>
          <p:spPr bwMode="auto">
            <a:xfrm rot="16200000">
              <a:off x="6408408" y="5286091"/>
              <a:ext cx="1118659" cy="964361"/>
            </a:xfrm>
            <a:prstGeom prst="hexagon">
              <a:avLst>
                <a:gd name="adj" fmla="val 29026"/>
                <a:gd name="vf" fmla="val 115470"/>
              </a:avLst>
            </a:prstGeom>
            <a:gradFill>
              <a:gsLst>
                <a:gs pos="95000">
                  <a:schemeClr val="accent3"/>
                </a:gs>
                <a:gs pos="0">
                  <a:srgbClr val="FF6E00"/>
                </a:gs>
              </a:gsLst>
              <a:path path="circle">
                <a:fillToRect t="100000" r="100000"/>
              </a:path>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94E6FF"/>
                </a:solidFill>
              </a:endParaRPr>
            </a:p>
          </p:txBody>
        </p:sp>
        <p:sp>
          <p:nvSpPr>
            <p:cNvPr id="68" name="TextBox 67"/>
            <p:cNvSpPr txBox="1"/>
            <p:nvPr/>
          </p:nvSpPr>
          <p:spPr>
            <a:xfrm>
              <a:off x="6479319" y="5592146"/>
              <a:ext cx="967608" cy="420264"/>
            </a:xfrm>
            <a:prstGeom prst="rect">
              <a:avLst/>
            </a:prstGeom>
            <a:noFill/>
            <a:effectLst/>
          </p:spPr>
          <p:txBody>
            <a:bodyPr wrap="none" lIns="0" tIns="0" rIns="0" bIns="0" rtlCol="0">
              <a:noAutofit/>
            </a:bodyPr>
            <a:lstStyle/>
            <a:p>
              <a:pPr algn="ctr" eaLnBrk="0" hangingPunct="0"/>
              <a:r>
                <a:rPr lang="en-US" sz="1150" dirty="0">
                  <a:solidFill>
                    <a:prstClr val="white"/>
                  </a:solidFill>
                </a:rPr>
                <a:t>ArcGIS</a:t>
              </a:r>
              <a:br>
                <a:rPr lang="en-US" sz="1150" dirty="0">
                  <a:solidFill>
                    <a:prstClr val="white"/>
                  </a:solidFill>
                </a:rPr>
              </a:br>
              <a:r>
                <a:rPr lang="en-US" sz="1150" dirty="0">
                  <a:solidFill>
                    <a:prstClr val="white"/>
                  </a:solidFill>
                </a:rPr>
                <a:t>Shared Code</a:t>
              </a:r>
            </a:p>
          </p:txBody>
        </p:sp>
      </p:grpSp>
      <p:sp>
        <p:nvSpPr>
          <p:cNvPr id="40" name="Title 1"/>
          <p:cNvSpPr txBox="1">
            <a:spLocks/>
          </p:cNvSpPr>
          <p:nvPr/>
        </p:nvSpPr>
        <p:spPr>
          <a:xfrm>
            <a:off x="615129" y="366400"/>
            <a:ext cx="10515600" cy="443198"/>
          </a:xfrm>
          <a:prstGeom prst="rect">
            <a:avLst/>
          </a:prstGeom>
        </p:spPr>
        <p:txBody>
          <a:bodyPr/>
          <a:lstStyle>
            <a:lvl1pPr algn="l" defTabSz="914400" rtl="0" eaLnBrk="1" latinLnBrk="0" hangingPunct="1">
              <a:lnSpc>
                <a:spcPct val="90000"/>
              </a:lnSpc>
              <a:spcBef>
                <a:spcPct val="0"/>
              </a:spcBef>
              <a:buNone/>
              <a:defRPr sz="3200" kern="1200">
                <a:solidFill>
                  <a:schemeClr val="bg1"/>
                </a:solidFill>
                <a:latin typeface="Arial Black" panose="020B0A04020102020204" pitchFamily="34" charset="0"/>
                <a:ea typeface="+mj-ea"/>
                <a:cs typeface="+mj-cs"/>
              </a:defRPr>
            </a:lvl1pPr>
          </a:lstStyle>
          <a:p>
            <a:r>
              <a:rPr lang="lt-LT" dirty="0" err="1" smtClean="0"/>
              <a:t>ArcGIS</a:t>
            </a:r>
            <a:r>
              <a:rPr lang="lt-LT" dirty="0" smtClean="0"/>
              <a:t> turi ką pasiūlyti programuotojams</a:t>
            </a:r>
            <a:endParaRPr lang="lt-LT" dirty="0"/>
          </a:p>
        </p:txBody>
      </p:sp>
    </p:spTree>
    <p:extLst>
      <p:ext uri="{BB962C8B-B14F-4D97-AF65-F5344CB8AC3E}">
        <p14:creationId xmlns:p14="http://schemas.microsoft.com/office/powerpoint/2010/main" xmlns="" val="8852258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DVS įrašų analizė </a:t>
            </a:r>
            <a:r>
              <a:rPr lang="lt-LT" dirty="0" err="1" smtClean="0"/>
              <a:t>GIS‘e</a:t>
            </a:r>
            <a:endParaRPr lang="lt-LT" dirty="0"/>
          </a:p>
        </p:txBody>
      </p:sp>
      <p:pic>
        <p:nvPicPr>
          <p:cNvPr id="1026" name="Picture 2" descr="part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990601"/>
            <a:ext cx="7975917" cy="425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cstate="print"/>
          <a:stretch>
            <a:fillRect/>
          </a:stretch>
        </p:blipFill>
        <p:spPr>
          <a:xfrm>
            <a:off x="5715000" y="2612469"/>
            <a:ext cx="6260017" cy="3953434"/>
          </a:xfrm>
          <a:prstGeom prst="rect">
            <a:avLst/>
          </a:prstGeom>
        </p:spPr>
      </p:pic>
    </p:spTree>
    <p:extLst>
      <p:ext uri="{BB962C8B-B14F-4D97-AF65-F5344CB8AC3E}">
        <p14:creationId xmlns:p14="http://schemas.microsoft.com/office/powerpoint/2010/main" xmlns="" val="4504881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Integracijos</a:t>
            </a:r>
            <a:endParaRPr lang="lt-LT" dirty="0"/>
          </a:p>
        </p:txBody>
      </p:sp>
      <p:pic>
        <p:nvPicPr>
          <p:cNvPr id="3074" name="Picture 2" descr="Vaizdo rezultatas pagal užklausą „arcgis wa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876300"/>
            <a:ext cx="4457700" cy="23991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Vaizdo rezultatas pagal užklausą „arcgis waze“"/>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8261" y="3774100"/>
            <a:ext cx="4447639" cy="273169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6168244" y="4364380"/>
            <a:ext cx="1157138" cy="2057133"/>
          </a:xfrm>
          <a:prstGeom prst="rect">
            <a:avLst/>
          </a:prstGeom>
          <a:ln>
            <a:noFill/>
          </a:ln>
          <a:effectLst>
            <a:outerShdw blurRad="127000" dist="63500" dir="2700000" algn="tl" rotWithShape="0">
              <a:schemeClr val="bg1">
                <a:lumMod val="85000"/>
                <a:lumOff val="15000"/>
                <a:alpha val="15000"/>
              </a:schemeClr>
            </a:outerShdw>
          </a:effectLst>
        </p:spPr>
      </p:pic>
      <p:pic>
        <p:nvPicPr>
          <p:cNvPr id="1026" name="Picture 1" descr="image00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66388" y="574864"/>
            <a:ext cx="5232400" cy="3654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xmlns=""/>
              </a:ext>
            </a:extLst>
          </a:blip>
          <a:srcRect b="28343"/>
          <a:stretch/>
        </p:blipFill>
        <p:spPr>
          <a:xfrm>
            <a:off x="8197726" y="3422763"/>
            <a:ext cx="3016373" cy="3083027"/>
          </a:xfrm>
          <a:prstGeom prst="rect">
            <a:avLst/>
          </a:prstGeom>
        </p:spPr>
      </p:pic>
    </p:spTree>
    <p:extLst>
      <p:ext uri="{BB962C8B-B14F-4D97-AF65-F5344CB8AC3E}">
        <p14:creationId xmlns:p14="http://schemas.microsoft.com/office/powerpoint/2010/main" xmlns="" val="28757345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Visuomenės įtraukimas</a:t>
            </a:r>
            <a:endParaRPr lang="lt-LT" dirty="0"/>
          </a:p>
        </p:txBody>
      </p:sp>
      <p:pic>
        <p:nvPicPr>
          <p:cNvPr id="4" name="Picture 2" descr="urban_planni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292" y="1251790"/>
            <a:ext cx="3240528" cy="232328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7372" y="1251790"/>
            <a:ext cx="3264585" cy="54655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6204" y="3691915"/>
            <a:ext cx="3248616" cy="30254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8"/>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7126645" y="1251790"/>
            <a:ext cx="3960455" cy="2087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descr="AGplatform_comp_ek_withBG.png"/>
          <p:cNvPicPr>
            <a:picLocks noChangeAspect="1"/>
          </p:cNvPicPr>
          <p:nvPr/>
        </p:nvPicPr>
        <p:blipFill rotWithShape="1">
          <a:blip r:embed="rId6" cstate="print">
            <a:extLst>
              <a:ext uri="{28A0092B-C50C-407E-A947-70E740481C1C}">
                <a14:useLocalDpi xmlns:a14="http://schemas.microsoft.com/office/drawing/2010/main" xmlns=""/>
              </a:ext>
            </a:extLst>
          </a:blip>
          <a:srcRect l="44951" t="25302" r="1790"/>
          <a:stretch/>
        </p:blipFill>
        <p:spPr>
          <a:xfrm>
            <a:off x="8001001" y="2670183"/>
            <a:ext cx="4017362" cy="4187818"/>
          </a:xfrm>
          <a:prstGeom prst="rect">
            <a:avLst/>
          </a:prstGeom>
        </p:spPr>
      </p:pic>
    </p:spTree>
    <p:extLst>
      <p:ext uri="{BB962C8B-B14F-4D97-AF65-F5344CB8AC3E}">
        <p14:creationId xmlns:p14="http://schemas.microsoft.com/office/powerpoint/2010/main" xmlns="" val="3167827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252355" y="3331626"/>
            <a:ext cx="5221288" cy="3337998"/>
          </a:xfrm>
          <a:prstGeom prst="rect">
            <a:avLst/>
          </a:prstGeom>
        </p:spPr>
      </p:pic>
      <p:sp>
        <p:nvSpPr>
          <p:cNvPr id="2" name="Title 1"/>
          <p:cNvSpPr>
            <a:spLocks noGrp="1"/>
          </p:cNvSpPr>
          <p:nvPr>
            <p:ph type="title"/>
          </p:nvPr>
        </p:nvSpPr>
        <p:spPr/>
        <p:txBody>
          <a:bodyPr/>
          <a:lstStyle/>
          <a:p>
            <a:r>
              <a:rPr lang="lt-LT" dirty="0" smtClean="0"/>
              <a:t>2017 potvyniai</a:t>
            </a:r>
            <a:endParaRPr lang="lt-LT" dirty="0"/>
          </a:p>
        </p:txBody>
      </p:sp>
      <p:pic>
        <p:nvPicPr>
          <p:cNvPr id="8" name="Picture 7"/>
          <p:cNvPicPr>
            <a:picLocks noChangeAspect="1"/>
          </p:cNvPicPr>
          <p:nvPr/>
        </p:nvPicPr>
        <p:blipFill>
          <a:blip r:embed="rId3" cstate="print"/>
          <a:stretch>
            <a:fillRect/>
          </a:stretch>
        </p:blipFill>
        <p:spPr>
          <a:xfrm>
            <a:off x="4321783" y="337369"/>
            <a:ext cx="7603517" cy="4462412"/>
          </a:xfrm>
          <a:prstGeom prst="rect">
            <a:avLst/>
          </a:prstGeom>
        </p:spPr>
      </p:pic>
      <p:pic>
        <p:nvPicPr>
          <p:cNvPr id="9" name="Picture 8"/>
          <p:cNvPicPr>
            <a:picLocks noChangeAspect="1"/>
          </p:cNvPicPr>
          <p:nvPr/>
        </p:nvPicPr>
        <p:blipFill>
          <a:blip r:embed="rId4" cstate="print"/>
          <a:stretch>
            <a:fillRect/>
          </a:stretch>
        </p:blipFill>
        <p:spPr>
          <a:xfrm>
            <a:off x="2434314" y="876300"/>
            <a:ext cx="3039329" cy="2905125"/>
          </a:xfrm>
          <a:prstGeom prst="rect">
            <a:avLst/>
          </a:prstGeom>
        </p:spPr>
      </p:pic>
    </p:spTree>
    <p:extLst>
      <p:ext uri="{BB962C8B-B14F-4D97-AF65-F5344CB8AC3E}">
        <p14:creationId xmlns:p14="http://schemas.microsoft.com/office/powerpoint/2010/main" xmlns="" val="1197753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Akcija: Kur pasodintum medį?</a:t>
            </a:r>
            <a:endParaRPr lang="lt-LT" dirty="0"/>
          </a:p>
        </p:txBody>
      </p:sp>
      <p:pic>
        <p:nvPicPr>
          <p:cNvPr id="3" name="Picture 2"/>
          <p:cNvPicPr>
            <a:picLocks noChangeAspect="1"/>
          </p:cNvPicPr>
          <p:nvPr/>
        </p:nvPicPr>
        <p:blipFill>
          <a:blip r:embed="rId2" cstate="print"/>
          <a:stretch>
            <a:fillRect/>
          </a:stretch>
        </p:blipFill>
        <p:spPr>
          <a:xfrm>
            <a:off x="963613" y="740645"/>
            <a:ext cx="8535987" cy="5918917"/>
          </a:xfrm>
          <a:prstGeom prst="rect">
            <a:avLst/>
          </a:prstGeom>
        </p:spPr>
      </p:pic>
    </p:spTree>
    <p:extLst>
      <p:ext uri="{BB962C8B-B14F-4D97-AF65-F5344CB8AC3E}">
        <p14:creationId xmlns:p14="http://schemas.microsoft.com/office/powerpoint/2010/main" xmlns="" val="1353969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6200915" y="1616074"/>
            <a:ext cx="5937434" cy="4111625"/>
          </a:xfrm>
          <a:prstGeom prst="rect">
            <a:avLst/>
          </a:prstGeom>
        </p:spPr>
      </p:pic>
      <p:sp>
        <p:nvSpPr>
          <p:cNvPr id="2" name="Title 1"/>
          <p:cNvSpPr>
            <a:spLocks noGrp="1"/>
          </p:cNvSpPr>
          <p:nvPr>
            <p:ph type="title"/>
          </p:nvPr>
        </p:nvSpPr>
        <p:spPr/>
        <p:txBody>
          <a:bodyPr/>
          <a:lstStyle/>
          <a:p>
            <a:r>
              <a:rPr lang="lt-LT" dirty="0" smtClean="0"/>
              <a:t>Kiekvienas miestas turi ką papasakoti</a:t>
            </a:r>
            <a:endParaRPr lang="lt-LT" dirty="0"/>
          </a:p>
        </p:txBody>
      </p:sp>
      <p:pic>
        <p:nvPicPr>
          <p:cNvPr id="5" name="Picture 4"/>
          <p:cNvPicPr>
            <a:picLocks noChangeAspect="1"/>
          </p:cNvPicPr>
          <p:nvPr/>
        </p:nvPicPr>
        <p:blipFill rotWithShape="1">
          <a:blip r:embed="rId3" cstate="print"/>
          <a:srcRect b="4361"/>
          <a:stretch/>
        </p:blipFill>
        <p:spPr>
          <a:xfrm>
            <a:off x="482599" y="1196911"/>
            <a:ext cx="5410201" cy="3402724"/>
          </a:xfrm>
          <a:prstGeom prst="rect">
            <a:avLst/>
          </a:prstGeom>
        </p:spPr>
      </p:pic>
      <p:pic>
        <p:nvPicPr>
          <p:cNvPr id="7" name="Picture 6"/>
          <p:cNvPicPr>
            <a:picLocks noChangeAspect="1"/>
          </p:cNvPicPr>
          <p:nvPr/>
        </p:nvPicPr>
        <p:blipFill>
          <a:blip r:embed="rId4" cstate="print"/>
          <a:stretch>
            <a:fillRect/>
          </a:stretch>
        </p:blipFill>
        <p:spPr>
          <a:xfrm>
            <a:off x="838198" y="4180472"/>
            <a:ext cx="6286500" cy="3325228"/>
          </a:xfrm>
          <a:prstGeom prst="rect">
            <a:avLst/>
          </a:prstGeom>
        </p:spPr>
      </p:pic>
    </p:spTree>
    <p:extLst>
      <p:ext uri="{BB962C8B-B14F-4D97-AF65-F5344CB8AC3E}">
        <p14:creationId xmlns:p14="http://schemas.microsoft.com/office/powerpoint/2010/main" xmlns="" val="2803335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dirty="0" smtClean="0"/>
              <a:t>Miestas kaip ekosistema (</a:t>
            </a:r>
            <a:r>
              <a:rPr lang="lt-LT" dirty="0" err="1" smtClean="0"/>
              <a:t>HUB‘as</a:t>
            </a:r>
            <a:r>
              <a:rPr lang="lt-LT" dirty="0" smtClean="0"/>
              <a:t>)</a:t>
            </a:r>
            <a:endParaRPr lang="lt-LT" dirty="0"/>
          </a:p>
        </p:txBody>
      </p:sp>
    </p:spTree>
    <p:extLst>
      <p:ext uri="{BB962C8B-B14F-4D97-AF65-F5344CB8AC3E}">
        <p14:creationId xmlns:p14="http://schemas.microsoft.com/office/powerpoint/2010/main" xmlns="" val="2741750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25500" y="1739901"/>
            <a:ext cx="10515600" cy="3365500"/>
          </a:xfrm>
        </p:spPr>
        <p:txBody>
          <a:bodyPr>
            <a:normAutofit/>
          </a:bodyPr>
          <a:lstStyle/>
          <a:p>
            <a:pPr algn="ctr"/>
            <a:r>
              <a:rPr lang="lt-LT" sz="4000" dirty="0" smtClean="0"/>
              <a:t>Pažvelkime į sistemos architektūrą</a:t>
            </a:r>
            <a:endParaRPr lang="lt-LT" sz="4000" dirty="0"/>
          </a:p>
        </p:txBody>
      </p:sp>
      <p:sp>
        <p:nvSpPr>
          <p:cNvPr id="5" name="TextBox 4"/>
          <p:cNvSpPr txBox="1"/>
          <p:nvPr/>
        </p:nvSpPr>
        <p:spPr>
          <a:xfrm>
            <a:off x="9448800" y="5892800"/>
            <a:ext cx="2743200" cy="369332"/>
          </a:xfrm>
          <a:prstGeom prst="rect">
            <a:avLst/>
          </a:prstGeom>
          <a:noFill/>
        </p:spPr>
        <p:txBody>
          <a:bodyPr wrap="square" rtlCol="0">
            <a:spAutoFit/>
          </a:bodyPr>
          <a:lstStyle/>
          <a:p>
            <a:r>
              <a:rPr lang="lt-LT" b="1" dirty="0" smtClean="0">
                <a:solidFill>
                  <a:schemeClr val="bg1"/>
                </a:solidFill>
                <a:latin typeface="Arial" panose="020B0604020202020204" pitchFamily="34" charset="0"/>
                <a:cs typeface="Arial" panose="020B0604020202020204" pitchFamily="34" charset="0"/>
              </a:rPr>
              <a:t>Vytautas </a:t>
            </a:r>
            <a:r>
              <a:rPr lang="lt-LT" b="1" dirty="0" err="1" smtClean="0">
                <a:solidFill>
                  <a:schemeClr val="bg1"/>
                </a:solidFill>
                <a:latin typeface="Arial" panose="020B0604020202020204" pitchFamily="34" charset="0"/>
                <a:cs typeface="Arial" panose="020B0604020202020204" pitchFamily="34" charset="0"/>
              </a:rPr>
              <a:t>Gipiškis</a:t>
            </a:r>
            <a:endParaRPr lang="lt-LT"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796558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lt-LT" dirty="0" smtClean="0"/>
              <a:t>„</a:t>
            </a:r>
            <a:r>
              <a:rPr lang="lt-LT" dirty="0" err="1" smtClean="0"/>
              <a:t>Smart</a:t>
            </a:r>
            <a:r>
              <a:rPr lang="lt-LT" dirty="0" smtClean="0"/>
              <a:t> </a:t>
            </a:r>
            <a:r>
              <a:rPr lang="lt-LT" dirty="0" err="1" smtClean="0"/>
              <a:t>City</a:t>
            </a:r>
            <a:r>
              <a:rPr lang="lt-LT" dirty="0" smtClean="0"/>
              <a:t>“ koncepcija</a:t>
            </a:r>
            <a:endParaRPr lang="lt-LT" dirty="0"/>
          </a:p>
        </p:txBody>
      </p:sp>
      <p:grpSp>
        <p:nvGrpSpPr>
          <p:cNvPr id="34" name="Group 33"/>
          <p:cNvGrpSpPr/>
          <p:nvPr/>
        </p:nvGrpSpPr>
        <p:grpSpPr>
          <a:xfrm>
            <a:off x="990599" y="980728"/>
            <a:ext cx="8407401" cy="1543680"/>
            <a:chOff x="466089" y="980728"/>
            <a:chExt cx="8157819" cy="1543680"/>
          </a:xfrm>
        </p:grpSpPr>
        <p:grpSp>
          <p:nvGrpSpPr>
            <p:cNvPr id="4" name="Group 3"/>
            <p:cNvGrpSpPr/>
            <p:nvPr/>
          </p:nvGrpSpPr>
          <p:grpSpPr>
            <a:xfrm>
              <a:off x="466089" y="980728"/>
              <a:ext cx="2087020" cy="1464930"/>
              <a:chOff x="298449" y="968343"/>
              <a:chExt cx="2087020" cy="1464930"/>
            </a:xfrm>
          </p:grpSpPr>
          <p:grpSp>
            <p:nvGrpSpPr>
              <p:cNvPr id="5" name="Group 4"/>
              <p:cNvGrpSpPr/>
              <p:nvPr/>
            </p:nvGrpSpPr>
            <p:grpSpPr>
              <a:xfrm>
                <a:off x="298449" y="1544407"/>
                <a:ext cx="877091" cy="876481"/>
                <a:chOff x="2245586" y="1670112"/>
                <a:chExt cx="1281052" cy="1280160"/>
              </a:xfrm>
            </p:grpSpPr>
            <p:pic>
              <p:nvPicPr>
                <p:cNvPr id="12" name="Picture 11" descr="G47382_EsriUserStock_0127_sml.jpg"/>
                <p:cNvPicPr>
                  <a:picLocks noChangeAspect="1"/>
                </p:cNvPicPr>
                <p:nvPr/>
              </p:nvPicPr>
              <p:blipFill rotWithShape="1">
                <a:blip r:embed="rId2" cstate="print">
                  <a:extLst>
                    <a:ext uri="{28A0092B-C50C-407E-A947-70E740481C1C}">
                      <a14:useLocalDpi xmlns:a14="http://schemas.microsoft.com/office/drawing/2010/main" xmlns=""/>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13" name="Oval 12"/>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grpSp>
          <p:grpSp>
            <p:nvGrpSpPr>
              <p:cNvPr id="6" name="Group 5"/>
              <p:cNvGrpSpPr/>
              <p:nvPr/>
            </p:nvGrpSpPr>
            <p:grpSpPr>
              <a:xfrm>
                <a:off x="1508988" y="1556792"/>
                <a:ext cx="876481" cy="876481"/>
                <a:chOff x="2245586" y="4581128"/>
                <a:chExt cx="1280160" cy="1280160"/>
              </a:xfrm>
            </p:grpSpPr>
            <p:pic>
              <p:nvPicPr>
                <p:cNvPr id="10" name="Picture 9" descr="G45908_MobileGIS_0152_sml.jpg"/>
                <p:cNvPicPr>
                  <a:picLocks/>
                </p:cNvPicPr>
                <p:nvPr/>
              </p:nvPicPr>
              <p:blipFill rotWithShape="1">
                <a:blip r:embed="rId3" cstate="print">
                  <a:extLst>
                    <a:ext uri="{28A0092B-C50C-407E-A947-70E740481C1C}">
                      <a14:useLocalDpi xmlns:a14="http://schemas.microsoft.com/office/drawing/2010/main" xmlns=""/>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11" name="Oval 10"/>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grpSp>
          <p:grpSp>
            <p:nvGrpSpPr>
              <p:cNvPr id="7" name="Group 6"/>
              <p:cNvGrpSpPr/>
              <p:nvPr/>
            </p:nvGrpSpPr>
            <p:grpSpPr>
              <a:xfrm>
                <a:off x="899592" y="968343"/>
                <a:ext cx="876481" cy="876481"/>
                <a:chOff x="5621888" y="4581128"/>
                <a:chExt cx="1280160" cy="1280160"/>
              </a:xfrm>
            </p:grpSpPr>
            <p:pic>
              <p:nvPicPr>
                <p:cNvPr id="8" name="Picture 7" descr="G45908_MobileGIS_0455_sml.jp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9" name="Oval 8"/>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latin typeface="Arial" pitchFamily="-97" charset="0"/>
                    <a:ea typeface="ＭＳ Ｐゴシック" pitchFamily="-97" charset="-128"/>
                    <a:cs typeface="ＭＳ Ｐゴシック" pitchFamily="-97" charset="-128"/>
                  </a:endParaRPr>
                </a:p>
              </p:txBody>
            </p:sp>
          </p:grpSp>
        </p:grpSp>
        <p:grpSp>
          <p:nvGrpSpPr>
            <p:cNvPr id="16" name="Group 15"/>
            <p:cNvGrpSpPr/>
            <p:nvPr/>
          </p:nvGrpSpPr>
          <p:grpSpPr>
            <a:xfrm>
              <a:off x="3618002" y="1064531"/>
              <a:ext cx="1835987" cy="1459877"/>
              <a:chOff x="3173345" y="973396"/>
              <a:chExt cx="1835987" cy="1459877"/>
            </a:xfrm>
          </p:grpSpPr>
          <p:grpSp>
            <p:nvGrpSpPr>
              <p:cNvPr id="17" name="Group 16"/>
              <p:cNvGrpSpPr/>
              <p:nvPr/>
            </p:nvGrpSpPr>
            <p:grpSpPr>
              <a:xfrm>
                <a:off x="3229618" y="1354772"/>
                <a:ext cx="1539254" cy="1078501"/>
                <a:chOff x="6304934" y="3001471"/>
                <a:chExt cx="2680334" cy="2265198"/>
              </a:xfrm>
            </p:grpSpPr>
            <p:pic>
              <p:nvPicPr>
                <p:cNvPr id="24" name="Picture 23"/>
                <p:cNvPicPr>
                  <a:picLocks noChangeAspect="1"/>
                </p:cNvPicPr>
                <p:nvPr/>
              </p:nvPicPr>
              <p:blipFill>
                <a:blip r:embed="rId5" cstate="print"/>
                <a:stretch>
                  <a:fillRect/>
                </a:stretch>
              </p:blipFill>
              <p:spPr>
                <a:xfrm>
                  <a:off x="6304934" y="3001471"/>
                  <a:ext cx="2680334" cy="2265198"/>
                </a:xfrm>
                <a:prstGeom prst="rect">
                  <a:avLst/>
                </a:prstGeom>
              </p:spPr>
            </p:pic>
            <p:pic>
              <p:nvPicPr>
                <p:cNvPr id="25" name="Picture 24"/>
                <p:cNvPicPr>
                  <a:picLocks noChangeAspect="1"/>
                </p:cNvPicPr>
                <p:nvPr/>
              </p:nvPicPr>
              <p:blipFill>
                <a:blip r:embed="rId6" cstate="print"/>
                <a:stretch>
                  <a:fillRect/>
                </a:stretch>
              </p:blipFill>
              <p:spPr>
                <a:xfrm>
                  <a:off x="6688739" y="3389990"/>
                  <a:ext cx="1701728" cy="1057744"/>
                </a:xfrm>
                <a:prstGeom prst="rect">
                  <a:avLst/>
                </a:prstGeom>
              </p:spPr>
            </p:pic>
          </p:grpSp>
          <p:grpSp>
            <p:nvGrpSpPr>
              <p:cNvPr id="18" name="Group 17"/>
              <p:cNvGrpSpPr/>
              <p:nvPr/>
            </p:nvGrpSpPr>
            <p:grpSpPr>
              <a:xfrm>
                <a:off x="3999245" y="1029256"/>
                <a:ext cx="1010087" cy="787580"/>
                <a:chOff x="2857293" y="3306714"/>
                <a:chExt cx="3179121" cy="2200983"/>
              </a:xfrm>
            </p:grpSpPr>
            <p:pic>
              <p:nvPicPr>
                <p:cNvPr id="22" name="Picture 21" descr="MobileWebAndroidTab.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857293" y="3306714"/>
                  <a:ext cx="3179121" cy="2200983"/>
                </a:xfrm>
                <a:prstGeom prst="rect">
                  <a:avLst/>
                </a:prstGeom>
              </p:spPr>
            </p:pic>
            <p:pic>
              <p:nvPicPr>
                <p:cNvPr id="23" name="Picture 22"/>
                <p:cNvPicPr>
                  <a:picLocks noChangeAspect="1"/>
                </p:cNvPicPr>
                <p:nvPr/>
              </p:nvPicPr>
              <p:blipFill>
                <a:blip r:embed="rId8" cstate="print"/>
                <a:stretch>
                  <a:fillRect/>
                </a:stretch>
              </p:blipFill>
              <p:spPr>
                <a:xfrm>
                  <a:off x="3176924" y="3621768"/>
                  <a:ext cx="2497977" cy="1552669"/>
                </a:xfrm>
                <a:prstGeom prst="rect">
                  <a:avLst/>
                </a:prstGeom>
              </p:spPr>
            </p:pic>
          </p:grpSp>
          <p:grpSp>
            <p:nvGrpSpPr>
              <p:cNvPr id="19" name="Group 18"/>
              <p:cNvGrpSpPr/>
              <p:nvPr/>
            </p:nvGrpSpPr>
            <p:grpSpPr>
              <a:xfrm>
                <a:off x="3173345" y="973396"/>
                <a:ext cx="534559" cy="898743"/>
                <a:chOff x="1253951" y="2864114"/>
                <a:chExt cx="1453930" cy="2580911"/>
              </a:xfrm>
            </p:grpSpPr>
            <p:pic>
              <p:nvPicPr>
                <p:cNvPr id="20" name="Picture 19" descr="MobileWebWithPhone.pn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253951" y="2864114"/>
                  <a:ext cx="1453930" cy="2580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10" cstate="print"/>
                <a:stretch>
                  <a:fillRect/>
                </a:stretch>
              </p:blipFill>
              <p:spPr>
                <a:xfrm>
                  <a:off x="1540932" y="3443319"/>
                  <a:ext cx="880533" cy="1306482"/>
                </a:xfrm>
                <a:prstGeom prst="rect">
                  <a:avLst/>
                </a:prstGeom>
              </p:spPr>
            </p:pic>
          </p:grpSp>
        </p:grpSp>
        <p:grpSp>
          <p:nvGrpSpPr>
            <p:cNvPr id="28" name="Group 27"/>
            <p:cNvGrpSpPr/>
            <p:nvPr/>
          </p:nvGrpSpPr>
          <p:grpSpPr>
            <a:xfrm>
              <a:off x="6636976" y="1257261"/>
              <a:ext cx="1986932" cy="1235124"/>
              <a:chOff x="6019073" y="1102808"/>
              <a:chExt cx="1986932" cy="1235124"/>
            </a:xfrm>
          </p:grpSpPr>
          <p:pic>
            <p:nvPicPr>
              <p:cNvPr id="29" name="Picture 6"/>
              <p:cNvPicPr>
                <a:picLocks noChangeAspect="1" noChangeArrowheads="1"/>
              </p:cNvPicPr>
              <p:nvPr/>
            </p:nvPicPr>
            <p:blipFill rotWithShape="1">
              <a:blip r:embed="rId11" cstate="print">
                <a:extLst>
                  <a:ext uri="{28A0092B-C50C-407E-A947-70E740481C1C}">
                    <a14:useLocalDpi xmlns:a14="http://schemas.microsoft.com/office/drawing/2010/main" xmlns="" val="0"/>
                  </a:ext>
                </a:extLst>
              </a:blip>
              <a:srcRect l="5144" t="5584" r="16503" b="20558"/>
              <a:stretch/>
            </p:blipFill>
            <p:spPr bwMode="auto">
              <a:xfrm>
                <a:off x="7092280" y="1214599"/>
                <a:ext cx="913725" cy="684385"/>
              </a:xfrm>
              <a:prstGeom prst="rect">
                <a:avLst/>
              </a:prstGeom>
              <a:noFill/>
              <a:ln>
                <a:noFill/>
              </a:ln>
              <a:extLst>
                <a:ext uri="{909E8E84-426E-40DD-AFC4-6F175D3DCCD1}">
                  <a14:hiddenFill xmlns:a14="http://schemas.microsoft.com/office/drawing/2010/main" xmlns="">
                    <a:solidFill>
                      <a:schemeClr val="accent1"/>
                    </a:solidFill>
                  </a14:hiddenFill>
                </a:ext>
              </a:extLst>
            </p:spPr>
          </p:pic>
          <p:pic>
            <p:nvPicPr>
              <p:cNvPr id="30" name="Picture 2" descr="C:\Users\gert3078\Desktop\EPC 2014\Screenshot Submissions\CyberCity 3D_4592_1_Hawaii_.jpg"/>
              <p:cNvPicPr>
                <a:picLocks noChangeAspect="1" noChangeArrowheads="1"/>
              </p:cNvPicPr>
              <p:nvPr/>
            </p:nvPicPr>
            <p:blipFill rotWithShape="1">
              <a:blip r:embed="rId12" cstate="print">
                <a:extLst>
                  <a:ext uri="{28A0092B-C50C-407E-A947-70E740481C1C}">
                    <a14:useLocalDpi xmlns:a14="http://schemas.microsoft.com/office/drawing/2010/main" xmlns="" val="0"/>
                  </a:ext>
                </a:extLst>
              </a:blip>
              <a:srcRect r="29615" b="5948"/>
              <a:stretch/>
            </p:blipFill>
            <p:spPr bwMode="auto">
              <a:xfrm>
                <a:off x="6019073" y="1102808"/>
                <a:ext cx="987195" cy="742016"/>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31" name="Picture 30" descr="1228_1_3DAurora_Yonge_Wellington.png"/>
              <p:cNvPicPr>
                <a:picLocks noChangeAspect="1"/>
              </p:cNvPicPr>
              <p:nvPr/>
            </p:nvPicPr>
            <p:blipFill rotWithShape="1">
              <a:blip r:embed="rId13" cstate="print"/>
              <a:srcRect l="19313" t="2016" r="11786" b="2992"/>
              <a:stretch/>
            </p:blipFill>
            <p:spPr>
              <a:xfrm>
                <a:off x="6550890" y="1652132"/>
                <a:ext cx="910756" cy="685800"/>
              </a:xfrm>
              <a:prstGeom prst="rect">
                <a:avLst/>
              </a:prstGeom>
              <a:noFill/>
              <a:ln>
                <a:noFill/>
              </a:ln>
            </p:spPr>
          </p:pic>
        </p:grpSp>
        <p:sp>
          <p:nvSpPr>
            <p:cNvPr id="32" name="Right Arrow 31"/>
            <p:cNvSpPr/>
            <p:nvPr/>
          </p:nvSpPr>
          <p:spPr bwMode="auto">
            <a:xfrm>
              <a:off x="2479171" y="1836339"/>
              <a:ext cx="1264255" cy="414049"/>
            </a:xfrm>
            <a:prstGeom prst="rightArrow">
              <a:avLst>
                <a:gd name="adj1" fmla="val 36541"/>
                <a:gd name="adj2" fmla="val 67945"/>
              </a:avLst>
            </a:prstGeom>
            <a:gradFill flip="none" rotWithShape="1">
              <a:gsLst>
                <a:gs pos="100000">
                  <a:srgbClr val="00D7FF"/>
                </a:gs>
                <a:gs pos="10000">
                  <a:srgbClr val="00D7FF">
                    <a:alpha val="0"/>
                  </a:srgbClr>
                </a:gs>
              </a:gsLst>
              <a:lin ang="0" scaled="1"/>
              <a:tileRect/>
            </a:gradFill>
            <a:ln w="12700" cap="flat" cmpd="sng" algn="ctr">
              <a:gradFill flip="none" rotWithShape="1">
                <a:gsLst>
                  <a:gs pos="100000">
                    <a:srgbClr val="1BFEFF"/>
                  </a:gs>
                  <a:gs pos="7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endParaRPr>
            </a:p>
          </p:txBody>
        </p:sp>
        <p:sp>
          <p:nvSpPr>
            <p:cNvPr id="33" name="Right Arrow 32"/>
            <p:cNvSpPr/>
            <p:nvPr/>
          </p:nvSpPr>
          <p:spPr bwMode="auto">
            <a:xfrm>
              <a:off x="5194479" y="1863844"/>
              <a:ext cx="1264255" cy="414049"/>
            </a:xfrm>
            <a:prstGeom prst="rightArrow">
              <a:avLst>
                <a:gd name="adj1" fmla="val 36541"/>
                <a:gd name="adj2" fmla="val 67945"/>
              </a:avLst>
            </a:prstGeom>
            <a:gradFill flip="none" rotWithShape="1">
              <a:gsLst>
                <a:gs pos="100000">
                  <a:srgbClr val="00D7FF"/>
                </a:gs>
                <a:gs pos="10000">
                  <a:srgbClr val="00D7FF">
                    <a:alpha val="0"/>
                  </a:srgbClr>
                </a:gs>
              </a:gsLst>
              <a:lin ang="0" scaled="1"/>
              <a:tileRect/>
            </a:gradFill>
            <a:ln w="12700" cap="flat" cmpd="sng" algn="ctr">
              <a:gradFill flip="none" rotWithShape="1">
                <a:gsLst>
                  <a:gs pos="100000">
                    <a:srgbClr val="1BFEFF"/>
                  </a:gs>
                  <a:gs pos="7000">
                    <a:srgbClr val="1BFEFF">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7AC2"/>
                </a:solidFill>
                <a:effectLst/>
                <a:uLnTx/>
                <a:uFillTx/>
              </a:endParaRPr>
            </a:p>
          </p:txBody>
        </p:sp>
      </p:grpSp>
      <p:sp>
        <p:nvSpPr>
          <p:cNvPr id="35" name="Content Placeholder 2"/>
          <p:cNvSpPr>
            <a:spLocks noGrp="1"/>
          </p:cNvSpPr>
          <p:nvPr>
            <p:ph idx="1"/>
          </p:nvPr>
        </p:nvSpPr>
        <p:spPr>
          <a:xfrm>
            <a:off x="763874" y="2569287"/>
            <a:ext cx="2593743" cy="824025"/>
          </a:xfrm>
        </p:spPr>
        <p:txBody>
          <a:bodyPr>
            <a:normAutofit/>
          </a:bodyPr>
          <a:lstStyle/>
          <a:p>
            <a:pPr marL="0" indent="0" algn="ctr">
              <a:buNone/>
            </a:pPr>
            <a:r>
              <a:rPr lang="lt-LT" sz="1600" b="1" dirty="0" smtClean="0"/>
              <a:t>Išmanūs gyventojai</a:t>
            </a:r>
            <a:endParaRPr lang="lt-LT" sz="1600" b="1" dirty="0"/>
          </a:p>
          <a:p>
            <a:pPr marL="0" indent="0" algn="ctr">
              <a:buNone/>
            </a:pPr>
            <a:r>
              <a:rPr lang="lt-LT" sz="1600" dirty="0"/>
              <a:t>(įsitraukimas)</a:t>
            </a:r>
          </a:p>
        </p:txBody>
      </p:sp>
      <p:sp>
        <p:nvSpPr>
          <p:cNvPr id="37" name="Content Placeholder 2"/>
          <p:cNvSpPr txBox="1">
            <a:spLocks/>
          </p:cNvSpPr>
          <p:nvPr/>
        </p:nvSpPr>
        <p:spPr>
          <a:xfrm>
            <a:off x="3793238" y="2569287"/>
            <a:ext cx="2593743" cy="82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lt-LT" sz="1600" b="1" dirty="0" smtClean="0"/>
              <a:t>Išmanūs sprendimai</a:t>
            </a:r>
          </a:p>
          <a:p>
            <a:pPr marL="0" indent="0" algn="ctr">
              <a:buNone/>
            </a:pPr>
            <a:r>
              <a:rPr lang="lt-LT" sz="1600" dirty="0" smtClean="0"/>
              <a:t>(</a:t>
            </a:r>
            <a:r>
              <a:rPr lang="lt-LT" sz="1600" dirty="0" err="1" smtClean="0"/>
              <a:t>bendrabiavimas</a:t>
            </a:r>
            <a:r>
              <a:rPr lang="lt-LT" sz="1600" dirty="0" smtClean="0"/>
              <a:t>)</a:t>
            </a:r>
          </a:p>
        </p:txBody>
      </p:sp>
      <p:sp>
        <p:nvSpPr>
          <p:cNvPr id="38" name="Content Placeholder 2"/>
          <p:cNvSpPr txBox="1">
            <a:spLocks/>
          </p:cNvSpPr>
          <p:nvPr/>
        </p:nvSpPr>
        <p:spPr>
          <a:xfrm>
            <a:off x="7159448" y="2517549"/>
            <a:ext cx="2593743" cy="82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lt-LT" sz="1600" b="1" dirty="0" smtClean="0"/>
              <a:t>Išmanūs rezultatai</a:t>
            </a:r>
          </a:p>
          <a:p>
            <a:pPr marL="0" indent="0" algn="ctr">
              <a:buNone/>
            </a:pPr>
            <a:r>
              <a:rPr lang="lt-LT" sz="1600" dirty="0" smtClean="0"/>
              <a:t>(analizė / įžvalgos)</a:t>
            </a:r>
          </a:p>
        </p:txBody>
      </p:sp>
      <p:pic>
        <p:nvPicPr>
          <p:cNvPr id="39" name="Picture 38" descr="training2_4x3.png"/>
          <p:cNvPicPr>
            <a:picLocks noChangeAspect="1"/>
          </p:cNvPicPr>
          <p:nvPr/>
        </p:nvPicPr>
        <p:blipFill rotWithShape="1">
          <a:blip r:embed="rId14" cstate="print"/>
          <a:srcRect l="37083" t="19630" b="19815"/>
          <a:stretch/>
        </p:blipFill>
        <p:spPr>
          <a:xfrm>
            <a:off x="6386981" y="3438191"/>
            <a:ext cx="4598543" cy="3153109"/>
          </a:xfrm>
          <a:prstGeom prst="rect">
            <a:avLst/>
          </a:prstGeom>
        </p:spPr>
      </p:pic>
      <p:pic>
        <p:nvPicPr>
          <p:cNvPr id="41" name="Picture 40"/>
          <p:cNvPicPr>
            <a:picLocks noChangeAspect="1"/>
          </p:cNvPicPr>
          <p:nvPr/>
        </p:nvPicPr>
        <p:blipFill>
          <a:blip r:embed="rId15" cstate="print"/>
          <a:stretch>
            <a:fillRect/>
          </a:stretch>
        </p:blipFill>
        <p:spPr>
          <a:xfrm>
            <a:off x="401706" y="2776264"/>
            <a:ext cx="5850073" cy="4240322"/>
          </a:xfrm>
          <a:prstGeom prst="rect">
            <a:avLst/>
          </a:prstGeom>
        </p:spPr>
      </p:pic>
    </p:spTree>
    <p:extLst>
      <p:ext uri="{BB962C8B-B14F-4D97-AF65-F5344CB8AC3E}">
        <p14:creationId xmlns:p14="http://schemas.microsoft.com/office/powerpoint/2010/main" xmlns="" val="36124405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90143" y="2836180"/>
            <a:ext cx="2419350" cy="1219200"/>
          </a:xfrm>
          <a:prstGeom prst="rect">
            <a:avLst/>
          </a:prstGeom>
          <a:noFill/>
          <a:effectLst/>
        </p:spPr>
        <p:txBody>
          <a:bodyPr wrap="squar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rPr>
              <a:t>ArcGIS</a:t>
            </a:r>
            <a:r>
              <a:rPr kumimoji="0" lang="en-US" sz="24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rPr>
              <a:t> </a:t>
            </a:r>
            <a:r>
              <a:rPr kumimoji="0" lang="lt-LT" sz="24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turi</a:t>
            </a:r>
            <a:r>
              <a:rPr kumimoji="0" lang="lt-LT" sz="2400" b="0" i="0" u="none" strike="noStrike" kern="1200" cap="none" spc="0" normalizeH="0" noProof="0" dirty="0" smtClean="0">
                <a:ln>
                  <a:noFill/>
                </a:ln>
                <a:solidFill>
                  <a:prstClr val="white"/>
                </a:solidFill>
                <a:effectLst/>
                <a:uLnTx/>
                <a:uFillTx/>
                <a:latin typeface="Avenir LT Std 45 Book" panose="020B0502020203020204" pitchFamily="34" charset="0"/>
                <a:ea typeface="ＭＳ Ｐゴシック"/>
              </a:rPr>
              <a:t> kelis</a:t>
            </a:r>
            <a:endParaRPr kumimoji="0" lang="en-US" sz="24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endParaRPr>
          </a:p>
          <a:p>
            <a:pPr lvl="0" algn="ctr" defTabSz="457200" eaLnBrk="0" hangingPunct="0"/>
            <a:r>
              <a:rPr lang="lt-LT" sz="2400" dirty="0" smtClean="0">
                <a:solidFill>
                  <a:prstClr val="white"/>
                </a:solidFill>
                <a:latin typeface="Avenir LT Std 45 Book" panose="020B0502020203020204" pitchFamily="34" charset="0"/>
                <a:ea typeface="ＭＳ Ｐゴシック"/>
              </a:rPr>
              <a:t>WebGIS</a:t>
            </a:r>
            <a:endParaRPr kumimoji="0" lang="lt-LT" sz="24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endParaRPr>
          </a:p>
          <a:p>
            <a:pPr lvl="0" algn="ctr" defTabSz="457200" eaLnBrk="0" hangingPunct="0"/>
            <a:r>
              <a:rPr lang="en-US" sz="2400" dirty="0">
                <a:solidFill>
                  <a:prstClr val="white"/>
                </a:solidFill>
                <a:latin typeface="Avenir LT Std 45 Book" panose="020B0502020203020204" pitchFamily="34" charset="0"/>
                <a:ea typeface="ＭＳ Ｐゴシック"/>
              </a:rPr>
              <a:t>d</a:t>
            </a:r>
            <a:r>
              <a:rPr kumimoji="0" lang="lt-LT" sz="24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ieg</a:t>
            </a:r>
            <a:r>
              <a:rPr kumimoji="0" lang="en-US" sz="2400" b="0" i="0" u="none" strike="noStrike" kern="1200" cap="none" spc="0" normalizeH="0" baseline="0" noProof="0" dirty="0" err="1" smtClean="0">
                <a:ln>
                  <a:noFill/>
                </a:ln>
                <a:solidFill>
                  <a:prstClr val="white"/>
                </a:solidFill>
                <a:effectLst/>
                <a:uLnTx/>
                <a:uFillTx/>
                <a:latin typeface="Avenir LT Std 45 Book" panose="020B0502020203020204" pitchFamily="34" charset="0"/>
                <a:ea typeface="ＭＳ Ｐゴシック"/>
              </a:rPr>
              <a:t>imo</a:t>
            </a:r>
            <a:r>
              <a:rPr kumimoji="0" lang="en-US" sz="2400" b="0" i="0" u="none" strike="noStrike" kern="1200" cap="none" spc="0" normalizeH="0" noProof="0" dirty="0" smtClean="0">
                <a:ln>
                  <a:noFill/>
                </a:ln>
                <a:solidFill>
                  <a:prstClr val="white"/>
                </a:solidFill>
                <a:effectLst/>
                <a:uLnTx/>
                <a:uFillTx/>
                <a:latin typeface="Avenir LT Std 45 Book" panose="020B0502020203020204" pitchFamily="34" charset="0"/>
                <a:ea typeface="ＭＳ Ｐゴシック"/>
              </a:rPr>
              <a:t> </a:t>
            </a:r>
            <a:r>
              <a:rPr lang="lt-LT" sz="2400" dirty="0">
                <a:solidFill>
                  <a:prstClr val="white"/>
                </a:solidFill>
                <a:latin typeface="Avenir LT Std 45 Book" panose="020B0502020203020204" pitchFamily="34" charset="0"/>
                <a:ea typeface="ＭＳ Ｐゴシック"/>
              </a:rPr>
              <a:t>būdus</a:t>
            </a:r>
            <a:endParaRPr kumimoji="0" lang="en-US" sz="24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mn-cs"/>
            </a:endParaRPr>
          </a:p>
        </p:txBody>
      </p:sp>
      <p:cxnSp>
        <p:nvCxnSpPr>
          <p:cNvPr id="9" name="Straight Connector 8"/>
          <p:cNvCxnSpPr>
            <a:cxnSpLocks/>
          </p:cNvCxnSpPr>
          <p:nvPr/>
        </p:nvCxnSpPr>
        <p:spPr bwMode="auto">
          <a:xfrm flipH="1">
            <a:off x="1103993" y="2798080"/>
            <a:ext cx="3028951"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0" name="TextBox 9"/>
          <p:cNvSpPr txBox="1"/>
          <p:nvPr/>
        </p:nvSpPr>
        <p:spPr>
          <a:xfrm>
            <a:off x="1713594" y="2979052"/>
            <a:ext cx="2419350" cy="533405"/>
          </a:xfrm>
          <a:prstGeom prst="rect">
            <a:avLst/>
          </a:prstGeom>
          <a:noFill/>
          <a:effectLst/>
        </p:spPr>
        <p:txBody>
          <a:bodyPr wrap="square" lIns="0" tIns="0" rIns="0" bIns="0" rtlCol="0">
            <a:no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Programinė</a:t>
            </a:r>
            <a:r>
              <a:rPr kumimoji="0" lang="lt-LT" sz="1600" b="0" i="0" u="none" strike="noStrike" kern="1200" cap="none" spc="0" normalizeH="0" noProof="0" dirty="0" smtClean="0">
                <a:ln>
                  <a:noFill/>
                </a:ln>
                <a:solidFill>
                  <a:prstClr val="white"/>
                </a:solidFill>
                <a:effectLst/>
                <a:uLnTx/>
                <a:uFillTx/>
                <a:latin typeface="Avenir LT Std 45 Book" panose="020B0502020203020204" pitchFamily="34" charset="0"/>
                <a:ea typeface="ＭＳ Ｐゴシック"/>
              </a:rPr>
              <a:t>  įranga, kurią instaliuojate patys ir valdote savo ar išnuomotoje</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infrastruktūroje</a:t>
            </a:r>
            <a:r>
              <a:rPr kumimoji="0" lang="en-US" sz="16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a:t>
            </a:r>
            <a:endParaRPr kumimoji="0" lang="en-US" sz="16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 name="TextBox 10"/>
          <p:cNvSpPr txBox="1"/>
          <p:nvPr/>
        </p:nvSpPr>
        <p:spPr>
          <a:xfrm>
            <a:off x="332468" y="2478988"/>
            <a:ext cx="2581275" cy="314326"/>
          </a:xfrm>
          <a:prstGeom prst="rect">
            <a:avLst/>
          </a:prstGeom>
          <a:noFill/>
          <a:effectLst/>
        </p:spPr>
        <p:txBody>
          <a:bodyPr wrap="square" lIns="0" tIns="0" rIns="0" bIns="0" rtlCol="0">
            <a:noAutofit/>
          </a:body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LT Std 35 Light" panose="020B0402020203020204" pitchFamily="34" charset="0"/>
                <a:ea typeface="ＭＳ Ｐゴシック"/>
              </a:rPr>
              <a:t>ArcGIS Enterprise</a:t>
            </a:r>
          </a:p>
        </p:txBody>
      </p:sp>
      <p:sp>
        <p:nvSpPr>
          <p:cNvPr id="12" name="TextBox 11"/>
          <p:cNvSpPr txBox="1"/>
          <p:nvPr/>
        </p:nvSpPr>
        <p:spPr>
          <a:xfrm>
            <a:off x="8709707" y="2456066"/>
            <a:ext cx="2068286" cy="314326"/>
          </a:xfrm>
          <a:prstGeom prst="rect">
            <a:avLst/>
          </a:prstGeom>
          <a:noFill/>
          <a:effectLst/>
        </p:spPr>
        <p:txBody>
          <a:bodyPr wrap="square" lIns="0" tIns="0" rIns="0" bIns="0" rtlCol="0">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venir LT Std 35 Light" panose="020B0402020203020204" pitchFamily="34" charset="0"/>
                <a:ea typeface="ＭＳ Ｐゴシック"/>
              </a:rPr>
              <a:t>ArcGIS</a:t>
            </a:r>
            <a:r>
              <a:rPr kumimoji="0" lang="lt-LT" sz="1800" b="0" i="0" u="none" strike="noStrike" kern="1200" cap="none" spc="0" normalizeH="0" baseline="0" noProof="0" dirty="0" smtClean="0">
                <a:ln>
                  <a:noFill/>
                </a:ln>
                <a:solidFill>
                  <a:prstClr val="white"/>
                </a:solidFill>
                <a:effectLst/>
                <a:uLnTx/>
                <a:uFillTx/>
                <a:latin typeface="Avenir LT Std 35 Light" panose="020B0402020203020204" pitchFamily="34" charset="0"/>
                <a:ea typeface="ＭＳ Ｐゴシック"/>
              </a:rPr>
              <a:t> </a:t>
            </a:r>
            <a:r>
              <a:rPr kumimoji="0" lang="en-US" sz="1800" b="0" i="0" u="none" strike="noStrike" kern="1200" cap="none" spc="0" normalizeH="0" baseline="0" noProof="0" dirty="0" smtClean="0">
                <a:ln>
                  <a:noFill/>
                </a:ln>
                <a:solidFill>
                  <a:prstClr val="white"/>
                </a:solidFill>
                <a:effectLst/>
                <a:uLnTx/>
                <a:uFillTx/>
                <a:latin typeface="Avenir LT Std 35 Light" panose="020B0402020203020204" pitchFamily="34" charset="0"/>
                <a:ea typeface="ＭＳ Ｐゴシック"/>
              </a:rPr>
              <a:t>Online</a:t>
            </a:r>
            <a:endParaRPr kumimoji="0" lang="en-US" sz="1800" b="0" i="0" u="none" strike="noStrike" kern="1200" cap="none" spc="0" normalizeH="0" baseline="0" noProof="0" dirty="0">
              <a:ln>
                <a:noFill/>
              </a:ln>
              <a:solidFill>
                <a:prstClr val="white"/>
              </a:solidFill>
              <a:effectLst/>
              <a:uLnTx/>
              <a:uFillTx/>
              <a:latin typeface="Avenir LT Std 35 Light" panose="020B0402020203020204" pitchFamily="34" charset="0"/>
              <a:ea typeface="ＭＳ Ｐゴシック"/>
            </a:endParaRPr>
          </a:p>
        </p:txBody>
      </p:sp>
      <p:cxnSp>
        <p:nvCxnSpPr>
          <p:cNvPr id="13" name="Straight Connector 12"/>
          <p:cNvCxnSpPr>
            <a:cxnSpLocks/>
          </p:cNvCxnSpPr>
          <p:nvPr/>
        </p:nvCxnSpPr>
        <p:spPr bwMode="auto">
          <a:xfrm flipH="1">
            <a:off x="7752445" y="2798080"/>
            <a:ext cx="2990848" cy="0"/>
          </a:xfrm>
          <a:prstGeom prst="line">
            <a:avLst/>
          </a:prstGeom>
          <a:ln>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14" name="TextBox 13"/>
          <p:cNvSpPr txBox="1"/>
          <p:nvPr/>
        </p:nvSpPr>
        <p:spPr>
          <a:xfrm>
            <a:off x="7752444" y="3207652"/>
            <a:ext cx="2419350" cy="533405"/>
          </a:xfrm>
          <a:prstGeom prst="rect">
            <a:avLst/>
          </a:prstGeom>
          <a:noFill/>
          <a:effectLst/>
        </p:spPr>
        <p:txBody>
          <a:bodyPr wrap="square" lIns="0" tIns="0" rIns="0" bIns="0" rtlCol="0">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Programinė įranga valdoma Esri naudojant Esri debesinę</a:t>
            </a:r>
            <a:r>
              <a:rPr kumimoji="0" lang="lt-LT" sz="1600" b="0" i="0" u="none" strike="noStrike" kern="1200" cap="none" spc="0" normalizeH="0" noProof="0" dirty="0" smtClean="0">
                <a:ln>
                  <a:noFill/>
                </a:ln>
                <a:solidFill>
                  <a:prstClr val="white"/>
                </a:solidFill>
                <a:effectLst/>
                <a:uLnTx/>
                <a:uFillTx/>
                <a:latin typeface="Avenir LT Std 45 Book" panose="020B0502020203020204" pitchFamily="34" charset="0"/>
                <a:ea typeface="ＭＳ Ｐゴシック"/>
              </a:rPr>
              <a:t> infrastruktūrą</a:t>
            </a:r>
            <a:r>
              <a:rPr kumimoji="0" lang="en-US" sz="1600" b="0" i="0" u="none" strike="noStrike" kern="1200" cap="none" spc="0" normalizeH="0" baseline="0" noProof="0" dirty="0" smtClean="0">
                <a:ln>
                  <a:noFill/>
                </a:ln>
                <a:solidFill>
                  <a:prstClr val="white"/>
                </a:solidFill>
                <a:effectLst/>
                <a:uLnTx/>
                <a:uFillTx/>
                <a:latin typeface="Avenir LT Std 45 Book" panose="020B0502020203020204" pitchFamily="34" charset="0"/>
                <a:ea typeface="ＭＳ Ｐゴシック"/>
              </a:rPr>
              <a:t>.</a:t>
            </a:r>
            <a:endParaRPr kumimoji="0" lang="en-US" sz="16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endParaRP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5" name="TextBox 14"/>
          <p:cNvSpPr txBox="1"/>
          <p:nvPr/>
        </p:nvSpPr>
        <p:spPr>
          <a:xfrm>
            <a:off x="7752444" y="2836180"/>
            <a:ext cx="3244849" cy="180970"/>
          </a:xfrm>
          <a:prstGeom prst="rect">
            <a:avLst/>
          </a:prstGeom>
          <a:noFill/>
          <a:effectLst/>
        </p:spPr>
        <p:txBody>
          <a:bodyPr wrap="square" lIns="0" tIns="0" rIns="0" bIns="0" rtlCol="0">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srgbClr val="94E6FF"/>
                </a:solidFill>
                <a:effectLst/>
                <a:uLnTx/>
                <a:uFillTx/>
                <a:latin typeface="Avenir LT Std 45 Book" panose="020B0502020203020204" pitchFamily="34" charset="0"/>
                <a:ea typeface="ＭＳ Ｐゴシック"/>
              </a:rPr>
              <a:t>Programinė</a:t>
            </a:r>
            <a:r>
              <a:rPr kumimoji="0" lang="en-US" sz="1600" b="0" i="0" u="none" strike="noStrike" kern="1200" cap="none" spc="0" normalizeH="0" baseline="0" noProof="0" dirty="0" smtClean="0">
                <a:ln>
                  <a:noFill/>
                </a:ln>
                <a:solidFill>
                  <a:srgbClr val="94E6FF"/>
                </a:solidFill>
                <a:effectLst/>
                <a:uLnTx/>
                <a:uFillTx/>
                <a:latin typeface="Avenir LT Std 45 Book" panose="020B0502020203020204" pitchFamily="34" charset="0"/>
                <a:ea typeface="ＭＳ Ｐゴシック"/>
              </a:rPr>
              <a:t> </a:t>
            </a:r>
            <a:r>
              <a:rPr kumimoji="0" lang="lt-LT" sz="1600" b="0" i="0" u="none" strike="noStrike" kern="1200" cap="none" spc="0" normalizeH="0" baseline="0" noProof="0" dirty="0" smtClean="0">
                <a:ln>
                  <a:noFill/>
                </a:ln>
                <a:solidFill>
                  <a:srgbClr val="94E6FF"/>
                </a:solidFill>
                <a:effectLst/>
                <a:uLnTx/>
                <a:uFillTx/>
                <a:latin typeface="Avenir LT Std 45 Book" panose="020B0502020203020204" pitchFamily="34" charset="0"/>
                <a:ea typeface="ＭＳ Ｐゴシック"/>
              </a:rPr>
              <a:t>įranga kaip</a:t>
            </a:r>
            <a:r>
              <a:rPr kumimoji="0" lang="lt-LT" sz="1600" b="0" i="0" u="none" strike="noStrike" kern="1200" cap="none" spc="0" normalizeH="0" noProof="0" dirty="0" smtClean="0">
                <a:ln>
                  <a:noFill/>
                </a:ln>
                <a:solidFill>
                  <a:srgbClr val="94E6FF"/>
                </a:solidFill>
                <a:effectLst/>
                <a:uLnTx/>
                <a:uFillTx/>
                <a:latin typeface="Avenir LT Std 45 Book" panose="020B0502020203020204" pitchFamily="34" charset="0"/>
                <a:ea typeface="ＭＳ Ｐゴシック"/>
              </a:rPr>
              <a:t> paslauga</a:t>
            </a:r>
            <a:r>
              <a:rPr kumimoji="0" lang="en-US" sz="1600" b="0" i="0" u="none" strike="noStrike" kern="1200" cap="none" spc="0" normalizeH="0" baseline="0" noProof="0" dirty="0" smtClean="0">
                <a:ln>
                  <a:noFill/>
                </a:ln>
                <a:solidFill>
                  <a:srgbClr val="94E6FF"/>
                </a:solidFill>
                <a:effectLst/>
                <a:uLnTx/>
                <a:uFillTx/>
                <a:latin typeface="Avenir LT Std 45 Book" panose="020B0502020203020204" pitchFamily="34" charset="0"/>
                <a:ea typeface="ＭＳ Ｐゴシック"/>
              </a:rPr>
              <a:t>.</a:t>
            </a:r>
            <a:endParaRPr kumimoji="0" lang="en-US" sz="1600" b="0" i="0" u="none" strike="noStrike" kern="1200" cap="none" spc="0" normalizeH="0" baseline="0" noProof="0" dirty="0">
              <a:ln>
                <a:noFill/>
              </a:ln>
              <a:solidFill>
                <a:prstClr val="white"/>
              </a:solidFill>
              <a:effectLst/>
              <a:uLnTx/>
              <a:uFillTx/>
              <a:latin typeface="Avenir LT Std 45 Book" panose="020B0502020203020204" pitchFamily="34" charset="0"/>
              <a:ea typeface="ＭＳ Ｐゴシック"/>
            </a:endParaRP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Arial"/>
              <a:ea typeface="ＭＳ Ｐゴシック"/>
              <a:cs typeface="+mn-cs"/>
            </a:endParaRPr>
          </a:p>
        </p:txBody>
      </p:sp>
      <p:grpSp>
        <p:nvGrpSpPr>
          <p:cNvPr id="27" name="Group 32"/>
          <p:cNvGrpSpPr>
            <a:grpSpLocks noChangeAspect="1"/>
          </p:cNvGrpSpPr>
          <p:nvPr/>
        </p:nvGrpSpPr>
        <p:grpSpPr bwMode="auto">
          <a:xfrm>
            <a:off x="751064" y="3153223"/>
            <a:ext cx="962530" cy="789832"/>
            <a:chOff x="4123" y="481"/>
            <a:chExt cx="674" cy="553"/>
          </a:xfrm>
        </p:grpSpPr>
        <p:sp>
          <p:nvSpPr>
            <p:cNvPr id="28" name="Freeform 34"/>
            <p:cNvSpPr>
              <a:spLocks/>
            </p:cNvSpPr>
            <p:nvPr/>
          </p:nvSpPr>
          <p:spPr bwMode="auto">
            <a:xfrm>
              <a:off x="4123" y="481"/>
              <a:ext cx="674" cy="553"/>
            </a:xfrm>
            <a:custGeom>
              <a:avLst/>
              <a:gdLst>
                <a:gd name="T0" fmla="*/ 10 w 3370"/>
                <a:gd name="T1" fmla="*/ 0 h 2766"/>
                <a:gd name="T2" fmla="*/ 11 w 3370"/>
                <a:gd name="T3" fmla="*/ 1 h 2766"/>
                <a:gd name="T4" fmla="*/ 11 w 3370"/>
                <a:gd name="T5" fmla="*/ 1 h 2766"/>
                <a:gd name="T6" fmla="*/ 13 w 3370"/>
                <a:gd name="T7" fmla="*/ 4 h 2766"/>
                <a:gd name="T8" fmla="*/ 13 w 3370"/>
                <a:gd name="T9" fmla="*/ 4 h 2766"/>
                <a:gd name="T10" fmla="*/ 13 w 3370"/>
                <a:gd name="T11" fmla="*/ 4 h 2766"/>
                <a:gd name="T12" fmla="*/ 14 w 3370"/>
                <a:gd name="T13" fmla="*/ 4 h 2766"/>
                <a:gd name="T14" fmla="*/ 14 w 3370"/>
                <a:gd name="T15" fmla="*/ 4 h 2766"/>
                <a:gd name="T16" fmla="*/ 14 w 3370"/>
                <a:gd name="T17" fmla="*/ 4 h 2766"/>
                <a:gd name="T18" fmla="*/ 16 w 3370"/>
                <a:gd name="T19" fmla="*/ 3 h 2766"/>
                <a:gd name="T20" fmla="*/ 16 w 3370"/>
                <a:gd name="T21" fmla="*/ 3 h 2766"/>
                <a:gd name="T22" fmla="*/ 16 w 3370"/>
                <a:gd name="T23" fmla="*/ 2 h 2766"/>
                <a:gd name="T24" fmla="*/ 20 w 3370"/>
                <a:gd name="T25" fmla="*/ 2 h 2766"/>
                <a:gd name="T26" fmla="*/ 21 w 3370"/>
                <a:gd name="T27" fmla="*/ 3 h 2766"/>
                <a:gd name="T28" fmla="*/ 21 w 3370"/>
                <a:gd name="T29" fmla="*/ 4 h 2766"/>
                <a:gd name="T30" fmla="*/ 23 w 3370"/>
                <a:gd name="T31" fmla="*/ 4 h 2766"/>
                <a:gd name="T32" fmla="*/ 23 w 3370"/>
                <a:gd name="T33" fmla="*/ 4 h 2766"/>
                <a:gd name="T34" fmla="*/ 23 w 3370"/>
                <a:gd name="T35" fmla="*/ 11 h 2766"/>
                <a:gd name="T36" fmla="*/ 26 w 3370"/>
                <a:gd name="T37" fmla="*/ 11 h 2766"/>
                <a:gd name="T38" fmla="*/ 26 w 3370"/>
                <a:gd name="T39" fmla="*/ 12 h 2766"/>
                <a:gd name="T40" fmla="*/ 26 w 3370"/>
                <a:gd name="T41" fmla="*/ 18 h 2766"/>
                <a:gd name="T42" fmla="*/ 26 w 3370"/>
                <a:gd name="T43" fmla="*/ 19 h 2766"/>
                <a:gd name="T44" fmla="*/ 27 w 3370"/>
                <a:gd name="T45" fmla="*/ 19 h 2766"/>
                <a:gd name="T46" fmla="*/ 27 w 3370"/>
                <a:gd name="T47" fmla="*/ 19 h 2766"/>
                <a:gd name="T48" fmla="*/ 27 w 3370"/>
                <a:gd name="T49" fmla="*/ 21 h 2766"/>
                <a:gd name="T50" fmla="*/ 27 w 3370"/>
                <a:gd name="T51" fmla="*/ 22 h 2766"/>
                <a:gd name="T52" fmla="*/ 26 w 3370"/>
                <a:gd name="T53" fmla="*/ 22 h 2766"/>
                <a:gd name="T54" fmla="*/ 0 w 3370"/>
                <a:gd name="T55" fmla="*/ 22 h 2766"/>
                <a:gd name="T56" fmla="*/ 0 w 3370"/>
                <a:gd name="T57" fmla="*/ 22 h 2766"/>
                <a:gd name="T58" fmla="*/ 0 w 3370"/>
                <a:gd name="T59" fmla="*/ 20 h 2766"/>
                <a:gd name="T60" fmla="*/ 0 w 3370"/>
                <a:gd name="T61" fmla="*/ 19 h 2766"/>
                <a:gd name="T62" fmla="*/ 1 w 3370"/>
                <a:gd name="T63" fmla="*/ 19 h 2766"/>
                <a:gd name="T64" fmla="*/ 1 w 3370"/>
                <a:gd name="T65" fmla="*/ 19 h 2766"/>
                <a:gd name="T66" fmla="*/ 1 w 3370"/>
                <a:gd name="T67" fmla="*/ 8 h 2766"/>
                <a:gd name="T68" fmla="*/ 1 w 3370"/>
                <a:gd name="T69" fmla="*/ 8 h 2766"/>
                <a:gd name="T70" fmla="*/ 2 w 3370"/>
                <a:gd name="T71" fmla="*/ 8 h 2766"/>
                <a:gd name="T72" fmla="*/ 4 w 3370"/>
                <a:gd name="T73" fmla="*/ 4 h 2766"/>
                <a:gd name="T74" fmla="*/ 4 w 3370"/>
                <a:gd name="T75" fmla="*/ 4 h 2766"/>
                <a:gd name="T76" fmla="*/ 5 w 3370"/>
                <a:gd name="T77" fmla="*/ 4 h 2766"/>
                <a:gd name="T78" fmla="*/ 6 w 3370"/>
                <a:gd name="T79" fmla="*/ 3 h 2766"/>
                <a:gd name="T80" fmla="*/ 6 w 3370"/>
                <a:gd name="T81" fmla="*/ 3 h 2766"/>
                <a:gd name="T82" fmla="*/ 7 w 3370"/>
                <a:gd name="T83" fmla="*/ 2 h 2766"/>
                <a:gd name="T84" fmla="*/ 9 w 3370"/>
                <a:gd name="T85" fmla="*/ 1 h 2766"/>
                <a:gd name="T86" fmla="*/ 9 w 3370"/>
                <a:gd name="T87" fmla="*/ 1 h 2766"/>
                <a:gd name="T88" fmla="*/ 10 w 3370"/>
                <a:gd name="T89" fmla="*/ 0 h 27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70" h="2766">
                  <a:moveTo>
                    <a:pt x="1253" y="0"/>
                  </a:moveTo>
                  <a:lnTo>
                    <a:pt x="1273" y="2"/>
                  </a:lnTo>
                  <a:lnTo>
                    <a:pt x="1292" y="6"/>
                  </a:lnTo>
                  <a:lnTo>
                    <a:pt x="1310" y="16"/>
                  </a:lnTo>
                  <a:lnTo>
                    <a:pt x="1326" y="28"/>
                  </a:lnTo>
                  <a:lnTo>
                    <a:pt x="1400" y="96"/>
                  </a:lnTo>
                  <a:lnTo>
                    <a:pt x="1414" y="113"/>
                  </a:lnTo>
                  <a:lnTo>
                    <a:pt x="1425" y="132"/>
                  </a:lnTo>
                  <a:lnTo>
                    <a:pt x="1431" y="153"/>
                  </a:lnTo>
                  <a:lnTo>
                    <a:pt x="1434" y="174"/>
                  </a:lnTo>
                  <a:lnTo>
                    <a:pt x="1434" y="479"/>
                  </a:lnTo>
                  <a:lnTo>
                    <a:pt x="1570" y="479"/>
                  </a:lnTo>
                  <a:lnTo>
                    <a:pt x="1596" y="482"/>
                  </a:lnTo>
                  <a:lnTo>
                    <a:pt x="1617" y="490"/>
                  </a:lnTo>
                  <a:lnTo>
                    <a:pt x="1637" y="502"/>
                  </a:lnTo>
                  <a:lnTo>
                    <a:pt x="1654" y="519"/>
                  </a:lnTo>
                  <a:lnTo>
                    <a:pt x="1666" y="538"/>
                  </a:lnTo>
                  <a:lnTo>
                    <a:pt x="1674" y="561"/>
                  </a:lnTo>
                  <a:lnTo>
                    <a:pt x="1677" y="586"/>
                  </a:lnTo>
                  <a:lnTo>
                    <a:pt x="1693" y="586"/>
                  </a:lnTo>
                  <a:lnTo>
                    <a:pt x="1696" y="561"/>
                  </a:lnTo>
                  <a:lnTo>
                    <a:pt x="1704" y="538"/>
                  </a:lnTo>
                  <a:lnTo>
                    <a:pt x="1716" y="519"/>
                  </a:lnTo>
                  <a:lnTo>
                    <a:pt x="1733" y="502"/>
                  </a:lnTo>
                  <a:lnTo>
                    <a:pt x="1753" y="490"/>
                  </a:lnTo>
                  <a:lnTo>
                    <a:pt x="1774" y="482"/>
                  </a:lnTo>
                  <a:lnTo>
                    <a:pt x="1800" y="479"/>
                  </a:lnTo>
                  <a:lnTo>
                    <a:pt x="1936" y="479"/>
                  </a:lnTo>
                  <a:lnTo>
                    <a:pt x="1936" y="405"/>
                  </a:lnTo>
                  <a:lnTo>
                    <a:pt x="1939" y="381"/>
                  </a:lnTo>
                  <a:lnTo>
                    <a:pt x="1947" y="359"/>
                  </a:lnTo>
                  <a:lnTo>
                    <a:pt x="1959" y="339"/>
                  </a:lnTo>
                  <a:lnTo>
                    <a:pt x="1976" y="323"/>
                  </a:lnTo>
                  <a:lnTo>
                    <a:pt x="1996" y="310"/>
                  </a:lnTo>
                  <a:lnTo>
                    <a:pt x="2019" y="303"/>
                  </a:lnTo>
                  <a:lnTo>
                    <a:pt x="2043" y="299"/>
                  </a:lnTo>
                  <a:lnTo>
                    <a:pt x="2500" y="299"/>
                  </a:lnTo>
                  <a:lnTo>
                    <a:pt x="2524" y="303"/>
                  </a:lnTo>
                  <a:lnTo>
                    <a:pt x="2547" y="310"/>
                  </a:lnTo>
                  <a:lnTo>
                    <a:pt x="2566" y="323"/>
                  </a:lnTo>
                  <a:lnTo>
                    <a:pt x="2583" y="339"/>
                  </a:lnTo>
                  <a:lnTo>
                    <a:pt x="2595" y="359"/>
                  </a:lnTo>
                  <a:lnTo>
                    <a:pt x="2604" y="381"/>
                  </a:lnTo>
                  <a:lnTo>
                    <a:pt x="2606" y="405"/>
                  </a:lnTo>
                  <a:lnTo>
                    <a:pt x="2606" y="479"/>
                  </a:lnTo>
                  <a:lnTo>
                    <a:pt x="2767" y="479"/>
                  </a:lnTo>
                  <a:lnTo>
                    <a:pt x="2791" y="482"/>
                  </a:lnTo>
                  <a:lnTo>
                    <a:pt x="2814" y="490"/>
                  </a:lnTo>
                  <a:lnTo>
                    <a:pt x="2834" y="502"/>
                  </a:lnTo>
                  <a:lnTo>
                    <a:pt x="2851" y="519"/>
                  </a:lnTo>
                  <a:lnTo>
                    <a:pt x="2863" y="538"/>
                  </a:lnTo>
                  <a:lnTo>
                    <a:pt x="2871" y="561"/>
                  </a:lnTo>
                  <a:lnTo>
                    <a:pt x="2874" y="586"/>
                  </a:lnTo>
                  <a:lnTo>
                    <a:pt x="2874" y="1404"/>
                  </a:lnTo>
                  <a:lnTo>
                    <a:pt x="3161" y="1404"/>
                  </a:lnTo>
                  <a:lnTo>
                    <a:pt x="3185" y="1407"/>
                  </a:lnTo>
                  <a:lnTo>
                    <a:pt x="3207" y="1415"/>
                  </a:lnTo>
                  <a:lnTo>
                    <a:pt x="3228" y="1427"/>
                  </a:lnTo>
                  <a:lnTo>
                    <a:pt x="3244" y="1444"/>
                  </a:lnTo>
                  <a:lnTo>
                    <a:pt x="3256" y="1463"/>
                  </a:lnTo>
                  <a:lnTo>
                    <a:pt x="3264" y="1486"/>
                  </a:lnTo>
                  <a:lnTo>
                    <a:pt x="3266" y="1510"/>
                  </a:lnTo>
                  <a:lnTo>
                    <a:pt x="3266" y="2306"/>
                  </a:lnTo>
                  <a:lnTo>
                    <a:pt x="3265" y="2327"/>
                  </a:lnTo>
                  <a:lnTo>
                    <a:pt x="3259" y="2345"/>
                  </a:lnTo>
                  <a:lnTo>
                    <a:pt x="3264" y="2345"/>
                  </a:lnTo>
                  <a:lnTo>
                    <a:pt x="3288" y="2347"/>
                  </a:lnTo>
                  <a:lnTo>
                    <a:pt x="3311" y="2356"/>
                  </a:lnTo>
                  <a:lnTo>
                    <a:pt x="3331" y="2368"/>
                  </a:lnTo>
                  <a:lnTo>
                    <a:pt x="3348" y="2385"/>
                  </a:lnTo>
                  <a:lnTo>
                    <a:pt x="3360" y="2404"/>
                  </a:lnTo>
                  <a:lnTo>
                    <a:pt x="3368" y="2427"/>
                  </a:lnTo>
                  <a:lnTo>
                    <a:pt x="3370" y="2451"/>
                  </a:lnTo>
                  <a:lnTo>
                    <a:pt x="3370" y="2659"/>
                  </a:lnTo>
                  <a:lnTo>
                    <a:pt x="3368" y="2683"/>
                  </a:lnTo>
                  <a:lnTo>
                    <a:pt x="3360" y="2706"/>
                  </a:lnTo>
                  <a:lnTo>
                    <a:pt x="3348" y="2726"/>
                  </a:lnTo>
                  <a:lnTo>
                    <a:pt x="3331" y="2741"/>
                  </a:lnTo>
                  <a:lnTo>
                    <a:pt x="3311" y="2755"/>
                  </a:lnTo>
                  <a:lnTo>
                    <a:pt x="3288" y="2762"/>
                  </a:lnTo>
                  <a:lnTo>
                    <a:pt x="3264" y="2766"/>
                  </a:lnTo>
                  <a:lnTo>
                    <a:pt x="106" y="2766"/>
                  </a:lnTo>
                  <a:lnTo>
                    <a:pt x="82" y="2762"/>
                  </a:lnTo>
                  <a:lnTo>
                    <a:pt x="59" y="2755"/>
                  </a:lnTo>
                  <a:lnTo>
                    <a:pt x="39" y="2741"/>
                  </a:lnTo>
                  <a:lnTo>
                    <a:pt x="23" y="2726"/>
                  </a:lnTo>
                  <a:lnTo>
                    <a:pt x="10" y="2706"/>
                  </a:lnTo>
                  <a:lnTo>
                    <a:pt x="2" y="2683"/>
                  </a:lnTo>
                  <a:lnTo>
                    <a:pt x="0" y="2659"/>
                  </a:lnTo>
                  <a:lnTo>
                    <a:pt x="0" y="2451"/>
                  </a:lnTo>
                  <a:lnTo>
                    <a:pt x="2" y="2427"/>
                  </a:lnTo>
                  <a:lnTo>
                    <a:pt x="10" y="2404"/>
                  </a:lnTo>
                  <a:lnTo>
                    <a:pt x="23" y="2385"/>
                  </a:lnTo>
                  <a:lnTo>
                    <a:pt x="39" y="2368"/>
                  </a:lnTo>
                  <a:lnTo>
                    <a:pt x="59" y="2356"/>
                  </a:lnTo>
                  <a:lnTo>
                    <a:pt x="82" y="2347"/>
                  </a:lnTo>
                  <a:lnTo>
                    <a:pt x="106" y="2345"/>
                  </a:lnTo>
                  <a:lnTo>
                    <a:pt x="111" y="2345"/>
                  </a:lnTo>
                  <a:lnTo>
                    <a:pt x="105" y="2327"/>
                  </a:lnTo>
                  <a:lnTo>
                    <a:pt x="104" y="2306"/>
                  </a:lnTo>
                  <a:lnTo>
                    <a:pt x="104" y="1061"/>
                  </a:lnTo>
                  <a:lnTo>
                    <a:pt x="106" y="1037"/>
                  </a:lnTo>
                  <a:lnTo>
                    <a:pt x="114" y="1015"/>
                  </a:lnTo>
                  <a:lnTo>
                    <a:pt x="126" y="994"/>
                  </a:lnTo>
                  <a:lnTo>
                    <a:pt x="142" y="978"/>
                  </a:lnTo>
                  <a:lnTo>
                    <a:pt x="163" y="965"/>
                  </a:lnTo>
                  <a:lnTo>
                    <a:pt x="185" y="958"/>
                  </a:lnTo>
                  <a:lnTo>
                    <a:pt x="209" y="956"/>
                  </a:lnTo>
                  <a:lnTo>
                    <a:pt x="496" y="956"/>
                  </a:lnTo>
                  <a:lnTo>
                    <a:pt x="496" y="586"/>
                  </a:lnTo>
                  <a:lnTo>
                    <a:pt x="499" y="561"/>
                  </a:lnTo>
                  <a:lnTo>
                    <a:pt x="507" y="538"/>
                  </a:lnTo>
                  <a:lnTo>
                    <a:pt x="519" y="519"/>
                  </a:lnTo>
                  <a:lnTo>
                    <a:pt x="536" y="502"/>
                  </a:lnTo>
                  <a:lnTo>
                    <a:pt x="556" y="490"/>
                  </a:lnTo>
                  <a:lnTo>
                    <a:pt x="579" y="482"/>
                  </a:lnTo>
                  <a:lnTo>
                    <a:pt x="603" y="479"/>
                  </a:lnTo>
                  <a:lnTo>
                    <a:pt x="764" y="479"/>
                  </a:lnTo>
                  <a:lnTo>
                    <a:pt x="764" y="405"/>
                  </a:lnTo>
                  <a:lnTo>
                    <a:pt x="766" y="381"/>
                  </a:lnTo>
                  <a:lnTo>
                    <a:pt x="775" y="359"/>
                  </a:lnTo>
                  <a:lnTo>
                    <a:pt x="787" y="339"/>
                  </a:lnTo>
                  <a:lnTo>
                    <a:pt x="804" y="323"/>
                  </a:lnTo>
                  <a:lnTo>
                    <a:pt x="823" y="310"/>
                  </a:lnTo>
                  <a:lnTo>
                    <a:pt x="846" y="303"/>
                  </a:lnTo>
                  <a:lnTo>
                    <a:pt x="870" y="299"/>
                  </a:lnTo>
                  <a:lnTo>
                    <a:pt x="1074" y="299"/>
                  </a:lnTo>
                  <a:lnTo>
                    <a:pt x="1074" y="174"/>
                  </a:lnTo>
                  <a:lnTo>
                    <a:pt x="1077" y="153"/>
                  </a:lnTo>
                  <a:lnTo>
                    <a:pt x="1083" y="132"/>
                  </a:lnTo>
                  <a:lnTo>
                    <a:pt x="1094" y="113"/>
                  </a:lnTo>
                  <a:lnTo>
                    <a:pt x="1108" y="96"/>
                  </a:lnTo>
                  <a:lnTo>
                    <a:pt x="1182" y="28"/>
                  </a:lnTo>
                  <a:lnTo>
                    <a:pt x="1198" y="16"/>
                  </a:lnTo>
                  <a:lnTo>
                    <a:pt x="1216" y="6"/>
                  </a:lnTo>
                  <a:lnTo>
                    <a:pt x="1234" y="2"/>
                  </a:lnTo>
                  <a:lnTo>
                    <a:pt x="1253" y="0"/>
                  </a:lnTo>
                  <a:close/>
                </a:path>
              </a:pathLst>
            </a:custGeom>
            <a:solidFill>
              <a:srgbClr val="0073B4"/>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9" name="Freeform 35"/>
            <p:cNvSpPr>
              <a:spLocks noEditPoints="1"/>
            </p:cNvSpPr>
            <p:nvPr/>
          </p:nvSpPr>
          <p:spPr bwMode="auto">
            <a:xfrm>
              <a:off x="4165" y="598"/>
              <a:ext cx="590" cy="344"/>
            </a:xfrm>
            <a:custGeom>
              <a:avLst/>
              <a:gdLst>
                <a:gd name="T0" fmla="*/ 20 w 2952"/>
                <a:gd name="T1" fmla="*/ 11 h 1720"/>
                <a:gd name="T2" fmla="*/ 23 w 2952"/>
                <a:gd name="T3" fmla="*/ 9 h 1720"/>
                <a:gd name="T4" fmla="*/ 17 w 2952"/>
                <a:gd name="T5" fmla="*/ 9 h 1720"/>
                <a:gd name="T6" fmla="*/ 19 w 2952"/>
                <a:gd name="T7" fmla="*/ 11 h 1720"/>
                <a:gd name="T8" fmla="*/ 17 w 2952"/>
                <a:gd name="T9" fmla="*/ 9 h 1720"/>
                <a:gd name="T10" fmla="*/ 14 w 2952"/>
                <a:gd name="T11" fmla="*/ 11 h 1720"/>
                <a:gd name="T12" fmla="*/ 16 w 2952"/>
                <a:gd name="T13" fmla="*/ 9 h 1720"/>
                <a:gd name="T14" fmla="*/ 8 w 2952"/>
                <a:gd name="T15" fmla="*/ 9 h 1720"/>
                <a:gd name="T16" fmla="*/ 10 w 2952"/>
                <a:gd name="T17" fmla="*/ 11 h 1720"/>
                <a:gd name="T18" fmla="*/ 8 w 2952"/>
                <a:gd name="T19" fmla="*/ 9 h 1720"/>
                <a:gd name="T20" fmla="*/ 4 w 2952"/>
                <a:gd name="T21" fmla="*/ 11 h 1720"/>
                <a:gd name="T22" fmla="*/ 6 w 2952"/>
                <a:gd name="T23" fmla="*/ 9 h 1720"/>
                <a:gd name="T24" fmla="*/ 1 w 2952"/>
                <a:gd name="T25" fmla="*/ 9 h 1720"/>
                <a:gd name="T26" fmla="*/ 3 w 2952"/>
                <a:gd name="T27" fmla="*/ 11 h 1720"/>
                <a:gd name="T28" fmla="*/ 1 w 2952"/>
                <a:gd name="T29" fmla="*/ 9 h 1720"/>
                <a:gd name="T30" fmla="*/ 17 w 2952"/>
                <a:gd name="T31" fmla="*/ 7 h 1720"/>
                <a:gd name="T32" fmla="*/ 19 w 2952"/>
                <a:gd name="T33" fmla="*/ 5 h 1720"/>
                <a:gd name="T34" fmla="*/ 14 w 2952"/>
                <a:gd name="T35" fmla="*/ 5 h 1720"/>
                <a:gd name="T36" fmla="*/ 16 w 2952"/>
                <a:gd name="T37" fmla="*/ 7 h 1720"/>
                <a:gd name="T38" fmla="*/ 14 w 2952"/>
                <a:gd name="T39" fmla="*/ 5 h 1720"/>
                <a:gd name="T40" fmla="*/ 8 w 2952"/>
                <a:gd name="T41" fmla="*/ 7 h 1720"/>
                <a:gd name="T42" fmla="*/ 10 w 2952"/>
                <a:gd name="T43" fmla="*/ 5 h 1720"/>
                <a:gd name="T44" fmla="*/ 4 w 2952"/>
                <a:gd name="T45" fmla="*/ 5 h 1720"/>
                <a:gd name="T46" fmla="*/ 6 w 2952"/>
                <a:gd name="T47" fmla="*/ 7 h 1720"/>
                <a:gd name="T48" fmla="*/ 4 w 2952"/>
                <a:gd name="T49" fmla="*/ 5 h 1720"/>
                <a:gd name="T50" fmla="*/ 1 w 2952"/>
                <a:gd name="T51" fmla="*/ 7 h 1720"/>
                <a:gd name="T52" fmla="*/ 3 w 2952"/>
                <a:gd name="T53" fmla="*/ 5 h 1720"/>
                <a:gd name="T54" fmla="*/ 17 w 2952"/>
                <a:gd name="T55" fmla="*/ 2 h 1720"/>
                <a:gd name="T56" fmla="*/ 19 w 2952"/>
                <a:gd name="T57" fmla="*/ 4 h 1720"/>
                <a:gd name="T58" fmla="*/ 17 w 2952"/>
                <a:gd name="T59" fmla="*/ 2 h 1720"/>
                <a:gd name="T60" fmla="*/ 14 w 2952"/>
                <a:gd name="T61" fmla="*/ 4 h 1720"/>
                <a:gd name="T62" fmla="*/ 16 w 2952"/>
                <a:gd name="T63" fmla="*/ 2 h 1720"/>
                <a:gd name="T64" fmla="*/ 8 w 2952"/>
                <a:gd name="T65" fmla="*/ 2 h 1720"/>
                <a:gd name="T66" fmla="*/ 10 w 2952"/>
                <a:gd name="T67" fmla="*/ 4 h 1720"/>
                <a:gd name="T68" fmla="*/ 8 w 2952"/>
                <a:gd name="T69" fmla="*/ 2 h 1720"/>
                <a:gd name="T70" fmla="*/ 4 w 2952"/>
                <a:gd name="T71" fmla="*/ 4 h 1720"/>
                <a:gd name="T72" fmla="*/ 6 w 2952"/>
                <a:gd name="T73" fmla="*/ 2 h 1720"/>
                <a:gd name="T74" fmla="*/ 13 w 2952"/>
                <a:gd name="T75" fmla="*/ 0 h 1720"/>
                <a:gd name="T76" fmla="*/ 20 w 2952"/>
                <a:gd name="T77" fmla="*/ 7 h 1720"/>
                <a:gd name="T78" fmla="*/ 24 w 2952"/>
                <a:gd name="T79" fmla="*/ 14 h 1720"/>
                <a:gd name="T80" fmla="*/ 13 w 2952"/>
                <a:gd name="T81" fmla="*/ 0 h 1720"/>
                <a:gd name="T82" fmla="*/ 11 w 2952"/>
                <a:gd name="T83" fmla="*/ 0 h 1720"/>
                <a:gd name="T84" fmla="*/ 0 w 2952"/>
                <a:gd name="T85" fmla="*/ 14 h 1720"/>
                <a:gd name="T86" fmla="*/ 3 w 2952"/>
                <a:gd name="T87" fmla="*/ 4 h 17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52" h="1720">
                  <a:moveTo>
                    <a:pt x="2558" y="1113"/>
                  </a:moveTo>
                  <a:lnTo>
                    <a:pt x="2558" y="1373"/>
                  </a:lnTo>
                  <a:lnTo>
                    <a:pt x="2818" y="1373"/>
                  </a:lnTo>
                  <a:lnTo>
                    <a:pt x="2818" y="1113"/>
                  </a:lnTo>
                  <a:lnTo>
                    <a:pt x="2558" y="1113"/>
                  </a:lnTo>
                  <a:close/>
                  <a:moveTo>
                    <a:pt x="2141" y="1113"/>
                  </a:moveTo>
                  <a:lnTo>
                    <a:pt x="2141" y="1373"/>
                  </a:lnTo>
                  <a:lnTo>
                    <a:pt x="2401" y="1373"/>
                  </a:lnTo>
                  <a:lnTo>
                    <a:pt x="2401" y="1113"/>
                  </a:lnTo>
                  <a:lnTo>
                    <a:pt x="2141" y="1113"/>
                  </a:lnTo>
                  <a:close/>
                  <a:moveTo>
                    <a:pt x="1724" y="1113"/>
                  </a:moveTo>
                  <a:lnTo>
                    <a:pt x="1724" y="1373"/>
                  </a:lnTo>
                  <a:lnTo>
                    <a:pt x="1984" y="1373"/>
                  </a:lnTo>
                  <a:lnTo>
                    <a:pt x="1984" y="1113"/>
                  </a:lnTo>
                  <a:lnTo>
                    <a:pt x="1724" y="1113"/>
                  </a:lnTo>
                  <a:close/>
                  <a:moveTo>
                    <a:pt x="968" y="1113"/>
                  </a:moveTo>
                  <a:lnTo>
                    <a:pt x="968" y="1373"/>
                  </a:lnTo>
                  <a:lnTo>
                    <a:pt x="1228" y="1373"/>
                  </a:lnTo>
                  <a:lnTo>
                    <a:pt x="1228" y="1113"/>
                  </a:lnTo>
                  <a:lnTo>
                    <a:pt x="968" y="1113"/>
                  </a:lnTo>
                  <a:close/>
                  <a:moveTo>
                    <a:pt x="551" y="1113"/>
                  </a:moveTo>
                  <a:lnTo>
                    <a:pt x="551" y="1373"/>
                  </a:lnTo>
                  <a:lnTo>
                    <a:pt x="811" y="1373"/>
                  </a:lnTo>
                  <a:lnTo>
                    <a:pt x="811" y="1113"/>
                  </a:lnTo>
                  <a:lnTo>
                    <a:pt x="551" y="1113"/>
                  </a:lnTo>
                  <a:close/>
                  <a:moveTo>
                    <a:pt x="134" y="1113"/>
                  </a:moveTo>
                  <a:lnTo>
                    <a:pt x="134" y="1373"/>
                  </a:lnTo>
                  <a:lnTo>
                    <a:pt x="394" y="1373"/>
                  </a:lnTo>
                  <a:lnTo>
                    <a:pt x="394" y="1113"/>
                  </a:lnTo>
                  <a:lnTo>
                    <a:pt x="134" y="1113"/>
                  </a:lnTo>
                  <a:close/>
                  <a:moveTo>
                    <a:pt x="2141" y="665"/>
                  </a:moveTo>
                  <a:lnTo>
                    <a:pt x="2141" y="924"/>
                  </a:lnTo>
                  <a:lnTo>
                    <a:pt x="2401" y="924"/>
                  </a:lnTo>
                  <a:lnTo>
                    <a:pt x="2401" y="665"/>
                  </a:lnTo>
                  <a:lnTo>
                    <a:pt x="2141" y="665"/>
                  </a:lnTo>
                  <a:close/>
                  <a:moveTo>
                    <a:pt x="1724" y="665"/>
                  </a:moveTo>
                  <a:lnTo>
                    <a:pt x="1724" y="924"/>
                  </a:lnTo>
                  <a:lnTo>
                    <a:pt x="1984" y="924"/>
                  </a:lnTo>
                  <a:lnTo>
                    <a:pt x="1984" y="665"/>
                  </a:lnTo>
                  <a:lnTo>
                    <a:pt x="1724" y="665"/>
                  </a:lnTo>
                  <a:close/>
                  <a:moveTo>
                    <a:pt x="968" y="665"/>
                  </a:moveTo>
                  <a:lnTo>
                    <a:pt x="968" y="924"/>
                  </a:lnTo>
                  <a:lnTo>
                    <a:pt x="1228" y="924"/>
                  </a:lnTo>
                  <a:lnTo>
                    <a:pt x="1228" y="665"/>
                  </a:lnTo>
                  <a:lnTo>
                    <a:pt x="968" y="665"/>
                  </a:lnTo>
                  <a:close/>
                  <a:moveTo>
                    <a:pt x="551" y="665"/>
                  </a:moveTo>
                  <a:lnTo>
                    <a:pt x="551" y="924"/>
                  </a:lnTo>
                  <a:lnTo>
                    <a:pt x="811" y="924"/>
                  </a:lnTo>
                  <a:lnTo>
                    <a:pt x="811" y="665"/>
                  </a:lnTo>
                  <a:lnTo>
                    <a:pt x="551" y="665"/>
                  </a:lnTo>
                  <a:close/>
                  <a:moveTo>
                    <a:pt x="134" y="665"/>
                  </a:moveTo>
                  <a:lnTo>
                    <a:pt x="134" y="924"/>
                  </a:lnTo>
                  <a:lnTo>
                    <a:pt x="394" y="924"/>
                  </a:lnTo>
                  <a:lnTo>
                    <a:pt x="394" y="665"/>
                  </a:lnTo>
                  <a:lnTo>
                    <a:pt x="134" y="665"/>
                  </a:lnTo>
                  <a:close/>
                  <a:moveTo>
                    <a:pt x="2141" y="215"/>
                  </a:moveTo>
                  <a:lnTo>
                    <a:pt x="2141" y="475"/>
                  </a:lnTo>
                  <a:lnTo>
                    <a:pt x="2401" y="475"/>
                  </a:lnTo>
                  <a:lnTo>
                    <a:pt x="2401" y="215"/>
                  </a:lnTo>
                  <a:lnTo>
                    <a:pt x="2141" y="215"/>
                  </a:lnTo>
                  <a:close/>
                  <a:moveTo>
                    <a:pt x="1724" y="215"/>
                  </a:moveTo>
                  <a:lnTo>
                    <a:pt x="1724" y="475"/>
                  </a:lnTo>
                  <a:lnTo>
                    <a:pt x="1984" y="475"/>
                  </a:lnTo>
                  <a:lnTo>
                    <a:pt x="1984" y="215"/>
                  </a:lnTo>
                  <a:lnTo>
                    <a:pt x="1724" y="215"/>
                  </a:lnTo>
                  <a:close/>
                  <a:moveTo>
                    <a:pt x="968" y="215"/>
                  </a:moveTo>
                  <a:lnTo>
                    <a:pt x="968" y="475"/>
                  </a:lnTo>
                  <a:lnTo>
                    <a:pt x="1228" y="475"/>
                  </a:lnTo>
                  <a:lnTo>
                    <a:pt x="1228" y="215"/>
                  </a:lnTo>
                  <a:lnTo>
                    <a:pt x="968" y="215"/>
                  </a:lnTo>
                  <a:close/>
                  <a:moveTo>
                    <a:pt x="551" y="215"/>
                  </a:moveTo>
                  <a:lnTo>
                    <a:pt x="551" y="475"/>
                  </a:lnTo>
                  <a:lnTo>
                    <a:pt x="811" y="475"/>
                  </a:lnTo>
                  <a:lnTo>
                    <a:pt x="811" y="215"/>
                  </a:lnTo>
                  <a:lnTo>
                    <a:pt x="551" y="215"/>
                  </a:lnTo>
                  <a:close/>
                  <a:moveTo>
                    <a:pt x="1591" y="0"/>
                  </a:moveTo>
                  <a:lnTo>
                    <a:pt x="2558" y="0"/>
                  </a:lnTo>
                  <a:lnTo>
                    <a:pt x="2558" y="924"/>
                  </a:lnTo>
                  <a:lnTo>
                    <a:pt x="2952" y="924"/>
                  </a:lnTo>
                  <a:lnTo>
                    <a:pt x="2952" y="1720"/>
                  </a:lnTo>
                  <a:lnTo>
                    <a:pt x="1591" y="1720"/>
                  </a:lnTo>
                  <a:lnTo>
                    <a:pt x="1591" y="0"/>
                  </a:lnTo>
                  <a:close/>
                  <a:moveTo>
                    <a:pt x="394" y="0"/>
                  </a:moveTo>
                  <a:lnTo>
                    <a:pt x="1361" y="0"/>
                  </a:lnTo>
                  <a:lnTo>
                    <a:pt x="1361" y="1720"/>
                  </a:lnTo>
                  <a:lnTo>
                    <a:pt x="0" y="1720"/>
                  </a:lnTo>
                  <a:lnTo>
                    <a:pt x="0" y="475"/>
                  </a:lnTo>
                  <a:lnTo>
                    <a:pt x="394" y="475"/>
                  </a:lnTo>
                  <a:lnTo>
                    <a:pt x="394" y="0"/>
                  </a:lnTo>
                  <a:close/>
                </a:path>
              </a:pathLst>
            </a:custGeom>
            <a:solidFill>
              <a:srgbClr val="FFFFFF"/>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0" name="Freeform 36"/>
            <p:cNvSpPr>
              <a:spLocks noEditPoints="1"/>
            </p:cNvSpPr>
            <p:nvPr/>
          </p:nvSpPr>
          <p:spPr bwMode="auto">
            <a:xfrm>
              <a:off x="4144" y="502"/>
              <a:ext cx="632" cy="511"/>
            </a:xfrm>
            <a:custGeom>
              <a:avLst/>
              <a:gdLst>
                <a:gd name="T0" fmla="*/ 0 w 3158"/>
                <a:gd name="T1" fmla="*/ 19 h 2553"/>
                <a:gd name="T2" fmla="*/ 25 w 3158"/>
                <a:gd name="T3" fmla="*/ 19 h 2553"/>
                <a:gd name="T4" fmla="*/ 25 w 3158"/>
                <a:gd name="T5" fmla="*/ 20 h 2553"/>
                <a:gd name="T6" fmla="*/ 0 w 3158"/>
                <a:gd name="T7" fmla="*/ 20 h 2553"/>
                <a:gd name="T8" fmla="*/ 0 w 3158"/>
                <a:gd name="T9" fmla="*/ 19 h 2553"/>
                <a:gd name="T10" fmla="*/ 16 w 3158"/>
                <a:gd name="T11" fmla="*/ 2 h 2553"/>
                <a:gd name="T12" fmla="*/ 19 w 3158"/>
                <a:gd name="T13" fmla="*/ 2 h 2553"/>
                <a:gd name="T14" fmla="*/ 19 w 3158"/>
                <a:gd name="T15" fmla="*/ 4 h 2553"/>
                <a:gd name="T16" fmla="*/ 16 w 3158"/>
                <a:gd name="T17" fmla="*/ 4 h 2553"/>
                <a:gd name="T18" fmla="*/ 16 w 3158"/>
                <a:gd name="T19" fmla="*/ 2 h 2553"/>
                <a:gd name="T20" fmla="*/ 9 w 3158"/>
                <a:gd name="T21" fmla="*/ 0 h 2553"/>
                <a:gd name="T22" fmla="*/ 10 w 3158"/>
                <a:gd name="T23" fmla="*/ 1 h 2553"/>
                <a:gd name="T24" fmla="*/ 10 w 3158"/>
                <a:gd name="T25" fmla="*/ 4 h 2553"/>
                <a:gd name="T26" fmla="*/ 6 w 3158"/>
                <a:gd name="T27" fmla="*/ 4 h 2553"/>
                <a:gd name="T28" fmla="*/ 6 w 3158"/>
                <a:gd name="T29" fmla="*/ 2 h 2553"/>
                <a:gd name="T30" fmla="*/ 9 w 3158"/>
                <a:gd name="T31" fmla="*/ 2 h 2553"/>
                <a:gd name="T32" fmla="*/ 9 w 3158"/>
                <a:gd name="T33" fmla="*/ 1 h 2553"/>
                <a:gd name="T34" fmla="*/ 9 w 3158"/>
                <a:gd name="T35" fmla="*/ 0 h 25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158" h="2553">
                  <a:moveTo>
                    <a:pt x="0" y="2345"/>
                  </a:moveTo>
                  <a:lnTo>
                    <a:pt x="3158" y="2345"/>
                  </a:lnTo>
                  <a:lnTo>
                    <a:pt x="3158" y="2553"/>
                  </a:lnTo>
                  <a:lnTo>
                    <a:pt x="0" y="2553"/>
                  </a:lnTo>
                  <a:lnTo>
                    <a:pt x="0" y="2345"/>
                  </a:lnTo>
                  <a:close/>
                  <a:moveTo>
                    <a:pt x="1937" y="299"/>
                  </a:moveTo>
                  <a:lnTo>
                    <a:pt x="2394" y="299"/>
                  </a:lnTo>
                  <a:lnTo>
                    <a:pt x="2394" y="480"/>
                  </a:lnTo>
                  <a:lnTo>
                    <a:pt x="1937" y="480"/>
                  </a:lnTo>
                  <a:lnTo>
                    <a:pt x="1937" y="299"/>
                  </a:lnTo>
                  <a:close/>
                  <a:moveTo>
                    <a:pt x="1147" y="0"/>
                  </a:moveTo>
                  <a:lnTo>
                    <a:pt x="1221" y="68"/>
                  </a:lnTo>
                  <a:lnTo>
                    <a:pt x="1221" y="480"/>
                  </a:lnTo>
                  <a:lnTo>
                    <a:pt x="764" y="480"/>
                  </a:lnTo>
                  <a:lnTo>
                    <a:pt x="764" y="299"/>
                  </a:lnTo>
                  <a:lnTo>
                    <a:pt x="1074" y="299"/>
                  </a:lnTo>
                  <a:lnTo>
                    <a:pt x="1074" y="68"/>
                  </a:lnTo>
                  <a:lnTo>
                    <a:pt x="1147" y="0"/>
                  </a:lnTo>
                  <a:close/>
                </a:path>
              </a:pathLst>
            </a:custGeom>
            <a:solidFill>
              <a:srgbClr val="FABE3C"/>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
        <p:nvSpPr>
          <p:cNvPr id="31" name="Freeform 29"/>
          <p:cNvSpPr>
            <a:spLocks/>
          </p:cNvSpPr>
          <p:nvPr/>
        </p:nvSpPr>
        <p:spPr bwMode="auto">
          <a:xfrm>
            <a:off x="5413230" y="4298197"/>
            <a:ext cx="942976" cy="599677"/>
          </a:xfrm>
          <a:custGeom>
            <a:avLst/>
            <a:gdLst>
              <a:gd name="T0" fmla="*/ 2147483646 w 2706"/>
              <a:gd name="T1" fmla="*/ 1987522756 h 1717"/>
              <a:gd name="T2" fmla="*/ 2147483646 w 2706"/>
              <a:gd name="T3" fmla="*/ 2147483646 h 1717"/>
              <a:gd name="T4" fmla="*/ 2147483646 w 2706"/>
              <a:gd name="T5" fmla="*/ 2147483646 h 1717"/>
              <a:gd name="T6" fmla="*/ 2147483646 w 2706"/>
              <a:gd name="T7" fmla="*/ 2147483646 h 1717"/>
              <a:gd name="T8" fmla="*/ 2147483646 w 2706"/>
              <a:gd name="T9" fmla="*/ 2147483646 h 1717"/>
              <a:gd name="T10" fmla="*/ 2147483646 w 2706"/>
              <a:gd name="T11" fmla="*/ 2147483646 h 1717"/>
              <a:gd name="T12" fmla="*/ 2147483646 w 2706"/>
              <a:gd name="T13" fmla="*/ 2147483646 h 1717"/>
              <a:gd name="T14" fmla="*/ 2147483646 w 2706"/>
              <a:gd name="T15" fmla="*/ 2147483646 h 1717"/>
              <a:gd name="T16" fmla="*/ 2147483646 w 2706"/>
              <a:gd name="T17" fmla="*/ 2147483646 h 1717"/>
              <a:gd name="T18" fmla="*/ 2147483646 w 2706"/>
              <a:gd name="T19" fmla="*/ 2147483646 h 1717"/>
              <a:gd name="T20" fmla="*/ 2147483646 w 2706"/>
              <a:gd name="T21" fmla="*/ 2147483646 h 1717"/>
              <a:gd name="T22" fmla="*/ 2147483646 w 2706"/>
              <a:gd name="T23" fmla="*/ 2147483646 h 1717"/>
              <a:gd name="T24" fmla="*/ 2147483646 w 2706"/>
              <a:gd name="T25" fmla="*/ 2147483646 h 1717"/>
              <a:gd name="T26" fmla="*/ 2147483646 w 2706"/>
              <a:gd name="T27" fmla="*/ 2147483646 h 1717"/>
              <a:gd name="T28" fmla="*/ 2147483646 w 2706"/>
              <a:gd name="T29" fmla="*/ 2147483646 h 1717"/>
              <a:gd name="T30" fmla="*/ 2147483646 w 2706"/>
              <a:gd name="T31" fmla="*/ 2147483646 h 1717"/>
              <a:gd name="T32" fmla="*/ 2147483646 w 2706"/>
              <a:gd name="T33" fmla="*/ 2147483646 h 1717"/>
              <a:gd name="T34" fmla="*/ 2147483646 w 2706"/>
              <a:gd name="T35" fmla="*/ 2147483646 h 1717"/>
              <a:gd name="T36" fmla="*/ 2147483646 w 2706"/>
              <a:gd name="T37" fmla="*/ 2147483646 h 1717"/>
              <a:gd name="T38" fmla="*/ 2147483646 w 2706"/>
              <a:gd name="T39" fmla="*/ 2147483646 h 1717"/>
              <a:gd name="T40" fmla="*/ 2147483646 w 2706"/>
              <a:gd name="T41" fmla="*/ 2147483646 h 1717"/>
              <a:gd name="T42" fmla="*/ 2147483646 w 2706"/>
              <a:gd name="T43" fmla="*/ 2147483646 h 1717"/>
              <a:gd name="T44" fmla="*/ 2147483646 w 2706"/>
              <a:gd name="T45" fmla="*/ 2147483646 h 1717"/>
              <a:gd name="T46" fmla="*/ 2147483646 w 2706"/>
              <a:gd name="T47" fmla="*/ 2147483646 h 1717"/>
              <a:gd name="T48" fmla="*/ 2147483646 w 2706"/>
              <a:gd name="T49" fmla="*/ 2147483646 h 1717"/>
              <a:gd name="T50" fmla="*/ 2147483646 w 2706"/>
              <a:gd name="T51" fmla="*/ 2147483646 h 1717"/>
              <a:gd name="T52" fmla="*/ 2147483646 w 2706"/>
              <a:gd name="T53" fmla="*/ 2147483646 h 1717"/>
              <a:gd name="T54" fmla="*/ 2147483646 w 2706"/>
              <a:gd name="T55" fmla="*/ 2147483646 h 1717"/>
              <a:gd name="T56" fmla="*/ 2147483646 w 2706"/>
              <a:gd name="T57" fmla="*/ 2147483646 h 1717"/>
              <a:gd name="T58" fmla="*/ 2147483646 w 2706"/>
              <a:gd name="T59" fmla="*/ 2147483646 h 1717"/>
              <a:gd name="T60" fmla="*/ 2147483646 w 2706"/>
              <a:gd name="T61" fmla="*/ 2147483646 h 1717"/>
              <a:gd name="T62" fmla="*/ 2147483646 w 2706"/>
              <a:gd name="T63" fmla="*/ 2147483646 h 1717"/>
              <a:gd name="T64" fmla="*/ 0 w 2706"/>
              <a:gd name="T65" fmla="*/ 2147483646 h 1717"/>
              <a:gd name="T66" fmla="*/ 2147483646 w 2706"/>
              <a:gd name="T67" fmla="*/ 2147483646 h 1717"/>
              <a:gd name="T68" fmla="*/ 2147483646 w 2706"/>
              <a:gd name="T69" fmla="*/ 2147483646 h 1717"/>
              <a:gd name="T70" fmla="*/ 2147483646 w 2706"/>
              <a:gd name="T71" fmla="*/ 2147483646 h 1717"/>
              <a:gd name="T72" fmla="*/ 2147483646 w 2706"/>
              <a:gd name="T73" fmla="*/ 2147483646 h 1717"/>
              <a:gd name="T74" fmla="*/ 2147483646 w 2706"/>
              <a:gd name="T75" fmla="*/ 2147483646 h 1717"/>
              <a:gd name="T76" fmla="*/ 2147483646 w 2706"/>
              <a:gd name="T77" fmla="*/ 2147483646 h 1717"/>
              <a:gd name="T78" fmla="*/ 2147483646 w 2706"/>
              <a:gd name="T79" fmla="*/ 2147483646 h 1717"/>
              <a:gd name="T80" fmla="*/ 2147483646 w 2706"/>
              <a:gd name="T81" fmla="*/ 2147483646 h 1717"/>
              <a:gd name="T82" fmla="*/ 2147483646 w 2706"/>
              <a:gd name="T83" fmla="*/ 2147483646 h 1717"/>
              <a:gd name="T84" fmla="*/ 2147483646 w 2706"/>
              <a:gd name="T85" fmla="*/ 2147483646 h 1717"/>
              <a:gd name="T86" fmla="*/ 2147483646 w 2706"/>
              <a:gd name="T87" fmla="*/ 2147483646 h 1717"/>
              <a:gd name="T88" fmla="*/ 2147483646 w 2706"/>
              <a:gd name="T89" fmla="*/ 2147483646 h 1717"/>
              <a:gd name="T90" fmla="*/ 2147483646 w 2706"/>
              <a:gd name="T91" fmla="*/ 2147483646 h 1717"/>
              <a:gd name="T92" fmla="*/ 2147483646 w 2706"/>
              <a:gd name="T93" fmla="*/ 2147483646 h 1717"/>
              <a:gd name="T94" fmla="*/ 2147483646 w 2706"/>
              <a:gd name="T95" fmla="*/ 2147483646 h 1717"/>
              <a:gd name="T96" fmla="*/ 2147483646 w 2706"/>
              <a:gd name="T97" fmla="*/ 2147483646 h 1717"/>
              <a:gd name="T98" fmla="*/ 2147483646 w 2706"/>
              <a:gd name="T99" fmla="*/ 2147483646 h 1717"/>
              <a:gd name="T100" fmla="*/ 2147483646 w 2706"/>
              <a:gd name="T101" fmla="*/ 2147483646 h 1717"/>
              <a:gd name="T102" fmla="*/ 2147483646 w 2706"/>
              <a:gd name="T103" fmla="*/ 1987522756 h 17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rotWithShape="1">
            <a:gsLst>
              <a:gs pos="0">
                <a:srgbClr val="FFFFFF">
                  <a:alpha val="24000"/>
                </a:srgbClr>
              </a:gs>
              <a:gs pos="9000">
                <a:srgbClr val="FFFFFF"/>
              </a:gs>
              <a:gs pos="100000">
                <a:srgbClr val="389EE7"/>
              </a:gs>
            </a:gsLst>
            <a:lin ang="1800000"/>
          </a:gradFill>
          <a:ln>
            <a:noFill/>
          </a:ln>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2" name="Title 2"/>
          <p:cNvSpPr>
            <a:spLocks noGrp="1"/>
          </p:cNvSpPr>
          <p:nvPr>
            <p:ph type="title"/>
          </p:nvPr>
        </p:nvSpPr>
        <p:spPr>
          <a:xfrm>
            <a:off x="695325" y="682625"/>
            <a:ext cx="10826496" cy="369332"/>
          </a:xfrm>
        </p:spPr>
        <p:txBody>
          <a:bodyPr>
            <a:noAutofit/>
          </a:bodyPr>
          <a:lstStyle/>
          <a:p>
            <a:pPr defTabSz="457200">
              <a:lnSpc>
                <a:spcPct val="100000"/>
              </a:lnSpc>
              <a:spcAft>
                <a:spcPts val="600"/>
              </a:spcAft>
            </a:pPr>
            <a:r>
              <a:rPr lang="lt-LT" sz="2400" b="1" dirty="0">
                <a:solidFill>
                  <a:prstClr val="white"/>
                </a:solidFill>
                <a:latin typeface="Avenir Next"/>
                <a:ea typeface="ＭＳ Ｐゴシック"/>
                <a:cs typeface="Arial"/>
              </a:rPr>
              <a:t>Kokios yra ArcGIS diegimo </a:t>
            </a:r>
            <a:r>
              <a:rPr lang="lt-LT" sz="2400" b="1" dirty="0" smtClean="0">
                <a:solidFill>
                  <a:prstClr val="white"/>
                </a:solidFill>
                <a:latin typeface="Avenir Next"/>
                <a:ea typeface="ＭＳ Ｐゴシック"/>
                <a:cs typeface="Arial"/>
              </a:rPr>
              <a:t>galimybės</a:t>
            </a:r>
            <a:r>
              <a:rPr lang="en-US" sz="2400" b="1" dirty="0" smtClean="0">
                <a:solidFill>
                  <a:prstClr val="white"/>
                </a:solidFill>
                <a:latin typeface="Avenir Next"/>
                <a:ea typeface="ＭＳ Ｐゴシック"/>
                <a:cs typeface="Arial"/>
              </a:rPr>
              <a:t> ?</a:t>
            </a:r>
            <a:endParaRPr lang="en-US" sz="2400" b="1" dirty="0">
              <a:solidFill>
                <a:prstClr val="white"/>
              </a:solidFill>
              <a:latin typeface="Avenir Next"/>
              <a:ea typeface="ＭＳ Ｐゴシック"/>
              <a:cs typeface="Arial"/>
            </a:endParaRPr>
          </a:p>
        </p:txBody>
      </p:sp>
      <p:sp>
        <p:nvSpPr>
          <p:cNvPr id="17" name="TextBox 16"/>
          <p:cNvSpPr txBox="1"/>
          <p:nvPr/>
        </p:nvSpPr>
        <p:spPr>
          <a:xfrm>
            <a:off x="3132818" y="2104099"/>
            <a:ext cx="5171822" cy="651297"/>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lt-LT" sz="20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Pagrindinis</a:t>
            </a:r>
            <a:r>
              <a:rPr kumimoji="0" lang="en-US" sz="20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 </a:t>
            </a:r>
            <a:r>
              <a:rPr kumimoji="0" lang="en-US" sz="2000" b="0" i="0" u="none" strike="noStrike" kern="1200" cap="none" spc="0" normalizeH="0" baseline="0" noProof="0" dirty="0">
                <a:ln>
                  <a:noFill/>
                </a:ln>
                <a:solidFill>
                  <a:prstClr val="white"/>
                </a:solidFill>
                <a:effectLst/>
                <a:uLnTx/>
                <a:uFillTx/>
                <a:latin typeface="Avenir LT Std 65 Medium" charset="0"/>
                <a:ea typeface="Avenir LT Std 65 Medium" charset="0"/>
                <a:cs typeface="Avenir LT Std 65 Medium" charset="0"/>
              </a:rPr>
              <a:t>Web GIS </a:t>
            </a:r>
            <a:r>
              <a:rPr kumimoji="0" lang="lt-LT" sz="20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funkcionalumas</a:t>
            </a:r>
            <a:endParaRPr kumimoji="0" lang="en-US" sz="2000" b="0" i="0" u="none" strike="noStrike" kern="1200" cap="none" spc="0" normalizeH="0" baseline="0" noProof="0" dirty="0">
              <a:ln>
                <a:noFill/>
              </a:ln>
              <a:solidFill>
                <a:prstClr val="white"/>
              </a:solidFill>
              <a:effectLst/>
              <a:uLnTx/>
              <a:uFillTx/>
              <a:latin typeface="Avenir LT Std 65 Medium" charset="0"/>
              <a:ea typeface="Avenir LT Std 65 Medium" charset="0"/>
              <a:cs typeface="Avenir LT Std 65 Medium" charset="0"/>
            </a:endParaRP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a:t>
            </a:r>
            <a:r>
              <a:rPr kumimoji="0" lang="lt-LT"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Programėlės</a:t>
            </a:r>
            <a:r>
              <a:rPr kumimoji="0" lang="en-US"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 vi</a:t>
            </a:r>
            <a:r>
              <a:rPr kumimoji="0" lang="lt-LT"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zualiazcija</a:t>
            </a:r>
            <a:r>
              <a:rPr kumimoji="0" lang="en-US"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 </a:t>
            </a:r>
            <a:r>
              <a:rPr kumimoji="0" lang="lt-LT"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išmanus kartografavimas</a:t>
            </a:r>
            <a:r>
              <a:rPr kumimoji="0" lang="en-US"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 anal</a:t>
            </a:r>
            <a:r>
              <a:rPr kumimoji="0" lang="lt-LT"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izė</a:t>
            </a:r>
            <a:r>
              <a:rPr kumimoji="0" lang="en-US" sz="1400" b="0" i="0" u="none" strike="noStrike" kern="1200" cap="none" spc="0" normalizeH="0" baseline="0" noProof="0" dirty="0" smtClean="0">
                <a:ln>
                  <a:noFill/>
                </a:ln>
                <a:solidFill>
                  <a:prstClr val="white"/>
                </a:solidFill>
                <a:effectLst/>
                <a:uLnTx/>
                <a:uFillTx/>
                <a:latin typeface="Avenir LT Std 65 Medium" charset="0"/>
                <a:ea typeface="Avenir LT Std 65 Medium" charset="0"/>
                <a:cs typeface="Avenir LT Std 65 Medium" charset="0"/>
              </a:rPr>
              <a:t>…)</a:t>
            </a:r>
            <a:endParaRPr kumimoji="0" lang="en-US" sz="1400" b="0" i="0" u="none" strike="noStrike" kern="1200" cap="none" spc="0" normalizeH="0" baseline="0" noProof="0" dirty="0">
              <a:ln>
                <a:noFill/>
              </a:ln>
              <a:solidFill>
                <a:prstClr val="white"/>
              </a:solidFill>
              <a:effectLst/>
              <a:uLnTx/>
              <a:uFillTx/>
              <a:latin typeface="Avenir LT Std 65 Medium" charset="0"/>
              <a:ea typeface="Avenir LT Std 65 Medium" charset="0"/>
              <a:cs typeface="Avenir LT Std 65 Medium" charset="0"/>
            </a:endParaRPr>
          </a:p>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venir LT Std 65 Medium" charset="0"/>
              <a:ea typeface="Avenir LT Std 65 Medium" charset="0"/>
              <a:cs typeface="Avenir LT Std 65 Medium" charset="0"/>
            </a:endParaRPr>
          </a:p>
        </p:txBody>
      </p:sp>
      <p:sp>
        <p:nvSpPr>
          <p:cNvPr id="3" name="Rectangle 2"/>
          <p:cNvSpPr/>
          <p:nvPr/>
        </p:nvSpPr>
        <p:spPr>
          <a:xfrm>
            <a:off x="421368" y="4298197"/>
            <a:ext cx="6096000" cy="1615827"/>
          </a:xfrm>
          <a:prstGeom prst="rect">
            <a:avLst/>
          </a:prstGeom>
        </p:spPr>
        <p:txBody>
          <a:bodyPr>
            <a:spAutoFit/>
          </a:bodyPr>
          <a:lstStyle/>
          <a:p>
            <a:pPr marL="176213" lvl="0" indent="-176213" defTabSz="457200">
              <a:spcBef>
                <a:spcPts val="300"/>
              </a:spcBef>
              <a:spcAft>
                <a:spcPts val="600"/>
              </a:spcAft>
              <a:buClr>
                <a:srgbClr val="00B9F2">
                  <a:lumMod val="60000"/>
                  <a:lumOff val="40000"/>
                </a:srgbClr>
              </a:buClr>
              <a:buSzPct val="80000"/>
              <a:buFont typeface="Arial"/>
              <a:buChar char="•"/>
              <a:defRPr/>
            </a:pPr>
            <a:r>
              <a:rPr lang="lt-LT" sz="2000" dirty="0">
                <a:solidFill>
                  <a:prstClr val="white"/>
                </a:solidFill>
                <a:latin typeface="Avenir LT Std 65 Medium" charset="0"/>
                <a:ea typeface="Avenir LT Std 65 Medium" charset="0"/>
                <a:cs typeface="Avenir LT Std 65 Medium" charset="0"/>
              </a:rPr>
              <a:t>Išplėstinis </a:t>
            </a:r>
            <a:r>
              <a:rPr lang="en-US" sz="2000" dirty="0">
                <a:solidFill>
                  <a:prstClr val="white"/>
                </a:solidFill>
                <a:latin typeface="Avenir LT Std 65 Medium" charset="0"/>
                <a:ea typeface="Avenir LT Std 65 Medium" charset="0"/>
                <a:cs typeface="Avenir LT Std 65 Medium" charset="0"/>
              </a:rPr>
              <a:t>GIS fun</a:t>
            </a:r>
            <a:r>
              <a:rPr lang="lt-LT" sz="2000" dirty="0">
                <a:solidFill>
                  <a:prstClr val="white"/>
                </a:solidFill>
                <a:latin typeface="Avenir LT Std 65 Medium" charset="0"/>
                <a:ea typeface="Avenir LT Std 65 Medium" charset="0"/>
                <a:cs typeface="Avenir LT Std 65 Medium" charset="0"/>
              </a:rPr>
              <a:t>kcionalumas</a:t>
            </a:r>
            <a:endParaRPr lang="en-US" sz="2000" dirty="0">
              <a:solidFill>
                <a:prstClr val="white"/>
              </a:solidFill>
              <a:latin typeface="Avenir LT Std 65 Medium" charset="0"/>
              <a:ea typeface="Avenir LT Std 65 Medium" charset="0"/>
              <a:cs typeface="Avenir LT Std 65 Medium" charset="0"/>
            </a:endParaRPr>
          </a:p>
          <a:p>
            <a:pPr lvl="1" indent="-173736" defTabSz="457200">
              <a:spcAft>
                <a:spcPts val="600"/>
              </a:spcAft>
              <a:buClr>
                <a:srgbClr val="00B9F2">
                  <a:lumMod val="60000"/>
                  <a:lumOff val="40000"/>
                </a:srgbClr>
              </a:buClr>
              <a:buSzPct val="80000"/>
              <a:buFont typeface="Lucida Grande"/>
              <a:buChar char="-"/>
              <a:defRPr/>
            </a:pPr>
            <a:r>
              <a:rPr lang="en-US" sz="1600" dirty="0">
                <a:solidFill>
                  <a:prstClr val="white"/>
                </a:solidFill>
                <a:latin typeface="Avenir LT Std 65 Medium" charset="0"/>
                <a:ea typeface="Avenir LT Std 65 Medium" charset="0"/>
                <a:cs typeface="Avenir LT Std 65 Medium" charset="0"/>
              </a:rPr>
              <a:t>GIS Server</a:t>
            </a:r>
          </a:p>
          <a:p>
            <a:pPr lvl="1" indent="-173736" defTabSz="457200">
              <a:spcAft>
                <a:spcPts val="600"/>
              </a:spcAft>
              <a:buClr>
                <a:srgbClr val="00B9F2">
                  <a:lumMod val="60000"/>
                  <a:lumOff val="40000"/>
                </a:srgbClr>
              </a:buClr>
              <a:buSzPct val="80000"/>
              <a:buFont typeface="Lucida Grande"/>
              <a:buChar char="-"/>
              <a:defRPr/>
            </a:pPr>
            <a:r>
              <a:rPr lang="en-US" sz="1600" dirty="0">
                <a:solidFill>
                  <a:prstClr val="white"/>
                </a:solidFill>
                <a:latin typeface="Avenir LT Std 65 Medium" charset="0"/>
                <a:ea typeface="Avenir LT Std 65 Medium" charset="0"/>
                <a:cs typeface="Avenir LT Std 65 Medium" charset="0"/>
              </a:rPr>
              <a:t>Image Server (</a:t>
            </a:r>
            <a:r>
              <a:rPr lang="lt-LT" sz="1600" dirty="0">
                <a:solidFill>
                  <a:prstClr val="white"/>
                </a:solidFill>
                <a:latin typeface="Avenir LT Std 65 Medium" charset="0"/>
                <a:ea typeface="Avenir LT Std 65 Medium" charset="0"/>
                <a:cs typeface="Avenir LT Std 65 Medium" charset="0"/>
              </a:rPr>
              <a:t>pasirinktinai</a:t>
            </a:r>
            <a:r>
              <a:rPr lang="en-US" sz="1600" dirty="0">
                <a:solidFill>
                  <a:prstClr val="white"/>
                </a:solidFill>
                <a:latin typeface="Avenir LT Std 65 Medium" charset="0"/>
                <a:ea typeface="Avenir LT Std 65 Medium" charset="0"/>
                <a:cs typeface="Avenir LT Std 65 Medium" charset="0"/>
              </a:rPr>
              <a:t>)</a:t>
            </a:r>
          </a:p>
          <a:p>
            <a:pPr lvl="1">
              <a:buClr>
                <a:srgbClr val="00B9F2">
                  <a:lumMod val="60000"/>
                  <a:lumOff val="40000"/>
                </a:srgbClr>
              </a:buClr>
            </a:pPr>
            <a:r>
              <a:rPr lang="en-US" sz="1600" dirty="0" err="1">
                <a:solidFill>
                  <a:prstClr val="white"/>
                </a:solidFill>
                <a:latin typeface="Avenir LT Std 65 Medium" charset="0"/>
                <a:ea typeface="Avenir LT Std 65 Medium" charset="0"/>
                <a:cs typeface="Avenir LT Std 65 Medium" charset="0"/>
              </a:rPr>
              <a:t>GeoEvent</a:t>
            </a:r>
            <a:r>
              <a:rPr lang="en-US" sz="1600" dirty="0">
                <a:solidFill>
                  <a:prstClr val="white"/>
                </a:solidFill>
                <a:latin typeface="Avenir LT Std 65 Medium" charset="0"/>
                <a:ea typeface="Avenir LT Std 65 Medium" charset="0"/>
                <a:cs typeface="Avenir LT Std 65 Medium" charset="0"/>
              </a:rPr>
              <a:t> Server (</a:t>
            </a:r>
            <a:r>
              <a:rPr lang="lt-LT" sz="1600" dirty="0">
                <a:solidFill>
                  <a:prstClr val="white"/>
                </a:solidFill>
                <a:latin typeface="Avenir LT Std 65 Medium" charset="0"/>
                <a:ea typeface="Avenir LT Std 65 Medium" charset="0"/>
                <a:cs typeface="Avenir LT Std 65 Medium" charset="0"/>
              </a:rPr>
              <a:t>pasirinktinai</a:t>
            </a:r>
            <a:r>
              <a:rPr lang="en-US" sz="1600" dirty="0">
                <a:solidFill>
                  <a:prstClr val="white"/>
                </a:solidFill>
                <a:latin typeface="Avenir LT Std 65 Medium" charset="0"/>
                <a:ea typeface="Avenir LT Std 65 Medium" charset="0"/>
                <a:cs typeface="Avenir LT Std 65 Medium" charset="0"/>
              </a:rPr>
              <a:t>)</a:t>
            </a:r>
          </a:p>
          <a:p>
            <a:pPr lvl="1">
              <a:buClr>
                <a:srgbClr val="00B9F2">
                  <a:lumMod val="60000"/>
                  <a:lumOff val="40000"/>
                </a:srgbClr>
              </a:buClr>
            </a:pPr>
            <a:r>
              <a:rPr lang="en-US" sz="1600" dirty="0" err="1">
                <a:solidFill>
                  <a:prstClr val="white"/>
                </a:solidFill>
                <a:latin typeface="Avenir LT Std 65 Medium" charset="0"/>
                <a:ea typeface="Avenir LT Std 65 Medium" charset="0"/>
                <a:cs typeface="Avenir LT Std 65 Medium" charset="0"/>
              </a:rPr>
              <a:t>GeoAnalytics</a:t>
            </a:r>
            <a:r>
              <a:rPr lang="en-US" sz="1600" dirty="0">
                <a:solidFill>
                  <a:prstClr val="white"/>
                </a:solidFill>
                <a:latin typeface="Avenir LT Std 65 Medium" charset="0"/>
                <a:ea typeface="Avenir LT Std 65 Medium" charset="0"/>
                <a:cs typeface="Avenir LT Std 65 Medium" charset="0"/>
              </a:rPr>
              <a:t> Server (</a:t>
            </a:r>
            <a:r>
              <a:rPr lang="lt-LT" sz="1600" dirty="0">
                <a:solidFill>
                  <a:prstClr val="white"/>
                </a:solidFill>
                <a:latin typeface="Avenir LT Std 65 Medium" charset="0"/>
                <a:ea typeface="Avenir LT Std 65 Medium" charset="0"/>
                <a:cs typeface="Avenir LT Std 65 Medium" charset="0"/>
              </a:rPr>
              <a:t>pasirinktinai</a:t>
            </a:r>
            <a:r>
              <a:rPr lang="en-US" sz="1600" dirty="0">
                <a:solidFill>
                  <a:prstClr val="white"/>
                </a:solidFill>
                <a:latin typeface="Avenir LT Std 65 Medium" charset="0"/>
                <a:ea typeface="Avenir LT Std 65 Medium" charset="0"/>
                <a:cs typeface="Avenir LT Std 65 Medium" charset="0"/>
              </a:rPr>
              <a:t>)</a:t>
            </a:r>
          </a:p>
        </p:txBody>
      </p:sp>
      <p:sp>
        <p:nvSpPr>
          <p:cNvPr id="4" name="Rectangle 3"/>
          <p:cNvSpPr/>
          <p:nvPr/>
        </p:nvSpPr>
        <p:spPr>
          <a:xfrm>
            <a:off x="7561943" y="4410810"/>
            <a:ext cx="6096000" cy="1338828"/>
          </a:xfrm>
          <a:prstGeom prst="rect">
            <a:avLst/>
          </a:prstGeom>
        </p:spPr>
        <p:txBody>
          <a:bodyPr>
            <a:spAutoFit/>
          </a:bodyPr>
          <a:lstStyle/>
          <a:p>
            <a:pPr marL="176213" lvl="0" indent="-176213" defTabSz="457200">
              <a:spcBef>
                <a:spcPts val="300"/>
              </a:spcBef>
              <a:spcAft>
                <a:spcPts val="600"/>
              </a:spcAft>
              <a:buClr>
                <a:srgbClr val="00B9F2">
                  <a:lumMod val="60000"/>
                  <a:lumOff val="40000"/>
                </a:srgbClr>
              </a:buClr>
              <a:buSzPct val="80000"/>
              <a:buFont typeface="Arial"/>
              <a:buChar char="•"/>
              <a:defRPr/>
            </a:pPr>
            <a:r>
              <a:rPr lang="en-US" dirty="0">
                <a:solidFill>
                  <a:prstClr val="white"/>
                </a:solidFill>
                <a:latin typeface="Avenir LT Std 65 Medium" charset="0"/>
                <a:ea typeface="Avenir LT Std 65 Medium" charset="0"/>
                <a:cs typeface="Avenir LT Std 65 Medium" charset="0"/>
              </a:rPr>
              <a:t>Esri</a:t>
            </a:r>
            <a:r>
              <a:rPr lang="lt-LT" dirty="0">
                <a:solidFill>
                  <a:prstClr val="white"/>
                </a:solidFill>
                <a:latin typeface="Avenir LT Std 65 Medium" charset="0"/>
                <a:ea typeface="Avenir LT Std 65 Medium" charset="0"/>
                <a:cs typeface="Avenir LT Std 65 Medium" charset="0"/>
              </a:rPr>
              <a:t> teikiamas turinys ir paslaugos</a:t>
            </a:r>
            <a:endParaRPr lang="en-US" dirty="0">
              <a:solidFill>
                <a:prstClr val="white"/>
              </a:solidFill>
              <a:latin typeface="Avenir LT Std 65 Medium" charset="0"/>
              <a:ea typeface="Avenir LT Std 65 Medium" charset="0"/>
              <a:cs typeface="Avenir LT Std 65 Medium" charset="0"/>
            </a:endParaRPr>
          </a:p>
          <a:p>
            <a:pPr lvl="1" indent="-173736" defTabSz="457200">
              <a:spcAft>
                <a:spcPts val="600"/>
              </a:spcAft>
              <a:buClr>
                <a:srgbClr val="00B9F2">
                  <a:lumMod val="60000"/>
                  <a:lumOff val="40000"/>
                </a:srgbClr>
              </a:buClr>
              <a:buSzPct val="80000"/>
              <a:buFont typeface="Lucida Grande"/>
              <a:buChar char="-"/>
              <a:defRPr/>
            </a:pPr>
            <a:r>
              <a:rPr lang="lt-LT" sz="1600" dirty="0">
                <a:solidFill>
                  <a:prstClr val="white"/>
                </a:solidFill>
                <a:latin typeface="Avenir LT Std 65 Medium" charset="0"/>
                <a:ea typeface="Avenir LT Std 65 Medium" charset="0"/>
                <a:cs typeface="Avenir LT Std 65 Medium" charset="0"/>
              </a:rPr>
              <a:t>Pagrindo žemėlapiai</a:t>
            </a:r>
            <a:endParaRPr lang="en-US" sz="1600" dirty="0">
              <a:solidFill>
                <a:prstClr val="white"/>
              </a:solidFill>
              <a:latin typeface="Avenir LT Std 65 Medium" charset="0"/>
              <a:ea typeface="Avenir LT Std 65 Medium" charset="0"/>
              <a:cs typeface="Avenir LT Std 65 Medium" charset="0"/>
            </a:endParaRPr>
          </a:p>
          <a:p>
            <a:pPr lvl="1" indent="-173736" defTabSz="457200">
              <a:spcAft>
                <a:spcPts val="600"/>
              </a:spcAft>
              <a:buClr>
                <a:srgbClr val="00B9F2">
                  <a:lumMod val="60000"/>
                  <a:lumOff val="40000"/>
                </a:srgbClr>
              </a:buClr>
              <a:buSzPct val="80000"/>
              <a:buFont typeface="Lucida Grande"/>
              <a:buChar char="-"/>
              <a:defRPr/>
            </a:pPr>
            <a:r>
              <a:rPr lang="lt-LT" sz="1600" dirty="0">
                <a:solidFill>
                  <a:prstClr val="white"/>
                </a:solidFill>
                <a:latin typeface="Avenir LT Std 65 Medium" charset="0"/>
                <a:ea typeface="Avenir LT Std 65 Medium" charset="0"/>
                <a:cs typeface="Avenir LT Std 65 Medium" charset="0"/>
              </a:rPr>
              <a:t>Gyvasis pasaulio atlasas</a:t>
            </a:r>
            <a:endParaRPr lang="en-US" sz="1600" dirty="0">
              <a:solidFill>
                <a:prstClr val="white"/>
              </a:solidFill>
              <a:latin typeface="Avenir LT Std 65 Medium" charset="0"/>
              <a:ea typeface="Avenir LT Std 65 Medium" charset="0"/>
              <a:cs typeface="Avenir LT Std 65 Medium" charset="0"/>
            </a:endParaRPr>
          </a:p>
          <a:p>
            <a:pPr lvl="1" indent="-173736" defTabSz="457200">
              <a:spcAft>
                <a:spcPts val="600"/>
              </a:spcAft>
              <a:buClr>
                <a:srgbClr val="00B9F2">
                  <a:lumMod val="60000"/>
                  <a:lumOff val="40000"/>
                </a:srgbClr>
              </a:buClr>
              <a:buSzPct val="80000"/>
              <a:buFont typeface="Lucida Grande"/>
              <a:buChar char="-"/>
              <a:defRPr/>
            </a:pPr>
            <a:r>
              <a:rPr lang="lt-LT" sz="1600" dirty="0" smtClean="0">
                <a:solidFill>
                  <a:prstClr val="white"/>
                </a:solidFill>
                <a:latin typeface="Avenir LT Std 65 Medium" charset="0"/>
                <a:ea typeface="Avenir LT Std 65 Medium" charset="0"/>
                <a:cs typeface="Avenir LT Std 65 Medium" charset="0"/>
              </a:rPr>
              <a:t>Geopraturtinimas</a:t>
            </a:r>
            <a:r>
              <a:rPr lang="en-US" sz="1600" dirty="0" smtClean="0">
                <a:solidFill>
                  <a:prstClr val="white"/>
                </a:solidFill>
                <a:latin typeface="Avenir LT Std 65 Medium" charset="0"/>
                <a:ea typeface="Avenir LT Std 65 Medium" charset="0"/>
                <a:cs typeface="Avenir LT Std 65 Medium" charset="0"/>
              </a:rPr>
              <a:t>, Mar</a:t>
            </a:r>
            <a:r>
              <a:rPr lang="lt-LT" sz="1600" dirty="0" smtClean="0">
                <a:solidFill>
                  <a:prstClr val="white"/>
                </a:solidFill>
                <a:latin typeface="Avenir LT Std 65 Medium" charset="0"/>
                <a:ea typeface="Avenir LT Std 65 Medium" charset="0"/>
                <a:cs typeface="Avenir LT Std 65 Medium" charset="0"/>
              </a:rPr>
              <a:t>šrutai</a:t>
            </a:r>
            <a:r>
              <a:rPr lang="en-US" sz="1600" dirty="0" smtClean="0">
                <a:solidFill>
                  <a:prstClr val="white"/>
                </a:solidFill>
                <a:latin typeface="Avenir LT Std 65 Medium" charset="0"/>
                <a:ea typeface="Avenir LT Std 65 Medium" charset="0"/>
                <a:cs typeface="Avenir LT Std 65 Medium" charset="0"/>
              </a:rPr>
              <a:t>, </a:t>
            </a:r>
            <a:r>
              <a:rPr lang="en-US" sz="1600" dirty="0">
                <a:solidFill>
                  <a:prstClr val="white"/>
                </a:solidFill>
                <a:latin typeface="Avenir LT Std 65 Medium" charset="0"/>
                <a:ea typeface="Avenir LT Std 65 Medium" charset="0"/>
                <a:cs typeface="Avenir LT Std 65 Medium" charset="0"/>
              </a:rPr>
              <a:t>…</a:t>
            </a:r>
          </a:p>
        </p:txBody>
      </p:sp>
      <p:grpSp>
        <p:nvGrpSpPr>
          <p:cNvPr id="19" name="Group 18"/>
          <p:cNvGrpSpPr/>
          <p:nvPr/>
        </p:nvGrpSpPr>
        <p:grpSpPr>
          <a:xfrm>
            <a:off x="4784149" y="4531372"/>
            <a:ext cx="2515464" cy="2040558"/>
            <a:chOff x="7816058" y="1816046"/>
            <a:chExt cx="4376830" cy="3703443"/>
          </a:xfrm>
        </p:grpSpPr>
        <p:sp>
          <p:nvSpPr>
            <p:cNvPr id="20" name="AutoShape 61"/>
            <p:cNvSpPr>
              <a:spLocks noChangeArrowheads="1"/>
            </p:cNvSpPr>
            <p:nvPr/>
          </p:nvSpPr>
          <p:spPr bwMode="auto">
            <a:xfrm>
              <a:off x="7912395" y="2537316"/>
              <a:ext cx="3395734" cy="41405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lt-LT" sz="1600" b="0" i="0" u="none" strike="noStrike" kern="1200" cap="none" spc="0" normalizeH="0" baseline="0" noProof="0" dirty="0" smtClean="0">
                  <a:ln>
                    <a:noFill/>
                  </a:ln>
                  <a:solidFill>
                    <a:prstClr val="white"/>
                  </a:solidFill>
                  <a:effectLst/>
                  <a:uLnTx/>
                  <a:uFillTx/>
                  <a:latin typeface="Arial"/>
                  <a:ea typeface="ＭＳ Ｐゴシック" pitchFamily="16" charset="-128"/>
                  <a:cs typeface="ＭＳ Ｐゴシック" pitchFamily="-97" charset="-128"/>
                </a:rPr>
                <a:t>Paskirstytas</a:t>
              </a: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21" name="Oval 20"/>
            <p:cNvSpPr/>
            <p:nvPr/>
          </p:nvSpPr>
          <p:spPr bwMode="auto">
            <a:xfrm rot="749351">
              <a:off x="9091391" y="2713309"/>
              <a:ext cx="1007054" cy="1007054"/>
            </a:xfrm>
            <a:prstGeom prst="ellipse">
              <a:avLst/>
            </a:prstGeom>
            <a:noFill/>
            <a:ln w="12700" cap="flat" cmpd="sng" algn="ctr">
              <a:gradFill>
                <a:gsLst>
                  <a:gs pos="0">
                    <a:schemeClr val="accent4">
                      <a:lumMod val="40000"/>
                      <a:lumOff val="60000"/>
                      <a:alpha val="23000"/>
                    </a:schemeClr>
                  </a:gs>
                  <a:gs pos="100000">
                    <a:schemeClr val="accent4">
                      <a:lumMod val="40000"/>
                      <a:lumOff val="60000"/>
                      <a:alpha val="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22" name="Oval 21"/>
            <p:cNvSpPr/>
            <p:nvPr/>
          </p:nvSpPr>
          <p:spPr bwMode="auto">
            <a:xfrm rot="1538981">
              <a:off x="10500315" y="2329946"/>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23" name="Oval 22"/>
            <p:cNvSpPr/>
            <p:nvPr/>
          </p:nvSpPr>
          <p:spPr bwMode="auto">
            <a:xfrm rot="1038815">
              <a:off x="9217839" y="2839757"/>
              <a:ext cx="754158" cy="754158"/>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24" name="Group 23"/>
            <p:cNvGrpSpPr/>
            <p:nvPr/>
          </p:nvGrpSpPr>
          <p:grpSpPr>
            <a:xfrm>
              <a:off x="9382985" y="3063637"/>
              <a:ext cx="621762" cy="562471"/>
              <a:chOff x="9986210" y="3053535"/>
              <a:chExt cx="550812" cy="498287"/>
            </a:xfrm>
          </p:grpSpPr>
          <p:sp>
            <p:nvSpPr>
              <p:cNvPr id="159" name="Freeform 6"/>
              <p:cNvSpPr>
                <a:spLocks/>
              </p:cNvSpPr>
              <p:nvPr/>
            </p:nvSpPr>
            <p:spPr bwMode="auto">
              <a:xfrm>
                <a:off x="9986210" y="3053535"/>
                <a:ext cx="550812" cy="368159"/>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0" name="Freeform 7"/>
              <p:cNvSpPr>
                <a:spLocks/>
              </p:cNvSpPr>
              <p:nvPr/>
            </p:nvSpPr>
            <p:spPr bwMode="auto">
              <a:xfrm>
                <a:off x="10009042" y="3076366"/>
                <a:ext cx="505149" cy="322496"/>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61" name="Group 160"/>
              <p:cNvGrpSpPr>
                <a:grpSpLocks noChangeAspect="1"/>
              </p:cNvGrpSpPr>
              <p:nvPr/>
            </p:nvGrpSpPr>
            <p:grpSpPr>
              <a:xfrm>
                <a:off x="10173959" y="3240044"/>
                <a:ext cx="274399" cy="311778"/>
                <a:chOff x="4946904" y="2472561"/>
                <a:chExt cx="603579" cy="685800"/>
              </a:xfrm>
            </p:grpSpPr>
            <p:sp>
              <p:nvSpPr>
                <p:cNvPr id="162"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3"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4"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sp>
          <p:nvSpPr>
            <p:cNvPr id="25" name="Oval 24"/>
            <p:cNvSpPr/>
            <p:nvPr/>
          </p:nvSpPr>
          <p:spPr bwMode="auto">
            <a:xfrm rot="1038815">
              <a:off x="8360796" y="4087008"/>
              <a:ext cx="598845" cy="598845"/>
            </a:xfrm>
            <a:prstGeom prst="ellipse">
              <a:avLst/>
            </a:prstGeom>
            <a:gradFill>
              <a:gsLst>
                <a:gs pos="0">
                  <a:srgbClr val="4583B7">
                    <a:alpha val="60000"/>
                  </a:srgbClr>
                </a:gs>
                <a:gs pos="99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26" name="Group 25"/>
            <p:cNvGrpSpPr/>
            <p:nvPr/>
          </p:nvGrpSpPr>
          <p:grpSpPr>
            <a:xfrm>
              <a:off x="8491931" y="4264782"/>
              <a:ext cx="493716" cy="446635"/>
              <a:chOff x="9196835" y="4117615"/>
              <a:chExt cx="437377" cy="395669"/>
            </a:xfrm>
          </p:grpSpPr>
          <p:sp>
            <p:nvSpPr>
              <p:cNvPr id="153" name="Freeform 6"/>
              <p:cNvSpPr>
                <a:spLocks/>
              </p:cNvSpPr>
              <p:nvPr/>
            </p:nvSpPr>
            <p:spPr bwMode="auto">
              <a:xfrm>
                <a:off x="9196835" y="4117615"/>
                <a:ext cx="437377" cy="292340"/>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4" name="Freeform 7"/>
              <p:cNvSpPr>
                <a:spLocks/>
              </p:cNvSpPr>
              <p:nvPr/>
            </p:nvSpPr>
            <p:spPr bwMode="auto">
              <a:xfrm>
                <a:off x="9214968" y="4135749"/>
                <a:ext cx="401118" cy="256081"/>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55" name="Group 154"/>
              <p:cNvGrpSpPr>
                <a:grpSpLocks noChangeAspect="1"/>
              </p:cNvGrpSpPr>
              <p:nvPr/>
            </p:nvGrpSpPr>
            <p:grpSpPr>
              <a:xfrm>
                <a:off x="9345919" y="4265714"/>
                <a:ext cx="217889" cy="247570"/>
                <a:chOff x="4946904" y="2472561"/>
                <a:chExt cx="603579" cy="685800"/>
              </a:xfrm>
            </p:grpSpPr>
            <p:sp>
              <p:nvSpPr>
                <p:cNvPr id="156"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7"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8"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grpSp>
          <p:nvGrpSpPr>
            <p:cNvPr id="33" name="Group 32"/>
            <p:cNvGrpSpPr/>
            <p:nvPr/>
          </p:nvGrpSpPr>
          <p:grpSpPr>
            <a:xfrm>
              <a:off x="9722173" y="1816046"/>
              <a:ext cx="219398" cy="219398"/>
              <a:chOff x="10286693" y="1948308"/>
              <a:chExt cx="194362" cy="194362"/>
            </a:xfrm>
          </p:grpSpPr>
          <p:sp>
            <p:nvSpPr>
              <p:cNvPr id="151" name="Oval 150"/>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52" name="Oval 151"/>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34" name="Group 33"/>
            <p:cNvGrpSpPr/>
            <p:nvPr/>
          </p:nvGrpSpPr>
          <p:grpSpPr>
            <a:xfrm rot="384135">
              <a:off x="8629956" y="3395695"/>
              <a:ext cx="219398" cy="219398"/>
              <a:chOff x="10286693" y="1948308"/>
              <a:chExt cx="194362" cy="194362"/>
            </a:xfrm>
          </p:grpSpPr>
          <p:sp>
            <p:nvSpPr>
              <p:cNvPr id="149" name="Oval 148"/>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50" name="Oval 149"/>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35" name="Group 34"/>
            <p:cNvGrpSpPr/>
            <p:nvPr/>
          </p:nvGrpSpPr>
          <p:grpSpPr>
            <a:xfrm rot="21021526">
              <a:off x="9699709" y="4718002"/>
              <a:ext cx="219398" cy="219398"/>
              <a:chOff x="10286693" y="1948308"/>
              <a:chExt cx="194362" cy="194362"/>
            </a:xfrm>
          </p:grpSpPr>
          <p:sp>
            <p:nvSpPr>
              <p:cNvPr id="147" name="Oval 146"/>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48" name="Oval 147"/>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36" name="Group 35"/>
            <p:cNvGrpSpPr/>
            <p:nvPr/>
          </p:nvGrpSpPr>
          <p:grpSpPr>
            <a:xfrm>
              <a:off x="9838820" y="3838229"/>
              <a:ext cx="219398" cy="219398"/>
              <a:chOff x="10286693" y="1948308"/>
              <a:chExt cx="194362" cy="194362"/>
            </a:xfrm>
          </p:grpSpPr>
          <p:sp>
            <p:nvSpPr>
              <p:cNvPr id="145" name="Oval 144"/>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46" name="Oval 145"/>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37" name="Group 36"/>
            <p:cNvGrpSpPr/>
            <p:nvPr/>
          </p:nvGrpSpPr>
          <p:grpSpPr>
            <a:xfrm>
              <a:off x="10692784" y="4052044"/>
              <a:ext cx="219398" cy="219398"/>
              <a:chOff x="10286693" y="1948308"/>
              <a:chExt cx="194362" cy="194362"/>
            </a:xfrm>
          </p:grpSpPr>
          <p:sp>
            <p:nvSpPr>
              <p:cNvPr id="143" name="Oval 142"/>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44" name="Oval 143"/>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sp>
          <p:nvSpPr>
            <p:cNvPr id="38" name="Oval 37"/>
            <p:cNvSpPr/>
            <p:nvPr/>
          </p:nvSpPr>
          <p:spPr bwMode="auto">
            <a:xfrm rot="226898">
              <a:off x="10300130" y="3342265"/>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39" name="Oval 38"/>
            <p:cNvSpPr/>
            <p:nvPr/>
          </p:nvSpPr>
          <p:spPr bwMode="auto">
            <a:xfrm rot="1038815">
              <a:off x="8864844" y="2704208"/>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40" name="Oval 39"/>
            <p:cNvSpPr/>
            <p:nvPr/>
          </p:nvSpPr>
          <p:spPr bwMode="auto">
            <a:xfrm rot="1038815">
              <a:off x="8320582" y="4836385"/>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41" name="Oval 40"/>
            <p:cNvSpPr/>
            <p:nvPr/>
          </p:nvSpPr>
          <p:spPr bwMode="auto">
            <a:xfrm rot="1038815">
              <a:off x="9106276" y="4330483"/>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42" name="Group 41"/>
            <p:cNvGrpSpPr/>
            <p:nvPr/>
          </p:nvGrpSpPr>
          <p:grpSpPr>
            <a:xfrm>
              <a:off x="8344181" y="2580318"/>
              <a:ext cx="219398" cy="219398"/>
              <a:chOff x="10286693" y="1948308"/>
              <a:chExt cx="194362" cy="194362"/>
            </a:xfrm>
          </p:grpSpPr>
          <p:sp>
            <p:nvSpPr>
              <p:cNvPr id="141" name="Oval 140"/>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42" name="Oval 141"/>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sp>
          <p:nvSpPr>
            <p:cNvPr id="43" name="Oval 42"/>
            <p:cNvSpPr/>
            <p:nvPr/>
          </p:nvSpPr>
          <p:spPr bwMode="auto">
            <a:xfrm rot="1038815">
              <a:off x="10953973" y="4943175"/>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44" name="Group 43"/>
            <p:cNvGrpSpPr/>
            <p:nvPr/>
          </p:nvGrpSpPr>
          <p:grpSpPr>
            <a:xfrm rot="846568">
              <a:off x="9957432" y="2507828"/>
              <a:ext cx="219398" cy="219398"/>
              <a:chOff x="10286693" y="1948308"/>
              <a:chExt cx="194362" cy="194362"/>
            </a:xfrm>
          </p:grpSpPr>
          <p:sp>
            <p:nvSpPr>
              <p:cNvPr id="139" name="Oval 138"/>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40" name="Oval 139"/>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sp>
          <p:nvSpPr>
            <p:cNvPr id="45" name="Oval 44"/>
            <p:cNvSpPr/>
            <p:nvPr/>
          </p:nvSpPr>
          <p:spPr bwMode="auto">
            <a:xfrm rot="1038815">
              <a:off x="10891021" y="3109405"/>
              <a:ext cx="111894" cy="111894"/>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46" name="Straight Connector 45"/>
            <p:cNvCxnSpPr/>
            <p:nvPr/>
          </p:nvCxnSpPr>
          <p:spPr bwMode="auto">
            <a:xfrm flipV="1">
              <a:off x="9166004" y="3521462"/>
              <a:ext cx="185997" cy="22977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47" name="Straight Connector 46"/>
            <p:cNvCxnSpPr/>
            <p:nvPr/>
          </p:nvCxnSpPr>
          <p:spPr bwMode="auto">
            <a:xfrm flipH="1">
              <a:off x="8074456" y="4525551"/>
              <a:ext cx="320624" cy="137173"/>
            </a:xfrm>
            <a:prstGeom prst="line">
              <a:avLst/>
            </a:prstGeom>
            <a:noFill/>
            <a:ln w="12700" cap="flat" cmpd="sng" algn="ctr">
              <a:gradFill>
                <a:gsLst>
                  <a:gs pos="0">
                    <a:schemeClr val="accent4">
                      <a:lumMod val="40000"/>
                      <a:lumOff val="60000"/>
                      <a:alpha val="33000"/>
                    </a:schemeClr>
                  </a:gs>
                  <a:gs pos="100000">
                    <a:schemeClr val="accent4">
                      <a:lumMod val="40000"/>
                      <a:lumOff val="60000"/>
                      <a:alpha val="27000"/>
                    </a:schemeClr>
                  </a:gs>
                </a:gsLst>
                <a:lin ang="5400000" scaled="1"/>
              </a:gradFill>
              <a:prstDash val="solid"/>
              <a:round/>
              <a:headEnd type="none" w="med" len="med"/>
              <a:tailEnd type="none" w="med" len="sm"/>
            </a:ln>
            <a:effectLst/>
          </p:spPr>
        </p:cxnSp>
        <p:cxnSp>
          <p:nvCxnSpPr>
            <p:cNvPr id="48" name="Straight Connector 47"/>
            <p:cNvCxnSpPr/>
            <p:nvPr/>
          </p:nvCxnSpPr>
          <p:spPr bwMode="auto">
            <a:xfrm>
              <a:off x="8402523" y="4941874"/>
              <a:ext cx="109873" cy="387923"/>
            </a:xfrm>
            <a:prstGeom prst="line">
              <a:avLst/>
            </a:prstGeom>
            <a:noFill/>
            <a:ln w="12700" cap="flat" cmpd="sng" algn="ctr">
              <a:gradFill>
                <a:gsLst>
                  <a:gs pos="0">
                    <a:schemeClr val="accent4">
                      <a:lumMod val="40000"/>
                      <a:lumOff val="60000"/>
                      <a:alpha val="43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49" name="Straight Connector 48"/>
            <p:cNvCxnSpPr/>
            <p:nvPr/>
          </p:nvCxnSpPr>
          <p:spPr bwMode="auto">
            <a:xfrm flipV="1">
              <a:off x="8404979" y="4659628"/>
              <a:ext cx="103218" cy="176903"/>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0" name="Straight Connector 49"/>
            <p:cNvCxnSpPr/>
            <p:nvPr/>
          </p:nvCxnSpPr>
          <p:spPr bwMode="auto">
            <a:xfrm flipH="1" flipV="1">
              <a:off x="10000168" y="4048548"/>
              <a:ext cx="309655" cy="413340"/>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grpSp>
          <p:nvGrpSpPr>
            <p:cNvPr id="51" name="Group 50"/>
            <p:cNvGrpSpPr/>
            <p:nvPr/>
          </p:nvGrpSpPr>
          <p:grpSpPr>
            <a:xfrm>
              <a:off x="9015222" y="4673817"/>
              <a:ext cx="219398" cy="219398"/>
              <a:chOff x="10286693" y="1948308"/>
              <a:chExt cx="194362" cy="194362"/>
            </a:xfrm>
          </p:grpSpPr>
          <p:sp>
            <p:nvSpPr>
              <p:cNvPr id="137" name="Oval 136"/>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38" name="Oval 137"/>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cxnSp>
          <p:nvCxnSpPr>
            <p:cNvPr id="52" name="Straight Connector 51"/>
            <p:cNvCxnSpPr/>
            <p:nvPr/>
          </p:nvCxnSpPr>
          <p:spPr bwMode="auto">
            <a:xfrm flipV="1">
              <a:off x="8957814" y="4369780"/>
              <a:ext cx="150998" cy="14751"/>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3" name="Straight Connector 52"/>
            <p:cNvCxnSpPr/>
            <p:nvPr/>
          </p:nvCxnSpPr>
          <p:spPr bwMode="auto">
            <a:xfrm flipV="1">
              <a:off x="9148707" y="4451977"/>
              <a:ext cx="21726" cy="220522"/>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4" name="Straight Connector 53"/>
            <p:cNvCxnSpPr/>
            <p:nvPr/>
          </p:nvCxnSpPr>
          <p:spPr bwMode="auto">
            <a:xfrm flipH="1">
              <a:off x="8841872" y="3280931"/>
              <a:ext cx="384979" cy="184643"/>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5" name="Straight Connector 54"/>
            <p:cNvCxnSpPr/>
            <p:nvPr/>
          </p:nvCxnSpPr>
          <p:spPr bwMode="auto">
            <a:xfrm flipH="1">
              <a:off x="8403660" y="2805107"/>
              <a:ext cx="34176" cy="156094"/>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6" name="Straight Connector 55"/>
            <p:cNvCxnSpPr/>
            <p:nvPr/>
          </p:nvCxnSpPr>
          <p:spPr bwMode="auto">
            <a:xfrm>
              <a:off x="8562145" y="2693367"/>
              <a:ext cx="305235" cy="5013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7" name="Straight Connector 56"/>
            <p:cNvCxnSpPr/>
            <p:nvPr/>
          </p:nvCxnSpPr>
          <p:spPr bwMode="auto">
            <a:xfrm>
              <a:off x="8972304" y="2786179"/>
              <a:ext cx="319435" cy="201272"/>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8" name="Straight Connector 57"/>
            <p:cNvCxnSpPr/>
            <p:nvPr/>
          </p:nvCxnSpPr>
          <p:spPr bwMode="auto">
            <a:xfrm flipH="1">
              <a:off x="9707138" y="2030474"/>
              <a:ext cx="92088" cy="826369"/>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59" name="Straight Connector 58"/>
            <p:cNvCxnSpPr/>
            <p:nvPr/>
          </p:nvCxnSpPr>
          <p:spPr bwMode="auto">
            <a:xfrm flipH="1">
              <a:off x="9823188" y="2711138"/>
              <a:ext cx="186750" cy="209616"/>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0" name="Straight Connector 59"/>
            <p:cNvCxnSpPr/>
            <p:nvPr/>
          </p:nvCxnSpPr>
          <p:spPr bwMode="auto">
            <a:xfrm flipV="1">
              <a:off x="10173764" y="2404430"/>
              <a:ext cx="329712" cy="18734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1" name="Straight Connector 60"/>
            <p:cNvCxnSpPr/>
            <p:nvPr/>
          </p:nvCxnSpPr>
          <p:spPr bwMode="auto">
            <a:xfrm flipH="1" flipV="1">
              <a:off x="10571225" y="2437733"/>
              <a:ext cx="61197" cy="14192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2" name="Straight Connector 61"/>
            <p:cNvCxnSpPr/>
            <p:nvPr/>
          </p:nvCxnSpPr>
          <p:spPr bwMode="auto">
            <a:xfrm>
              <a:off x="10785147" y="2946326"/>
              <a:ext cx="135827" cy="16948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3" name="Straight Connector 62"/>
            <p:cNvCxnSpPr/>
            <p:nvPr/>
          </p:nvCxnSpPr>
          <p:spPr bwMode="auto">
            <a:xfrm flipH="1">
              <a:off x="10376433" y="2985613"/>
              <a:ext cx="227891" cy="366700"/>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4" name="Straight Connector 63"/>
            <p:cNvCxnSpPr/>
            <p:nvPr/>
          </p:nvCxnSpPr>
          <p:spPr bwMode="auto">
            <a:xfrm>
              <a:off x="9809408" y="3598560"/>
              <a:ext cx="88142" cy="252229"/>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5" name="Straight Connector 64"/>
            <p:cNvCxnSpPr/>
            <p:nvPr/>
          </p:nvCxnSpPr>
          <p:spPr bwMode="auto">
            <a:xfrm>
              <a:off x="8498015" y="3335500"/>
              <a:ext cx="141205" cy="125773"/>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6" name="Straight Connector 65"/>
            <p:cNvCxnSpPr/>
            <p:nvPr/>
          </p:nvCxnSpPr>
          <p:spPr bwMode="auto">
            <a:xfrm>
              <a:off x="8733581" y="3609567"/>
              <a:ext cx="15746" cy="49100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7" name="Straight Connector 66"/>
            <p:cNvCxnSpPr/>
            <p:nvPr/>
          </p:nvCxnSpPr>
          <p:spPr bwMode="auto">
            <a:xfrm flipH="1">
              <a:off x="10001982" y="3394522"/>
              <a:ext cx="298270" cy="3282"/>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8" name="Straight Connector 67"/>
            <p:cNvCxnSpPr/>
            <p:nvPr/>
          </p:nvCxnSpPr>
          <p:spPr bwMode="auto">
            <a:xfrm flipH="1" flipV="1">
              <a:off x="10381447" y="3441885"/>
              <a:ext cx="370067" cy="622719"/>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69" name="Straight Connector 68"/>
            <p:cNvCxnSpPr/>
            <p:nvPr/>
          </p:nvCxnSpPr>
          <p:spPr bwMode="auto">
            <a:xfrm flipH="1" flipV="1">
              <a:off x="10064782" y="3948487"/>
              <a:ext cx="632972" cy="180610"/>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0" name="Straight Connector 69"/>
            <p:cNvCxnSpPr/>
            <p:nvPr/>
          </p:nvCxnSpPr>
          <p:spPr bwMode="auto">
            <a:xfrm flipV="1">
              <a:off x="10835129" y="3218764"/>
              <a:ext cx="95189" cy="838250"/>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1" name="Straight Connector 70"/>
            <p:cNvCxnSpPr/>
            <p:nvPr/>
          </p:nvCxnSpPr>
          <p:spPr bwMode="auto">
            <a:xfrm>
              <a:off x="9231026" y="4792798"/>
              <a:ext cx="469665" cy="2025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2" name="Straight Connector 71"/>
            <p:cNvCxnSpPr/>
            <p:nvPr/>
          </p:nvCxnSpPr>
          <p:spPr bwMode="auto">
            <a:xfrm flipH="1">
              <a:off x="9211765" y="4262138"/>
              <a:ext cx="203456" cy="9829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3" name="Straight Connector 72"/>
            <p:cNvCxnSpPr/>
            <p:nvPr/>
          </p:nvCxnSpPr>
          <p:spPr bwMode="auto">
            <a:xfrm flipH="1">
              <a:off x="10657817" y="4266111"/>
              <a:ext cx="105478" cy="198885"/>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4" name="Straight Connector 73"/>
            <p:cNvCxnSpPr/>
            <p:nvPr/>
          </p:nvCxnSpPr>
          <p:spPr bwMode="auto">
            <a:xfrm flipH="1">
              <a:off x="8957344" y="2471227"/>
              <a:ext cx="222527" cy="252167"/>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75" name="Straight Connector 74"/>
            <p:cNvCxnSpPr/>
            <p:nvPr/>
          </p:nvCxnSpPr>
          <p:spPr bwMode="auto">
            <a:xfrm flipV="1">
              <a:off x="9918125" y="4741984"/>
              <a:ext cx="251949" cy="100363"/>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76" name="Oval 75"/>
            <p:cNvSpPr/>
            <p:nvPr/>
          </p:nvSpPr>
          <p:spPr bwMode="auto">
            <a:xfrm rot="1038815">
              <a:off x="10177632" y="4399212"/>
              <a:ext cx="598845" cy="598845"/>
            </a:xfrm>
            <a:prstGeom prst="ellipse">
              <a:avLst/>
            </a:prstGeom>
            <a:gradFill>
              <a:gsLst>
                <a:gs pos="0">
                  <a:srgbClr val="4583B7">
                    <a:alpha val="6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cxnSp>
          <p:nvCxnSpPr>
            <p:cNvPr id="77" name="Straight Connector 76"/>
            <p:cNvCxnSpPr/>
            <p:nvPr/>
          </p:nvCxnSpPr>
          <p:spPr bwMode="auto">
            <a:xfrm>
              <a:off x="10720466" y="4857913"/>
              <a:ext cx="236042" cy="124560"/>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grpSp>
          <p:nvGrpSpPr>
            <p:cNvPr id="78" name="Group 77"/>
            <p:cNvGrpSpPr/>
            <p:nvPr/>
          </p:nvGrpSpPr>
          <p:grpSpPr>
            <a:xfrm>
              <a:off x="10308767" y="4576986"/>
              <a:ext cx="493716" cy="446635"/>
              <a:chOff x="10806350" y="4394193"/>
              <a:chExt cx="437377" cy="395669"/>
            </a:xfrm>
          </p:grpSpPr>
          <p:sp>
            <p:nvSpPr>
              <p:cNvPr id="131" name="Freeform 6"/>
              <p:cNvSpPr>
                <a:spLocks/>
              </p:cNvSpPr>
              <p:nvPr/>
            </p:nvSpPr>
            <p:spPr bwMode="auto">
              <a:xfrm>
                <a:off x="10806350" y="4394193"/>
                <a:ext cx="437377" cy="292340"/>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2" name="Freeform 7"/>
              <p:cNvSpPr>
                <a:spLocks/>
              </p:cNvSpPr>
              <p:nvPr/>
            </p:nvSpPr>
            <p:spPr bwMode="auto">
              <a:xfrm>
                <a:off x="10824480" y="4412323"/>
                <a:ext cx="401118" cy="256081"/>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33" name="Group 132"/>
              <p:cNvGrpSpPr>
                <a:grpSpLocks noChangeAspect="1"/>
              </p:cNvGrpSpPr>
              <p:nvPr/>
            </p:nvGrpSpPr>
            <p:grpSpPr>
              <a:xfrm>
                <a:off x="10955434" y="4542292"/>
                <a:ext cx="217889" cy="247570"/>
                <a:chOff x="4946904" y="2472561"/>
                <a:chExt cx="603579" cy="685800"/>
              </a:xfrm>
            </p:grpSpPr>
            <p:sp>
              <p:nvSpPr>
                <p:cNvPr id="134"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5"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6"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cxnSp>
          <p:nvCxnSpPr>
            <p:cNvPr id="79" name="Straight Connector 78"/>
            <p:cNvCxnSpPr/>
            <p:nvPr/>
          </p:nvCxnSpPr>
          <p:spPr bwMode="auto">
            <a:xfrm flipH="1" flipV="1">
              <a:off x="8009596" y="3830246"/>
              <a:ext cx="443338" cy="323678"/>
            </a:xfrm>
            <a:prstGeom prst="line">
              <a:avLst/>
            </a:prstGeom>
            <a:noFill/>
            <a:ln w="12700" cap="flat" cmpd="sng" algn="ctr">
              <a:gradFill>
                <a:gsLst>
                  <a:gs pos="0">
                    <a:schemeClr val="accent4">
                      <a:lumMod val="40000"/>
                      <a:lumOff val="60000"/>
                      <a:alpha val="32000"/>
                    </a:schemeClr>
                  </a:gs>
                  <a:gs pos="100000">
                    <a:schemeClr val="accent4">
                      <a:lumMod val="40000"/>
                      <a:lumOff val="60000"/>
                      <a:alpha val="20000"/>
                    </a:schemeClr>
                  </a:gs>
                </a:gsLst>
                <a:lin ang="5400000" scaled="1"/>
              </a:gradFill>
              <a:prstDash val="solid"/>
              <a:round/>
              <a:headEnd type="none" w="med" len="med"/>
              <a:tailEnd type="none" w="med" len="sm"/>
            </a:ln>
            <a:effectLst/>
          </p:spPr>
        </p:cxnSp>
        <p:cxnSp>
          <p:nvCxnSpPr>
            <p:cNvPr id="80" name="Straight Connector 79"/>
            <p:cNvCxnSpPr/>
            <p:nvPr/>
          </p:nvCxnSpPr>
          <p:spPr bwMode="auto">
            <a:xfrm>
              <a:off x="9127884" y="4893918"/>
              <a:ext cx="91218" cy="335642"/>
            </a:xfrm>
            <a:prstGeom prst="line">
              <a:avLst/>
            </a:prstGeom>
            <a:noFill/>
            <a:ln w="12700" cap="flat" cmpd="sng" algn="ctr">
              <a:gradFill>
                <a:gsLst>
                  <a:gs pos="0">
                    <a:schemeClr val="accent4">
                      <a:lumMod val="40000"/>
                      <a:lumOff val="60000"/>
                      <a:alpha val="58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81" name="Straight Connector 80"/>
            <p:cNvCxnSpPr/>
            <p:nvPr/>
          </p:nvCxnSpPr>
          <p:spPr bwMode="auto">
            <a:xfrm flipV="1">
              <a:off x="10912455" y="3986533"/>
              <a:ext cx="268662" cy="138890"/>
            </a:xfrm>
            <a:prstGeom prst="line">
              <a:avLst/>
            </a:prstGeom>
            <a:noFill/>
            <a:ln w="12700" cap="flat" cmpd="sng" algn="ctr">
              <a:gradFill>
                <a:gsLst>
                  <a:gs pos="0">
                    <a:schemeClr val="accent4">
                      <a:lumMod val="40000"/>
                      <a:lumOff val="60000"/>
                      <a:alpha val="36000"/>
                    </a:schemeClr>
                  </a:gs>
                  <a:gs pos="100000">
                    <a:schemeClr val="accent4">
                      <a:lumMod val="40000"/>
                      <a:lumOff val="60000"/>
                      <a:alpha val="0"/>
                    </a:schemeClr>
                  </a:gs>
                </a:gsLst>
                <a:lin ang="5400000" scaled="1"/>
              </a:gradFill>
              <a:prstDash val="solid"/>
              <a:round/>
              <a:headEnd type="none" w="med" len="med"/>
              <a:tailEnd type="none" w="med" len="sm"/>
            </a:ln>
            <a:effectLst/>
          </p:spPr>
        </p:cxnSp>
        <p:grpSp>
          <p:nvGrpSpPr>
            <p:cNvPr id="82" name="Group 81"/>
            <p:cNvGrpSpPr/>
            <p:nvPr/>
          </p:nvGrpSpPr>
          <p:grpSpPr>
            <a:xfrm rot="846568">
              <a:off x="11086707" y="3366148"/>
              <a:ext cx="219398" cy="219398"/>
              <a:chOff x="10286693" y="1948308"/>
              <a:chExt cx="194362" cy="194362"/>
            </a:xfrm>
          </p:grpSpPr>
          <p:sp>
            <p:nvSpPr>
              <p:cNvPr id="129" name="Oval 128"/>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30" name="Oval 129"/>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83" name="Group 82"/>
            <p:cNvGrpSpPr/>
            <p:nvPr/>
          </p:nvGrpSpPr>
          <p:grpSpPr>
            <a:xfrm rot="846568">
              <a:off x="7816058" y="3648941"/>
              <a:ext cx="219398" cy="219398"/>
              <a:chOff x="10286693" y="1948308"/>
              <a:chExt cx="194362" cy="194362"/>
            </a:xfrm>
          </p:grpSpPr>
          <p:sp>
            <p:nvSpPr>
              <p:cNvPr id="127" name="Oval 126"/>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28" name="Oval 127"/>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84" name="Group 83"/>
            <p:cNvGrpSpPr/>
            <p:nvPr/>
          </p:nvGrpSpPr>
          <p:grpSpPr>
            <a:xfrm rot="323625">
              <a:off x="7863257" y="4594638"/>
              <a:ext cx="219398" cy="219398"/>
              <a:chOff x="10286693" y="1948308"/>
              <a:chExt cx="194362" cy="194362"/>
            </a:xfrm>
          </p:grpSpPr>
          <p:sp>
            <p:nvSpPr>
              <p:cNvPr id="125" name="Oval 124"/>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26" name="Oval 125"/>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grpSp>
          <p:nvGrpSpPr>
            <p:cNvPr id="85" name="Group 84"/>
            <p:cNvGrpSpPr/>
            <p:nvPr/>
          </p:nvGrpSpPr>
          <p:grpSpPr>
            <a:xfrm rot="1282155">
              <a:off x="8999113" y="3735150"/>
              <a:ext cx="219398" cy="219398"/>
              <a:chOff x="10286693" y="1948308"/>
              <a:chExt cx="194362" cy="194362"/>
            </a:xfrm>
          </p:grpSpPr>
          <p:sp>
            <p:nvSpPr>
              <p:cNvPr id="123" name="Oval 122"/>
              <p:cNvSpPr/>
              <p:nvPr/>
            </p:nvSpPr>
            <p:spPr bwMode="auto">
              <a:xfrm rot="1038815">
                <a:off x="10286693" y="1948308"/>
                <a:ext cx="194362" cy="194362"/>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62000"/>
                      </a:schemeClr>
                    </a:gs>
                    <a:gs pos="99000">
                      <a:schemeClr val="accent4">
                        <a:lumMod val="40000"/>
                        <a:lumOff val="60000"/>
                        <a:alpha val="51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sp>
            <p:nvSpPr>
              <p:cNvPr id="124" name="Oval 123"/>
              <p:cNvSpPr>
                <a:spLocks noChangeAspect="1"/>
              </p:cNvSpPr>
              <p:nvPr/>
            </p:nvSpPr>
            <p:spPr bwMode="auto">
              <a:xfrm rot="1038815">
                <a:off x="10338154" y="1999769"/>
                <a:ext cx="91440" cy="91440"/>
              </a:xfrm>
              <a:prstGeom prst="ellipse">
                <a:avLst/>
              </a:prstGeom>
              <a:solidFill>
                <a:schemeClr val="tx1">
                  <a:alpha val="75000"/>
                </a:schemeClr>
              </a:solidFill>
              <a:ln w="1270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cxnSp>
          <p:nvCxnSpPr>
            <p:cNvPr id="86" name="Straight Connector 85"/>
            <p:cNvCxnSpPr/>
            <p:nvPr/>
          </p:nvCxnSpPr>
          <p:spPr bwMode="auto">
            <a:xfrm flipV="1">
              <a:off x="9509662" y="1974090"/>
              <a:ext cx="234976" cy="21125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87" name="Straight Connector 86"/>
            <p:cNvCxnSpPr/>
            <p:nvPr/>
          </p:nvCxnSpPr>
          <p:spPr bwMode="auto">
            <a:xfrm flipH="1">
              <a:off x="8841872" y="3930482"/>
              <a:ext cx="198377" cy="222207"/>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cxnSp>
          <p:nvCxnSpPr>
            <p:cNvPr id="88" name="Straight Connector 87"/>
            <p:cNvCxnSpPr/>
            <p:nvPr/>
          </p:nvCxnSpPr>
          <p:spPr bwMode="auto">
            <a:xfrm flipH="1" flipV="1">
              <a:off x="10420366" y="3402291"/>
              <a:ext cx="663735" cy="5927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89" name="Oval 88"/>
            <p:cNvSpPr/>
            <p:nvPr/>
          </p:nvSpPr>
          <p:spPr bwMode="auto">
            <a:xfrm rot="1038815">
              <a:off x="8129937" y="2946996"/>
              <a:ext cx="442561" cy="442562"/>
            </a:xfrm>
            <a:prstGeom prst="ellipse">
              <a:avLst/>
            </a:prstGeom>
            <a:gradFill>
              <a:gsLst>
                <a:gs pos="0">
                  <a:srgbClr val="4583B7">
                    <a:alpha val="6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90" name="Group 89"/>
            <p:cNvGrpSpPr/>
            <p:nvPr/>
          </p:nvGrpSpPr>
          <p:grpSpPr>
            <a:xfrm>
              <a:off x="8226850" y="3078376"/>
              <a:ext cx="364868" cy="330074"/>
              <a:chOff x="8962003" y="3066592"/>
              <a:chExt cx="323232" cy="292409"/>
            </a:xfrm>
          </p:grpSpPr>
          <p:sp>
            <p:nvSpPr>
              <p:cNvPr id="117" name="Freeform 6"/>
              <p:cNvSpPr>
                <a:spLocks/>
              </p:cNvSpPr>
              <p:nvPr/>
            </p:nvSpPr>
            <p:spPr bwMode="auto">
              <a:xfrm>
                <a:off x="8962003" y="3066592"/>
                <a:ext cx="323232" cy="216046"/>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8" name="Freeform 7"/>
              <p:cNvSpPr>
                <a:spLocks/>
              </p:cNvSpPr>
              <p:nvPr/>
            </p:nvSpPr>
            <p:spPr bwMode="auto">
              <a:xfrm>
                <a:off x="8975401" y="3079990"/>
                <a:ext cx="296435" cy="189249"/>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19" name="Group 118"/>
              <p:cNvGrpSpPr>
                <a:grpSpLocks noChangeAspect="1"/>
              </p:cNvGrpSpPr>
              <p:nvPr/>
            </p:nvGrpSpPr>
            <p:grpSpPr>
              <a:xfrm>
                <a:off x="9072179" y="3176041"/>
                <a:ext cx="161025" cy="182960"/>
                <a:chOff x="4946904" y="2472561"/>
                <a:chExt cx="603579" cy="685800"/>
              </a:xfrm>
            </p:grpSpPr>
            <p:sp>
              <p:nvSpPr>
                <p:cNvPr id="120"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1"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2"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sp>
          <p:nvSpPr>
            <p:cNvPr id="91" name="Oval 90"/>
            <p:cNvSpPr/>
            <p:nvPr/>
          </p:nvSpPr>
          <p:spPr bwMode="auto">
            <a:xfrm rot="1038815">
              <a:off x="9106615" y="2091013"/>
              <a:ext cx="442561" cy="442562"/>
            </a:xfrm>
            <a:prstGeom prst="ellipse">
              <a:avLst/>
            </a:prstGeom>
            <a:gradFill>
              <a:gsLst>
                <a:gs pos="0">
                  <a:srgbClr val="4583B7">
                    <a:alpha val="6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92" name="Group 91"/>
            <p:cNvGrpSpPr/>
            <p:nvPr/>
          </p:nvGrpSpPr>
          <p:grpSpPr>
            <a:xfrm>
              <a:off x="9203528" y="2222393"/>
              <a:ext cx="364868" cy="330074"/>
              <a:chOff x="9827231" y="2308286"/>
              <a:chExt cx="323232" cy="292409"/>
            </a:xfrm>
          </p:grpSpPr>
          <p:sp>
            <p:nvSpPr>
              <p:cNvPr id="111" name="Freeform 6"/>
              <p:cNvSpPr>
                <a:spLocks/>
              </p:cNvSpPr>
              <p:nvPr/>
            </p:nvSpPr>
            <p:spPr bwMode="auto">
              <a:xfrm>
                <a:off x="9827231" y="2308286"/>
                <a:ext cx="323232" cy="216046"/>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2" name="Freeform 7"/>
              <p:cNvSpPr>
                <a:spLocks/>
              </p:cNvSpPr>
              <p:nvPr/>
            </p:nvSpPr>
            <p:spPr bwMode="auto">
              <a:xfrm>
                <a:off x="9840629" y="2321684"/>
                <a:ext cx="296435" cy="189249"/>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13" name="Group 112"/>
              <p:cNvGrpSpPr>
                <a:grpSpLocks noChangeAspect="1"/>
              </p:cNvGrpSpPr>
              <p:nvPr/>
            </p:nvGrpSpPr>
            <p:grpSpPr>
              <a:xfrm>
                <a:off x="9937407" y="2417735"/>
                <a:ext cx="161025" cy="182960"/>
                <a:chOff x="4946904" y="2472561"/>
                <a:chExt cx="603579" cy="685800"/>
              </a:xfrm>
            </p:grpSpPr>
            <p:sp>
              <p:nvSpPr>
                <p:cNvPr id="114"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5"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6"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sp>
          <p:nvSpPr>
            <p:cNvPr id="93" name="Oval 92"/>
            <p:cNvSpPr/>
            <p:nvPr/>
          </p:nvSpPr>
          <p:spPr bwMode="auto">
            <a:xfrm rot="1038815">
              <a:off x="10478082" y="2572982"/>
              <a:ext cx="442561" cy="442562"/>
            </a:xfrm>
            <a:prstGeom prst="ellipse">
              <a:avLst/>
            </a:prstGeom>
            <a:gradFill>
              <a:gsLst>
                <a:gs pos="0">
                  <a:srgbClr val="4583B7">
                    <a:alpha val="6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94" name="Group 93"/>
            <p:cNvGrpSpPr/>
            <p:nvPr/>
          </p:nvGrpSpPr>
          <p:grpSpPr>
            <a:xfrm>
              <a:off x="10574995" y="2704362"/>
              <a:ext cx="364868" cy="330074"/>
              <a:chOff x="11042198" y="2735257"/>
              <a:chExt cx="323232" cy="292409"/>
            </a:xfrm>
          </p:grpSpPr>
          <p:sp>
            <p:nvSpPr>
              <p:cNvPr id="105" name="Freeform 6"/>
              <p:cNvSpPr>
                <a:spLocks/>
              </p:cNvSpPr>
              <p:nvPr/>
            </p:nvSpPr>
            <p:spPr bwMode="auto">
              <a:xfrm>
                <a:off x="11042198" y="2735257"/>
                <a:ext cx="323232" cy="216046"/>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6" name="Freeform 7"/>
              <p:cNvSpPr>
                <a:spLocks/>
              </p:cNvSpPr>
              <p:nvPr/>
            </p:nvSpPr>
            <p:spPr bwMode="auto">
              <a:xfrm>
                <a:off x="11055596" y="2748655"/>
                <a:ext cx="296435" cy="189249"/>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07" name="Group 106"/>
              <p:cNvGrpSpPr>
                <a:grpSpLocks noChangeAspect="1"/>
              </p:cNvGrpSpPr>
              <p:nvPr/>
            </p:nvGrpSpPr>
            <p:grpSpPr>
              <a:xfrm>
                <a:off x="11152374" y="2844706"/>
                <a:ext cx="161025" cy="182960"/>
                <a:chOff x="4946904" y="2472561"/>
                <a:chExt cx="603579" cy="685800"/>
              </a:xfrm>
            </p:grpSpPr>
            <p:sp>
              <p:nvSpPr>
                <p:cNvPr id="108"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9"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10"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sp>
          <p:nvSpPr>
            <p:cNvPr id="95" name="Oval 94"/>
            <p:cNvSpPr/>
            <p:nvPr/>
          </p:nvSpPr>
          <p:spPr bwMode="auto">
            <a:xfrm rot="1038815">
              <a:off x="9397374" y="4033849"/>
              <a:ext cx="311736" cy="311736"/>
            </a:xfrm>
            <a:prstGeom prst="ellipse">
              <a:avLst/>
            </a:prstGeom>
            <a:gradFill>
              <a:gsLst>
                <a:gs pos="0">
                  <a:srgbClr val="4583B7">
                    <a:alpha val="40000"/>
                  </a:srgbClr>
                </a:gs>
                <a:gs pos="100000">
                  <a:srgbClr val="4583B7">
                    <a:alpha val="30000"/>
                  </a:srgbClr>
                </a:gs>
              </a:gsLst>
              <a:lin ang="5400000" scaled="1"/>
            </a:gradFill>
            <a:ln w="12700" cap="flat" cmpd="sng" algn="ctr">
              <a:gradFill>
                <a:gsLst>
                  <a:gs pos="0">
                    <a:schemeClr val="accent4">
                      <a:lumMod val="40000"/>
                      <a:lumOff val="60000"/>
                      <a:alpha val="58000"/>
                    </a:schemeClr>
                  </a:gs>
                  <a:gs pos="100000">
                    <a:schemeClr val="accent4">
                      <a:lumMod val="40000"/>
                      <a:lumOff val="60000"/>
                      <a:alpha val="2900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w="76200" cmpd="sng">
                  <a:solidFill>
                    <a:prstClr val="white"/>
                  </a:solidFill>
                </a:ln>
                <a:solidFill>
                  <a:srgbClr val="000000"/>
                </a:solidFill>
                <a:effectLst/>
                <a:uLnTx/>
                <a:uFillTx/>
                <a:latin typeface="Arial"/>
                <a:ea typeface="ＭＳ Ｐゴシック" pitchFamily="16" charset="-128"/>
                <a:cs typeface="ＭＳ Ｐゴシック" pitchFamily="-97" charset="-128"/>
              </a:endParaRPr>
            </a:p>
          </p:txBody>
        </p:sp>
        <p:grpSp>
          <p:nvGrpSpPr>
            <p:cNvPr id="96" name="Group 95"/>
            <p:cNvGrpSpPr/>
            <p:nvPr/>
          </p:nvGrpSpPr>
          <p:grpSpPr>
            <a:xfrm>
              <a:off x="9465638" y="4126391"/>
              <a:ext cx="257010" cy="232501"/>
              <a:chOff x="10059431" y="3995016"/>
              <a:chExt cx="227682" cy="205970"/>
            </a:xfrm>
          </p:grpSpPr>
          <p:sp>
            <p:nvSpPr>
              <p:cNvPr id="99" name="Freeform 6"/>
              <p:cNvSpPr>
                <a:spLocks/>
              </p:cNvSpPr>
              <p:nvPr/>
            </p:nvSpPr>
            <p:spPr bwMode="auto">
              <a:xfrm>
                <a:off x="10059431" y="3995016"/>
                <a:ext cx="227682" cy="152181"/>
              </a:xfrm>
              <a:custGeom>
                <a:avLst/>
                <a:gdLst>
                  <a:gd name="T0" fmla="*/ 1489 w 2698"/>
                  <a:gd name="T1" fmla="*/ 1 h 1807"/>
                  <a:gd name="T2" fmla="*/ 1579 w 2698"/>
                  <a:gd name="T3" fmla="*/ 16 h 1807"/>
                  <a:gd name="T4" fmla="*/ 1667 w 2698"/>
                  <a:gd name="T5" fmla="*/ 44 h 1807"/>
                  <a:gd name="T6" fmla="*/ 1750 w 2698"/>
                  <a:gd name="T7" fmla="*/ 86 h 1807"/>
                  <a:gd name="T8" fmla="*/ 1825 w 2698"/>
                  <a:gd name="T9" fmla="*/ 143 h 1807"/>
                  <a:gd name="T10" fmla="*/ 1891 w 2698"/>
                  <a:gd name="T11" fmla="*/ 213 h 1807"/>
                  <a:gd name="T12" fmla="*/ 1945 w 2698"/>
                  <a:gd name="T13" fmla="*/ 297 h 1807"/>
                  <a:gd name="T14" fmla="*/ 1983 w 2698"/>
                  <a:gd name="T15" fmla="*/ 395 h 1807"/>
                  <a:gd name="T16" fmla="*/ 2082 w 2698"/>
                  <a:gd name="T17" fmla="*/ 408 h 1807"/>
                  <a:gd name="T18" fmla="*/ 2176 w 2698"/>
                  <a:gd name="T19" fmla="*/ 441 h 1807"/>
                  <a:gd name="T20" fmla="*/ 2262 w 2698"/>
                  <a:gd name="T21" fmla="*/ 494 h 1807"/>
                  <a:gd name="T22" fmla="*/ 2335 w 2698"/>
                  <a:gd name="T23" fmla="*/ 564 h 1807"/>
                  <a:gd name="T24" fmla="*/ 2393 w 2698"/>
                  <a:gd name="T25" fmla="*/ 648 h 1807"/>
                  <a:gd name="T26" fmla="*/ 2432 w 2698"/>
                  <a:gd name="T27" fmla="*/ 741 h 1807"/>
                  <a:gd name="T28" fmla="*/ 2450 w 2698"/>
                  <a:gd name="T29" fmla="*/ 840 h 1807"/>
                  <a:gd name="T30" fmla="*/ 2448 w 2698"/>
                  <a:gd name="T31" fmla="*/ 939 h 1807"/>
                  <a:gd name="T32" fmla="*/ 2531 w 2698"/>
                  <a:gd name="T33" fmla="*/ 995 h 1807"/>
                  <a:gd name="T34" fmla="*/ 2601 w 2698"/>
                  <a:gd name="T35" fmla="*/ 1067 h 1807"/>
                  <a:gd name="T36" fmla="*/ 2654 w 2698"/>
                  <a:gd name="T37" fmla="*/ 1151 h 1807"/>
                  <a:gd name="T38" fmla="*/ 2686 w 2698"/>
                  <a:gd name="T39" fmla="*/ 1246 h 1807"/>
                  <a:gd name="T40" fmla="*/ 2698 w 2698"/>
                  <a:gd name="T41" fmla="*/ 1348 h 1807"/>
                  <a:gd name="T42" fmla="*/ 2686 w 2698"/>
                  <a:gd name="T43" fmla="*/ 1453 h 1807"/>
                  <a:gd name="T44" fmla="*/ 2651 w 2698"/>
                  <a:gd name="T45" fmla="*/ 1550 h 1807"/>
                  <a:gd name="T46" fmla="*/ 2598 w 2698"/>
                  <a:gd name="T47" fmla="*/ 1635 h 1807"/>
                  <a:gd name="T48" fmla="*/ 2527 w 2698"/>
                  <a:gd name="T49" fmla="*/ 1706 h 1807"/>
                  <a:gd name="T50" fmla="*/ 2441 w 2698"/>
                  <a:gd name="T51" fmla="*/ 1760 h 1807"/>
                  <a:gd name="T52" fmla="*/ 2345 w 2698"/>
                  <a:gd name="T53" fmla="*/ 1795 h 1807"/>
                  <a:gd name="T54" fmla="*/ 2240 w 2698"/>
                  <a:gd name="T55" fmla="*/ 1807 h 1807"/>
                  <a:gd name="T56" fmla="*/ 533 w 2698"/>
                  <a:gd name="T57" fmla="*/ 1804 h 1807"/>
                  <a:gd name="T58" fmla="*/ 417 w 2698"/>
                  <a:gd name="T59" fmla="*/ 1783 h 1807"/>
                  <a:gd name="T60" fmla="*/ 311 w 2698"/>
                  <a:gd name="T61" fmla="*/ 1740 h 1807"/>
                  <a:gd name="T62" fmla="*/ 216 w 2698"/>
                  <a:gd name="T63" fmla="*/ 1676 h 1807"/>
                  <a:gd name="T64" fmla="*/ 135 w 2698"/>
                  <a:gd name="T65" fmla="*/ 1597 h 1807"/>
                  <a:gd name="T66" fmla="*/ 71 w 2698"/>
                  <a:gd name="T67" fmla="*/ 1504 h 1807"/>
                  <a:gd name="T68" fmla="*/ 26 w 2698"/>
                  <a:gd name="T69" fmla="*/ 1398 h 1807"/>
                  <a:gd name="T70" fmla="*/ 2 w 2698"/>
                  <a:gd name="T71" fmla="*/ 1284 h 1807"/>
                  <a:gd name="T72" fmla="*/ 2 w 2698"/>
                  <a:gd name="T73" fmla="*/ 1167 h 1807"/>
                  <a:gd name="T74" fmla="*/ 24 w 2698"/>
                  <a:gd name="T75" fmla="*/ 1056 h 1807"/>
                  <a:gd name="T76" fmla="*/ 67 w 2698"/>
                  <a:gd name="T77" fmla="*/ 954 h 1807"/>
                  <a:gd name="T78" fmla="*/ 127 w 2698"/>
                  <a:gd name="T79" fmla="*/ 862 h 1807"/>
                  <a:gd name="T80" fmla="*/ 204 w 2698"/>
                  <a:gd name="T81" fmla="*/ 783 h 1807"/>
                  <a:gd name="T82" fmla="*/ 294 w 2698"/>
                  <a:gd name="T83" fmla="*/ 719 h 1807"/>
                  <a:gd name="T84" fmla="*/ 395 w 2698"/>
                  <a:gd name="T85" fmla="*/ 673 h 1807"/>
                  <a:gd name="T86" fmla="*/ 408 w 2698"/>
                  <a:gd name="T87" fmla="*/ 568 h 1807"/>
                  <a:gd name="T88" fmla="*/ 444 w 2698"/>
                  <a:gd name="T89" fmla="*/ 469 h 1807"/>
                  <a:gd name="T90" fmla="*/ 501 w 2698"/>
                  <a:gd name="T91" fmla="*/ 379 h 1807"/>
                  <a:gd name="T92" fmla="*/ 569 w 2698"/>
                  <a:gd name="T93" fmla="*/ 309 h 1807"/>
                  <a:gd name="T94" fmla="*/ 649 w 2698"/>
                  <a:gd name="T95" fmla="*/ 255 h 1807"/>
                  <a:gd name="T96" fmla="*/ 737 w 2698"/>
                  <a:gd name="T97" fmla="*/ 217 h 1807"/>
                  <a:gd name="T98" fmla="*/ 831 w 2698"/>
                  <a:gd name="T99" fmla="*/ 198 h 1807"/>
                  <a:gd name="T100" fmla="*/ 923 w 2698"/>
                  <a:gd name="T101" fmla="*/ 198 h 1807"/>
                  <a:gd name="T102" fmla="*/ 1008 w 2698"/>
                  <a:gd name="T103" fmla="*/ 213 h 1807"/>
                  <a:gd name="T104" fmla="*/ 1085 w 2698"/>
                  <a:gd name="T105" fmla="*/ 132 h 1807"/>
                  <a:gd name="T106" fmla="*/ 1175 w 2698"/>
                  <a:gd name="T107" fmla="*/ 68 h 1807"/>
                  <a:gd name="T108" fmla="*/ 1276 w 2698"/>
                  <a:gd name="T109" fmla="*/ 25 h 1807"/>
                  <a:gd name="T110" fmla="*/ 1386 w 2698"/>
                  <a:gd name="T111" fmla="*/ 2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98" h="1807">
                    <a:moveTo>
                      <a:pt x="1444" y="0"/>
                    </a:moveTo>
                    <a:lnTo>
                      <a:pt x="1489" y="1"/>
                    </a:lnTo>
                    <a:lnTo>
                      <a:pt x="1534" y="6"/>
                    </a:lnTo>
                    <a:lnTo>
                      <a:pt x="1579" y="16"/>
                    </a:lnTo>
                    <a:lnTo>
                      <a:pt x="1624" y="28"/>
                    </a:lnTo>
                    <a:lnTo>
                      <a:pt x="1667" y="44"/>
                    </a:lnTo>
                    <a:lnTo>
                      <a:pt x="1709" y="63"/>
                    </a:lnTo>
                    <a:lnTo>
                      <a:pt x="1750" y="86"/>
                    </a:lnTo>
                    <a:lnTo>
                      <a:pt x="1790" y="113"/>
                    </a:lnTo>
                    <a:lnTo>
                      <a:pt x="1825" y="143"/>
                    </a:lnTo>
                    <a:lnTo>
                      <a:pt x="1860" y="176"/>
                    </a:lnTo>
                    <a:lnTo>
                      <a:pt x="1891" y="213"/>
                    </a:lnTo>
                    <a:lnTo>
                      <a:pt x="1919" y="253"/>
                    </a:lnTo>
                    <a:lnTo>
                      <a:pt x="1945" y="297"/>
                    </a:lnTo>
                    <a:lnTo>
                      <a:pt x="1966" y="344"/>
                    </a:lnTo>
                    <a:lnTo>
                      <a:pt x="1983" y="395"/>
                    </a:lnTo>
                    <a:lnTo>
                      <a:pt x="2034" y="398"/>
                    </a:lnTo>
                    <a:lnTo>
                      <a:pt x="2082" y="408"/>
                    </a:lnTo>
                    <a:lnTo>
                      <a:pt x="2131" y="422"/>
                    </a:lnTo>
                    <a:lnTo>
                      <a:pt x="2176" y="441"/>
                    </a:lnTo>
                    <a:lnTo>
                      <a:pt x="2221" y="466"/>
                    </a:lnTo>
                    <a:lnTo>
                      <a:pt x="2262" y="494"/>
                    </a:lnTo>
                    <a:lnTo>
                      <a:pt x="2300" y="527"/>
                    </a:lnTo>
                    <a:lnTo>
                      <a:pt x="2335" y="564"/>
                    </a:lnTo>
                    <a:lnTo>
                      <a:pt x="2365" y="604"/>
                    </a:lnTo>
                    <a:lnTo>
                      <a:pt x="2393" y="648"/>
                    </a:lnTo>
                    <a:lnTo>
                      <a:pt x="2415" y="694"/>
                    </a:lnTo>
                    <a:lnTo>
                      <a:pt x="2432" y="741"/>
                    </a:lnTo>
                    <a:lnTo>
                      <a:pt x="2443" y="790"/>
                    </a:lnTo>
                    <a:lnTo>
                      <a:pt x="2450" y="840"/>
                    </a:lnTo>
                    <a:lnTo>
                      <a:pt x="2452" y="889"/>
                    </a:lnTo>
                    <a:lnTo>
                      <a:pt x="2448" y="939"/>
                    </a:lnTo>
                    <a:lnTo>
                      <a:pt x="2491" y="964"/>
                    </a:lnTo>
                    <a:lnTo>
                      <a:pt x="2531" y="995"/>
                    </a:lnTo>
                    <a:lnTo>
                      <a:pt x="2568" y="1029"/>
                    </a:lnTo>
                    <a:lnTo>
                      <a:pt x="2601" y="1067"/>
                    </a:lnTo>
                    <a:lnTo>
                      <a:pt x="2629" y="1107"/>
                    </a:lnTo>
                    <a:lnTo>
                      <a:pt x="2654" y="1151"/>
                    </a:lnTo>
                    <a:lnTo>
                      <a:pt x="2673" y="1198"/>
                    </a:lnTo>
                    <a:lnTo>
                      <a:pt x="2686" y="1246"/>
                    </a:lnTo>
                    <a:lnTo>
                      <a:pt x="2696" y="1296"/>
                    </a:lnTo>
                    <a:lnTo>
                      <a:pt x="2698" y="1348"/>
                    </a:lnTo>
                    <a:lnTo>
                      <a:pt x="2695" y="1402"/>
                    </a:lnTo>
                    <a:lnTo>
                      <a:pt x="2686" y="1453"/>
                    </a:lnTo>
                    <a:lnTo>
                      <a:pt x="2672" y="1503"/>
                    </a:lnTo>
                    <a:lnTo>
                      <a:pt x="2651" y="1550"/>
                    </a:lnTo>
                    <a:lnTo>
                      <a:pt x="2627" y="1594"/>
                    </a:lnTo>
                    <a:lnTo>
                      <a:pt x="2598" y="1635"/>
                    </a:lnTo>
                    <a:lnTo>
                      <a:pt x="2564" y="1672"/>
                    </a:lnTo>
                    <a:lnTo>
                      <a:pt x="2527" y="1706"/>
                    </a:lnTo>
                    <a:lnTo>
                      <a:pt x="2486" y="1735"/>
                    </a:lnTo>
                    <a:lnTo>
                      <a:pt x="2441" y="1760"/>
                    </a:lnTo>
                    <a:lnTo>
                      <a:pt x="2394" y="1780"/>
                    </a:lnTo>
                    <a:lnTo>
                      <a:pt x="2345" y="1795"/>
                    </a:lnTo>
                    <a:lnTo>
                      <a:pt x="2293" y="1804"/>
                    </a:lnTo>
                    <a:lnTo>
                      <a:pt x="2240" y="1807"/>
                    </a:lnTo>
                    <a:lnTo>
                      <a:pt x="558" y="1807"/>
                    </a:lnTo>
                    <a:lnTo>
                      <a:pt x="533" y="1804"/>
                    </a:lnTo>
                    <a:lnTo>
                      <a:pt x="474" y="1797"/>
                    </a:lnTo>
                    <a:lnTo>
                      <a:pt x="417" y="1783"/>
                    </a:lnTo>
                    <a:lnTo>
                      <a:pt x="362" y="1764"/>
                    </a:lnTo>
                    <a:lnTo>
                      <a:pt x="311" y="1740"/>
                    </a:lnTo>
                    <a:lnTo>
                      <a:pt x="261" y="1710"/>
                    </a:lnTo>
                    <a:lnTo>
                      <a:pt x="216" y="1676"/>
                    </a:lnTo>
                    <a:lnTo>
                      <a:pt x="173" y="1639"/>
                    </a:lnTo>
                    <a:lnTo>
                      <a:pt x="135" y="1597"/>
                    </a:lnTo>
                    <a:lnTo>
                      <a:pt x="100" y="1553"/>
                    </a:lnTo>
                    <a:lnTo>
                      <a:pt x="71" y="1504"/>
                    </a:lnTo>
                    <a:lnTo>
                      <a:pt x="47" y="1452"/>
                    </a:lnTo>
                    <a:lnTo>
                      <a:pt x="26" y="1398"/>
                    </a:lnTo>
                    <a:lnTo>
                      <a:pt x="12" y="1342"/>
                    </a:lnTo>
                    <a:lnTo>
                      <a:pt x="2" y="1284"/>
                    </a:lnTo>
                    <a:lnTo>
                      <a:pt x="0" y="1224"/>
                    </a:lnTo>
                    <a:lnTo>
                      <a:pt x="2" y="1167"/>
                    </a:lnTo>
                    <a:lnTo>
                      <a:pt x="11" y="1111"/>
                    </a:lnTo>
                    <a:lnTo>
                      <a:pt x="24" y="1056"/>
                    </a:lnTo>
                    <a:lnTo>
                      <a:pt x="43" y="1004"/>
                    </a:lnTo>
                    <a:lnTo>
                      <a:pt x="67" y="954"/>
                    </a:lnTo>
                    <a:lnTo>
                      <a:pt x="95" y="906"/>
                    </a:lnTo>
                    <a:lnTo>
                      <a:pt x="127" y="862"/>
                    </a:lnTo>
                    <a:lnTo>
                      <a:pt x="164" y="821"/>
                    </a:lnTo>
                    <a:lnTo>
                      <a:pt x="204" y="783"/>
                    </a:lnTo>
                    <a:lnTo>
                      <a:pt x="247" y="749"/>
                    </a:lnTo>
                    <a:lnTo>
                      <a:pt x="294" y="719"/>
                    </a:lnTo>
                    <a:lnTo>
                      <a:pt x="343" y="694"/>
                    </a:lnTo>
                    <a:lnTo>
                      <a:pt x="395" y="673"/>
                    </a:lnTo>
                    <a:lnTo>
                      <a:pt x="399" y="620"/>
                    </a:lnTo>
                    <a:lnTo>
                      <a:pt x="408" y="568"/>
                    </a:lnTo>
                    <a:lnTo>
                      <a:pt x="423" y="517"/>
                    </a:lnTo>
                    <a:lnTo>
                      <a:pt x="444" y="469"/>
                    </a:lnTo>
                    <a:lnTo>
                      <a:pt x="469" y="422"/>
                    </a:lnTo>
                    <a:lnTo>
                      <a:pt x="501" y="379"/>
                    </a:lnTo>
                    <a:lnTo>
                      <a:pt x="533" y="342"/>
                    </a:lnTo>
                    <a:lnTo>
                      <a:pt x="569" y="309"/>
                    </a:lnTo>
                    <a:lnTo>
                      <a:pt x="607" y="281"/>
                    </a:lnTo>
                    <a:lnTo>
                      <a:pt x="649" y="255"/>
                    </a:lnTo>
                    <a:lnTo>
                      <a:pt x="692" y="234"/>
                    </a:lnTo>
                    <a:lnTo>
                      <a:pt x="737" y="217"/>
                    </a:lnTo>
                    <a:lnTo>
                      <a:pt x="784" y="206"/>
                    </a:lnTo>
                    <a:lnTo>
                      <a:pt x="831" y="198"/>
                    </a:lnTo>
                    <a:lnTo>
                      <a:pt x="880" y="196"/>
                    </a:lnTo>
                    <a:lnTo>
                      <a:pt x="923" y="198"/>
                    </a:lnTo>
                    <a:lnTo>
                      <a:pt x="966" y="204"/>
                    </a:lnTo>
                    <a:lnTo>
                      <a:pt x="1008" y="213"/>
                    </a:lnTo>
                    <a:lnTo>
                      <a:pt x="1044" y="171"/>
                    </a:lnTo>
                    <a:lnTo>
                      <a:pt x="1085" y="132"/>
                    </a:lnTo>
                    <a:lnTo>
                      <a:pt x="1128" y="98"/>
                    </a:lnTo>
                    <a:lnTo>
                      <a:pt x="1175" y="68"/>
                    </a:lnTo>
                    <a:lnTo>
                      <a:pt x="1224" y="44"/>
                    </a:lnTo>
                    <a:lnTo>
                      <a:pt x="1276" y="25"/>
                    </a:lnTo>
                    <a:lnTo>
                      <a:pt x="1330" y="10"/>
                    </a:lnTo>
                    <a:lnTo>
                      <a:pt x="1386" y="2"/>
                    </a:lnTo>
                    <a:lnTo>
                      <a:pt x="1444"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0" name="Freeform 7"/>
              <p:cNvSpPr>
                <a:spLocks/>
              </p:cNvSpPr>
              <p:nvPr/>
            </p:nvSpPr>
            <p:spPr bwMode="auto">
              <a:xfrm>
                <a:off x="10068869" y="4004454"/>
                <a:ext cx="208807" cy="133306"/>
              </a:xfrm>
              <a:custGeom>
                <a:avLst/>
                <a:gdLst>
                  <a:gd name="T0" fmla="*/ 1380 w 2474"/>
                  <a:gd name="T1" fmla="*/ 2 h 1582"/>
                  <a:gd name="T2" fmla="*/ 1462 w 2474"/>
                  <a:gd name="T3" fmla="*/ 18 h 1582"/>
                  <a:gd name="T4" fmla="*/ 1540 w 2474"/>
                  <a:gd name="T5" fmla="*/ 48 h 1582"/>
                  <a:gd name="T6" fmla="*/ 1612 w 2474"/>
                  <a:gd name="T7" fmla="*/ 94 h 1582"/>
                  <a:gd name="T8" fmla="*/ 1674 w 2474"/>
                  <a:gd name="T9" fmla="*/ 152 h 1582"/>
                  <a:gd name="T10" fmla="*/ 1724 w 2474"/>
                  <a:gd name="T11" fmla="*/ 223 h 1582"/>
                  <a:gd name="T12" fmla="*/ 1760 w 2474"/>
                  <a:gd name="T13" fmla="*/ 307 h 1582"/>
                  <a:gd name="T14" fmla="*/ 1779 w 2474"/>
                  <a:gd name="T15" fmla="*/ 403 h 1582"/>
                  <a:gd name="T16" fmla="*/ 1878 w 2474"/>
                  <a:gd name="T17" fmla="*/ 395 h 1582"/>
                  <a:gd name="T18" fmla="*/ 1970 w 2474"/>
                  <a:gd name="T19" fmla="*/ 413 h 1582"/>
                  <a:gd name="T20" fmla="*/ 2053 w 2474"/>
                  <a:gd name="T21" fmla="*/ 452 h 1582"/>
                  <a:gd name="T22" fmla="*/ 2122 w 2474"/>
                  <a:gd name="T23" fmla="*/ 509 h 1582"/>
                  <a:gd name="T24" fmla="*/ 2177 w 2474"/>
                  <a:gd name="T25" fmla="*/ 581 h 1582"/>
                  <a:gd name="T26" fmla="*/ 2212 w 2474"/>
                  <a:gd name="T27" fmla="*/ 663 h 1582"/>
                  <a:gd name="T28" fmla="*/ 2227 w 2474"/>
                  <a:gd name="T29" fmla="*/ 754 h 1582"/>
                  <a:gd name="T30" fmla="*/ 2217 w 2474"/>
                  <a:gd name="T31" fmla="*/ 850 h 1582"/>
                  <a:gd name="T32" fmla="*/ 2244 w 2474"/>
                  <a:gd name="T33" fmla="*/ 909 h 1582"/>
                  <a:gd name="T34" fmla="*/ 2319 w 2474"/>
                  <a:gd name="T35" fmla="*/ 947 h 1582"/>
                  <a:gd name="T36" fmla="*/ 2382 w 2474"/>
                  <a:gd name="T37" fmla="*/ 1002 h 1582"/>
                  <a:gd name="T38" fmla="*/ 2432 w 2474"/>
                  <a:gd name="T39" fmla="*/ 1070 h 1582"/>
                  <a:gd name="T40" fmla="*/ 2462 w 2474"/>
                  <a:gd name="T41" fmla="*/ 1149 h 1582"/>
                  <a:gd name="T42" fmla="*/ 2474 w 2474"/>
                  <a:gd name="T43" fmla="*/ 1236 h 1582"/>
                  <a:gd name="T44" fmla="*/ 2461 w 2474"/>
                  <a:gd name="T45" fmla="*/ 1329 h 1582"/>
                  <a:gd name="T46" fmla="*/ 2426 w 2474"/>
                  <a:gd name="T47" fmla="*/ 1411 h 1582"/>
                  <a:gd name="T48" fmla="*/ 2373 w 2474"/>
                  <a:gd name="T49" fmla="*/ 1481 h 1582"/>
                  <a:gd name="T50" fmla="*/ 2303 w 2474"/>
                  <a:gd name="T51" fmla="*/ 1535 h 1582"/>
                  <a:gd name="T52" fmla="*/ 2219 w 2474"/>
                  <a:gd name="T53" fmla="*/ 1571 h 1582"/>
                  <a:gd name="T54" fmla="*/ 2128 w 2474"/>
                  <a:gd name="T55" fmla="*/ 1582 h 1582"/>
                  <a:gd name="T56" fmla="*/ 446 w 2474"/>
                  <a:gd name="T57" fmla="*/ 1581 h 1582"/>
                  <a:gd name="T58" fmla="*/ 342 w 2474"/>
                  <a:gd name="T59" fmla="*/ 1564 h 1582"/>
                  <a:gd name="T60" fmla="*/ 248 w 2474"/>
                  <a:gd name="T61" fmla="*/ 1526 h 1582"/>
                  <a:gd name="T62" fmla="*/ 166 w 2474"/>
                  <a:gd name="T63" fmla="*/ 1470 h 1582"/>
                  <a:gd name="T64" fmla="*/ 97 w 2474"/>
                  <a:gd name="T65" fmla="*/ 1398 h 1582"/>
                  <a:gd name="T66" fmla="*/ 45 w 2474"/>
                  <a:gd name="T67" fmla="*/ 1313 h 1582"/>
                  <a:gd name="T68" fmla="*/ 12 w 2474"/>
                  <a:gd name="T69" fmla="*/ 1217 h 1582"/>
                  <a:gd name="T70" fmla="*/ 0 w 2474"/>
                  <a:gd name="T71" fmla="*/ 1112 h 1582"/>
                  <a:gd name="T72" fmla="*/ 12 w 2474"/>
                  <a:gd name="T73" fmla="*/ 1007 h 1582"/>
                  <a:gd name="T74" fmla="*/ 46 w 2474"/>
                  <a:gd name="T75" fmla="*/ 908 h 1582"/>
                  <a:gd name="T76" fmla="*/ 100 w 2474"/>
                  <a:gd name="T77" fmla="*/ 823 h 1582"/>
                  <a:gd name="T78" fmla="*/ 171 w 2474"/>
                  <a:gd name="T79" fmla="*/ 750 h 1582"/>
                  <a:gd name="T80" fmla="*/ 257 w 2474"/>
                  <a:gd name="T81" fmla="*/ 694 h 1582"/>
                  <a:gd name="T82" fmla="*/ 353 w 2474"/>
                  <a:gd name="T83" fmla="*/ 658 h 1582"/>
                  <a:gd name="T84" fmla="*/ 397 w 2474"/>
                  <a:gd name="T85" fmla="*/ 599 h 1582"/>
                  <a:gd name="T86" fmla="*/ 400 w 2474"/>
                  <a:gd name="T87" fmla="*/ 507 h 1582"/>
                  <a:gd name="T88" fmla="*/ 425 w 2474"/>
                  <a:gd name="T89" fmla="*/ 422 h 1582"/>
                  <a:gd name="T90" fmla="*/ 468 w 2474"/>
                  <a:gd name="T91" fmla="*/ 348 h 1582"/>
                  <a:gd name="T92" fmla="*/ 527 w 2474"/>
                  <a:gd name="T93" fmla="*/ 286 h 1582"/>
                  <a:gd name="T94" fmla="*/ 597 w 2474"/>
                  <a:gd name="T95" fmla="*/ 239 h 1582"/>
                  <a:gd name="T96" fmla="*/ 677 w 2474"/>
                  <a:gd name="T97" fmla="*/ 208 h 1582"/>
                  <a:gd name="T98" fmla="*/ 763 w 2474"/>
                  <a:gd name="T99" fmla="*/ 196 h 1582"/>
                  <a:gd name="T100" fmla="*/ 851 w 2474"/>
                  <a:gd name="T101" fmla="*/ 207 h 1582"/>
                  <a:gd name="T102" fmla="*/ 940 w 2474"/>
                  <a:gd name="T103" fmla="*/ 241 h 1582"/>
                  <a:gd name="T104" fmla="*/ 994 w 2474"/>
                  <a:gd name="T105" fmla="*/ 158 h 1582"/>
                  <a:gd name="T106" fmla="*/ 1058 w 2474"/>
                  <a:gd name="T107" fmla="*/ 94 h 1582"/>
                  <a:gd name="T108" fmla="*/ 1132 w 2474"/>
                  <a:gd name="T109" fmla="*/ 46 h 1582"/>
                  <a:gd name="T110" fmla="*/ 1212 w 2474"/>
                  <a:gd name="T111" fmla="*/ 16 h 1582"/>
                  <a:gd name="T112" fmla="*/ 1295 w 2474"/>
                  <a:gd name="T113" fmla="*/ 1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74" h="1582">
                    <a:moveTo>
                      <a:pt x="1337" y="0"/>
                    </a:moveTo>
                    <a:lnTo>
                      <a:pt x="1380" y="2"/>
                    </a:lnTo>
                    <a:lnTo>
                      <a:pt x="1421" y="8"/>
                    </a:lnTo>
                    <a:lnTo>
                      <a:pt x="1462" y="18"/>
                    </a:lnTo>
                    <a:lnTo>
                      <a:pt x="1502" y="31"/>
                    </a:lnTo>
                    <a:lnTo>
                      <a:pt x="1540" y="48"/>
                    </a:lnTo>
                    <a:lnTo>
                      <a:pt x="1577" y="70"/>
                    </a:lnTo>
                    <a:lnTo>
                      <a:pt x="1612" y="94"/>
                    </a:lnTo>
                    <a:lnTo>
                      <a:pt x="1645" y="121"/>
                    </a:lnTo>
                    <a:lnTo>
                      <a:pt x="1674" y="152"/>
                    </a:lnTo>
                    <a:lnTo>
                      <a:pt x="1701" y="186"/>
                    </a:lnTo>
                    <a:lnTo>
                      <a:pt x="1724" y="223"/>
                    </a:lnTo>
                    <a:lnTo>
                      <a:pt x="1744" y="264"/>
                    </a:lnTo>
                    <a:lnTo>
                      <a:pt x="1760" y="307"/>
                    </a:lnTo>
                    <a:lnTo>
                      <a:pt x="1773" y="354"/>
                    </a:lnTo>
                    <a:lnTo>
                      <a:pt x="1779" y="403"/>
                    </a:lnTo>
                    <a:lnTo>
                      <a:pt x="1830" y="396"/>
                    </a:lnTo>
                    <a:lnTo>
                      <a:pt x="1878" y="395"/>
                    </a:lnTo>
                    <a:lnTo>
                      <a:pt x="1926" y="401"/>
                    </a:lnTo>
                    <a:lnTo>
                      <a:pt x="1970" y="413"/>
                    </a:lnTo>
                    <a:lnTo>
                      <a:pt x="2013" y="430"/>
                    </a:lnTo>
                    <a:lnTo>
                      <a:pt x="2053" y="452"/>
                    </a:lnTo>
                    <a:lnTo>
                      <a:pt x="2089" y="478"/>
                    </a:lnTo>
                    <a:lnTo>
                      <a:pt x="2122" y="509"/>
                    </a:lnTo>
                    <a:lnTo>
                      <a:pt x="2152" y="543"/>
                    </a:lnTo>
                    <a:lnTo>
                      <a:pt x="2177" y="581"/>
                    </a:lnTo>
                    <a:lnTo>
                      <a:pt x="2197" y="621"/>
                    </a:lnTo>
                    <a:lnTo>
                      <a:pt x="2212" y="663"/>
                    </a:lnTo>
                    <a:lnTo>
                      <a:pt x="2223" y="709"/>
                    </a:lnTo>
                    <a:lnTo>
                      <a:pt x="2227" y="754"/>
                    </a:lnTo>
                    <a:lnTo>
                      <a:pt x="2225" y="802"/>
                    </a:lnTo>
                    <a:lnTo>
                      <a:pt x="2217" y="850"/>
                    </a:lnTo>
                    <a:lnTo>
                      <a:pt x="2203" y="898"/>
                    </a:lnTo>
                    <a:lnTo>
                      <a:pt x="2244" y="909"/>
                    </a:lnTo>
                    <a:lnTo>
                      <a:pt x="2283" y="926"/>
                    </a:lnTo>
                    <a:lnTo>
                      <a:pt x="2319" y="947"/>
                    </a:lnTo>
                    <a:lnTo>
                      <a:pt x="2353" y="973"/>
                    </a:lnTo>
                    <a:lnTo>
                      <a:pt x="2382" y="1002"/>
                    </a:lnTo>
                    <a:lnTo>
                      <a:pt x="2410" y="1034"/>
                    </a:lnTo>
                    <a:lnTo>
                      <a:pt x="2432" y="1070"/>
                    </a:lnTo>
                    <a:lnTo>
                      <a:pt x="2450" y="1108"/>
                    </a:lnTo>
                    <a:lnTo>
                      <a:pt x="2462" y="1149"/>
                    </a:lnTo>
                    <a:lnTo>
                      <a:pt x="2471" y="1191"/>
                    </a:lnTo>
                    <a:lnTo>
                      <a:pt x="2474" y="1236"/>
                    </a:lnTo>
                    <a:lnTo>
                      <a:pt x="2471" y="1283"/>
                    </a:lnTo>
                    <a:lnTo>
                      <a:pt x="2461" y="1329"/>
                    </a:lnTo>
                    <a:lnTo>
                      <a:pt x="2447" y="1371"/>
                    </a:lnTo>
                    <a:lnTo>
                      <a:pt x="2426" y="1411"/>
                    </a:lnTo>
                    <a:lnTo>
                      <a:pt x="2402" y="1448"/>
                    </a:lnTo>
                    <a:lnTo>
                      <a:pt x="2373" y="1481"/>
                    </a:lnTo>
                    <a:lnTo>
                      <a:pt x="2339" y="1510"/>
                    </a:lnTo>
                    <a:lnTo>
                      <a:pt x="2303" y="1535"/>
                    </a:lnTo>
                    <a:lnTo>
                      <a:pt x="2263" y="1555"/>
                    </a:lnTo>
                    <a:lnTo>
                      <a:pt x="2219" y="1571"/>
                    </a:lnTo>
                    <a:lnTo>
                      <a:pt x="2175" y="1579"/>
                    </a:lnTo>
                    <a:lnTo>
                      <a:pt x="2128" y="1582"/>
                    </a:lnTo>
                    <a:lnTo>
                      <a:pt x="446" y="1582"/>
                    </a:lnTo>
                    <a:lnTo>
                      <a:pt x="446" y="1581"/>
                    </a:lnTo>
                    <a:lnTo>
                      <a:pt x="393" y="1576"/>
                    </a:lnTo>
                    <a:lnTo>
                      <a:pt x="342" y="1564"/>
                    </a:lnTo>
                    <a:lnTo>
                      <a:pt x="295" y="1548"/>
                    </a:lnTo>
                    <a:lnTo>
                      <a:pt x="248" y="1526"/>
                    </a:lnTo>
                    <a:lnTo>
                      <a:pt x="206" y="1501"/>
                    </a:lnTo>
                    <a:lnTo>
                      <a:pt x="166" y="1470"/>
                    </a:lnTo>
                    <a:lnTo>
                      <a:pt x="130" y="1436"/>
                    </a:lnTo>
                    <a:lnTo>
                      <a:pt x="97" y="1398"/>
                    </a:lnTo>
                    <a:lnTo>
                      <a:pt x="69" y="1357"/>
                    </a:lnTo>
                    <a:lnTo>
                      <a:pt x="45" y="1313"/>
                    </a:lnTo>
                    <a:lnTo>
                      <a:pt x="25" y="1266"/>
                    </a:lnTo>
                    <a:lnTo>
                      <a:pt x="12" y="1217"/>
                    </a:lnTo>
                    <a:lnTo>
                      <a:pt x="3" y="1166"/>
                    </a:lnTo>
                    <a:lnTo>
                      <a:pt x="0" y="1112"/>
                    </a:lnTo>
                    <a:lnTo>
                      <a:pt x="3" y="1058"/>
                    </a:lnTo>
                    <a:lnTo>
                      <a:pt x="12" y="1007"/>
                    </a:lnTo>
                    <a:lnTo>
                      <a:pt x="26" y="956"/>
                    </a:lnTo>
                    <a:lnTo>
                      <a:pt x="46" y="908"/>
                    </a:lnTo>
                    <a:lnTo>
                      <a:pt x="71" y="864"/>
                    </a:lnTo>
                    <a:lnTo>
                      <a:pt x="100" y="823"/>
                    </a:lnTo>
                    <a:lnTo>
                      <a:pt x="134" y="785"/>
                    </a:lnTo>
                    <a:lnTo>
                      <a:pt x="171" y="750"/>
                    </a:lnTo>
                    <a:lnTo>
                      <a:pt x="212" y="720"/>
                    </a:lnTo>
                    <a:lnTo>
                      <a:pt x="257" y="694"/>
                    </a:lnTo>
                    <a:lnTo>
                      <a:pt x="303" y="674"/>
                    </a:lnTo>
                    <a:lnTo>
                      <a:pt x="353" y="658"/>
                    </a:lnTo>
                    <a:lnTo>
                      <a:pt x="405" y="647"/>
                    </a:lnTo>
                    <a:lnTo>
                      <a:pt x="397" y="599"/>
                    </a:lnTo>
                    <a:lnTo>
                      <a:pt x="396" y="552"/>
                    </a:lnTo>
                    <a:lnTo>
                      <a:pt x="400" y="507"/>
                    </a:lnTo>
                    <a:lnTo>
                      <a:pt x="410" y="464"/>
                    </a:lnTo>
                    <a:lnTo>
                      <a:pt x="425" y="422"/>
                    </a:lnTo>
                    <a:lnTo>
                      <a:pt x="445" y="384"/>
                    </a:lnTo>
                    <a:lnTo>
                      <a:pt x="468" y="348"/>
                    </a:lnTo>
                    <a:lnTo>
                      <a:pt x="495" y="316"/>
                    </a:lnTo>
                    <a:lnTo>
                      <a:pt x="527" y="286"/>
                    </a:lnTo>
                    <a:lnTo>
                      <a:pt x="561" y="261"/>
                    </a:lnTo>
                    <a:lnTo>
                      <a:pt x="597" y="239"/>
                    </a:lnTo>
                    <a:lnTo>
                      <a:pt x="636" y="221"/>
                    </a:lnTo>
                    <a:lnTo>
                      <a:pt x="677" y="208"/>
                    </a:lnTo>
                    <a:lnTo>
                      <a:pt x="719" y="199"/>
                    </a:lnTo>
                    <a:lnTo>
                      <a:pt x="763" y="196"/>
                    </a:lnTo>
                    <a:lnTo>
                      <a:pt x="807" y="198"/>
                    </a:lnTo>
                    <a:lnTo>
                      <a:pt x="851" y="207"/>
                    </a:lnTo>
                    <a:lnTo>
                      <a:pt x="897" y="221"/>
                    </a:lnTo>
                    <a:lnTo>
                      <a:pt x="940" y="241"/>
                    </a:lnTo>
                    <a:lnTo>
                      <a:pt x="966" y="197"/>
                    </a:lnTo>
                    <a:lnTo>
                      <a:pt x="994" y="158"/>
                    </a:lnTo>
                    <a:lnTo>
                      <a:pt x="1026" y="123"/>
                    </a:lnTo>
                    <a:lnTo>
                      <a:pt x="1058" y="94"/>
                    </a:lnTo>
                    <a:lnTo>
                      <a:pt x="1094" y="68"/>
                    </a:lnTo>
                    <a:lnTo>
                      <a:pt x="1132" y="46"/>
                    </a:lnTo>
                    <a:lnTo>
                      <a:pt x="1172" y="29"/>
                    </a:lnTo>
                    <a:lnTo>
                      <a:pt x="1212" y="16"/>
                    </a:lnTo>
                    <a:lnTo>
                      <a:pt x="1254" y="6"/>
                    </a:lnTo>
                    <a:lnTo>
                      <a:pt x="1295" y="1"/>
                    </a:lnTo>
                    <a:lnTo>
                      <a:pt x="1337"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01" name="Group 100"/>
              <p:cNvGrpSpPr>
                <a:grpSpLocks noChangeAspect="1"/>
              </p:cNvGrpSpPr>
              <p:nvPr/>
            </p:nvGrpSpPr>
            <p:grpSpPr>
              <a:xfrm>
                <a:off x="10137039" y="4072111"/>
                <a:ext cx="113425" cy="128875"/>
                <a:chOff x="4946904" y="2472561"/>
                <a:chExt cx="603579" cy="685800"/>
              </a:xfrm>
            </p:grpSpPr>
            <p:sp>
              <p:nvSpPr>
                <p:cNvPr id="102" name="Freeform 13"/>
                <p:cNvSpPr>
                  <a:spLocks/>
                </p:cNvSpPr>
                <p:nvPr/>
              </p:nvSpPr>
              <p:spPr bwMode="auto">
                <a:xfrm>
                  <a:off x="4946904" y="2472561"/>
                  <a:ext cx="603579" cy="685800"/>
                </a:xfrm>
                <a:custGeom>
                  <a:avLst/>
                  <a:gdLst>
                    <a:gd name="T0" fmla="*/ 1159 w 2265"/>
                    <a:gd name="T1" fmla="*/ 2 h 2567"/>
                    <a:gd name="T2" fmla="*/ 1217 w 2265"/>
                    <a:gd name="T3" fmla="*/ 18 h 2567"/>
                    <a:gd name="T4" fmla="*/ 2175 w 2265"/>
                    <a:gd name="T5" fmla="*/ 596 h 2567"/>
                    <a:gd name="T6" fmla="*/ 2218 w 2265"/>
                    <a:gd name="T7" fmla="*/ 634 h 2567"/>
                    <a:gd name="T8" fmla="*/ 2247 w 2265"/>
                    <a:gd name="T9" fmla="*/ 683 h 2567"/>
                    <a:gd name="T10" fmla="*/ 2256 w 2265"/>
                    <a:gd name="T11" fmla="*/ 739 h 2567"/>
                    <a:gd name="T12" fmla="*/ 2247 w 2265"/>
                    <a:gd name="T13" fmla="*/ 797 h 2567"/>
                    <a:gd name="T14" fmla="*/ 2218 w 2265"/>
                    <a:gd name="T15" fmla="*/ 846 h 2567"/>
                    <a:gd name="T16" fmla="*/ 2175 w 2265"/>
                    <a:gd name="T17" fmla="*/ 884 h 2567"/>
                    <a:gd name="T18" fmla="*/ 2175 w 2265"/>
                    <a:gd name="T19" fmla="*/ 1139 h 2567"/>
                    <a:gd name="T20" fmla="*/ 2218 w 2265"/>
                    <a:gd name="T21" fmla="*/ 1177 h 2567"/>
                    <a:gd name="T22" fmla="*/ 2247 w 2265"/>
                    <a:gd name="T23" fmla="*/ 1226 h 2567"/>
                    <a:gd name="T24" fmla="*/ 2256 w 2265"/>
                    <a:gd name="T25" fmla="*/ 1282 h 2567"/>
                    <a:gd name="T26" fmla="*/ 2247 w 2265"/>
                    <a:gd name="T27" fmla="*/ 1339 h 2567"/>
                    <a:gd name="T28" fmla="*/ 2218 w 2265"/>
                    <a:gd name="T29" fmla="*/ 1389 h 2567"/>
                    <a:gd name="T30" fmla="*/ 2175 w 2265"/>
                    <a:gd name="T31" fmla="*/ 1427 h 2567"/>
                    <a:gd name="T32" fmla="*/ 2183 w 2265"/>
                    <a:gd name="T33" fmla="*/ 1682 h 2567"/>
                    <a:gd name="T34" fmla="*/ 2227 w 2265"/>
                    <a:gd name="T35" fmla="*/ 1720 h 2567"/>
                    <a:gd name="T36" fmla="*/ 2254 w 2265"/>
                    <a:gd name="T37" fmla="*/ 1769 h 2567"/>
                    <a:gd name="T38" fmla="*/ 2265 w 2265"/>
                    <a:gd name="T39" fmla="*/ 1826 h 2567"/>
                    <a:gd name="T40" fmla="*/ 2254 w 2265"/>
                    <a:gd name="T41" fmla="*/ 1882 h 2567"/>
                    <a:gd name="T42" fmla="*/ 2227 w 2265"/>
                    <a:gd name="T43" fmla="*/ 1932 h 2567"/>
                    <a:gd name="T44" fmla="*/ 2183 w 2265"/>
                    <a:gd name="T45" fmla="*/ 1970 h 2567"/>
                    <a:gd name="T46" fmla="*/ 1225 w 2265"/>
                    <a:gd name="T47" fmla="*/ 2549 h 2567"/>
                    <a:gd name="T48" fmla="*/ 1166 w 2265"/>
                    <a:gd name="T49" fmla="*/ 2565 h 2567"/>
                    <a:gd name="T50" fmla="*/ 1105 w 2265"/>
                    <a:gd name="T51" fmla="*/ 2565 h 2567"/>
                    <a:gd name="T52" fmla="*/ 1047 w 2265"/>
                    <a:gd name="T53" fmla="*/ 2549 h 2567"/>
                    <a:gd name="T54" fmla="*/ 89 w 2265"/>
                    <a:gd name="T55" fmla="*/ 1970 h 2567"/>
                    <a:gd name="T56" fmla="*/ 45 w 2265"/>
                    <a:gd name="T57" fmla="*/ 1932 h 2567"/>
                    <a:gd name="T58" fmla="*/ 18 w 2265"/>
                    <a:gd name="T59" fmla="*/ 1882 h 2567"/>
                    <a:gd name="T60" fmla="*/ 7 w 2265"/>
                    <a:gd name="T61" fmla="*/ 1825 h 2567"/>
                    <a:gd name="T62" fmla="*/ 18 w 2265"/>
                    <a:gd name="T63" fmla="*/ 1769 h 2567"/>
                    <a:gd name="T64" fmla="*/ 45 w 2265"/>
                    <a:gd name="T65" fmla="*/ 1720 h 2567"/>
                    <a:gd name="T66" fmla="*/ 89 w 2265"/>
                    <a:gd name="T67" fmla="*/ 1682 h 2567"/>
                    <a:gd name="T68" fmla="*/ 81 w 2265"/>
                    <a:gd name="T69" fmla="*/ 1427 h 2567"/>
                    <a:gd name="T70" fmla="*/ 38 w 2265"/>
                    <a:gd name="T71" fmla="*/ 1389 h 2567"/>
                    <a:gd name="T72" fmla="*/ 9 w 2265"/>
                    <a:gd name="T73" fmla="*/ 1339 h 2567"/>
                    <a:gd name="T74" fmla="*/ 0 w 2265"/>
                    <a:gd name="T75" fmla="*/ 1282 h 2567"/>
                    <a:gd name="T76" fmla="*/ 9 w 2265"/>
                    <a:gd name="T77" fmla="*/ 1226 h 2567"/>
                    <a:gd name="T78" fmla="*/ 38 w 2265"/>
                    <a:gd name="T79" fmla="*/ 1177 h 2567"/>
                    <a:gd name="T80" fmla="*/ 81 w 2265"/>
                    <a:gd name="T81" fmla="*/ 1139 h 2567"/>
                    <a:gd name="T82" fmla="*/ 81 w 2265"/>
                    <a:gd name="T83" fmla="*/ 884 h 2567"/>
                    <a:gd name="T84" fmla="*/ 38 w 2265"/>
                    <a:gd name="T85" fmla="*/ 846 h 2567"/>
                    <a:gd name="T86" fmla="*/ 9 w 2265"/>
                    <a:gd name="T87" fmla="*/ 797 h 2567"/>
                    <a:gd name="T88" fmla="*/ 0 w 2265"/>
                    <a:gd name="T89" fmla="*/ 739 h 2567"/>
                    <a:gd name="T90" fmla="*/ 9 w 2265"/>
                    <a:gd name="T91" fmla="*/ 683 h 2567"/>
                    <a:gd name="T92" fmla="*/ 38 w 2265"/>
                    <a:gd name="T93" fmla="*/ 634 h 2567"/>
                    <a:gd name="T94" fmla="*/ 81 w 2265"/>
                    <a:gd name="T95" fmla="*/ 596 h 2567"/>
                    <a:gd name="T96" fmla="*/ 1039 w 2265"/>
                    <a:gd name="T97" fmla="*/ 18 h 2567"/>
                    <a:gd name="T98" fmla="*/ 1097 w 2265"/>
                    <a:gd name="T99" fmla="*/ 2 h 2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5" h="2567">
                      <a:moveTo>
                        <a:pt x="1128" y="0"/>
                      </a:moveTo>
                      <a:lnTo>
                        <a:pt x="1159" y="2"/>
                      </a:lnTo>
                      <a:lnTo>
                        <a:pt x="1188" y="8"/>
                      </a:lnTo>
                      <a:lnTo>
                        <a:pt x="1217" y="18"/>
                      </a:lnTo>
                      <a:lnTo>
                        <a:pt x="1244" y="33"/>
                      </a:lnTo>
                      <a:lnTo>
                        <a:pt x="2175" y="596"/>
                      </a:lnTo>
                      <a:lnTo>
                        <a:pt x="2198" y="613"/>
                      </a:lnTo>
                      <a:lnTo>
                        <a:pt x="2218" y="634"/>
                      </a:lnTo>
                      <a:lnTo>
                        <a:pt x="2235" y="657"/>
                      </a:lnTo>
                      <a:lnTo>
                        <a:pt x="2247" y="683"/>
                      </a:lnTo>
                      <a:lnTo>
                        <a:pt x="2254" y="711"/>
                      </a:lnTo>
                      <a:lnTo>
                        <a:pt x="2256" y="739"/>
                      </a:lnTo>
                      <a:lnTo>
                        <a:pt x="2254" y="769"/>
                      </a:lnTo>
                      <a:lnTo>
                        <a:pt x="2247" y="797"/>
                      </a:lnTo>
                      <a:lnTo>
                        <a:pt x="2235" y="823"/>
                      </a:lnTo>
                      <a:lnTo>
                        <a:pt x="2218" y="846"/>
                      </a:lnTo>
                      <a:lnTo>
                        <a:pt x="2199" y="867"/>
                      </a:lnTo>
                      <a:lnTo>
                        <a:pt x="2175" y="884"/>
                      </a:lnTo>
                      <a:lnTo>
                        <a:pt x="1965" y="1012"/>
                      </a:lnTo>
                      <a:lnTo>
                        <a:pt x="2175" y="1139"/>
                      </a:lnTo>
                      <a:lnTo>
                        <a:pt x="2198" y="1156"/>
                      </a:lnTo>
                      <a:lnTo>
                        <a:pt x="2218" y="1177"/>
                      </a:lnTo>
                      <a:lnTo>
                        <a:pt x="2235" y="1200"/>
                      </a:lnTo>
                      <a:lnTo>
                        <a:pt x="2247" y="1226"/>
                      </a:lnTo>
                      <a:lnTo>
                        <a:pt x="2254" y="1254"/>
                      </a:lnTo>
                      <a:lnTo>
                        <a:pt x="2256" y="1282"/>
                      </a:lnTo>
                      <a:lnTo>
                        <a:pt x="2254" y="1312"/>
                      </a:lnTo>
                      <a:lnTo>
                        <a:pt x="2247" y="1339"/>
                      </a:lnTo>
                      <a:lnTo>
                        <a:pt x="2235" y="1366"/>
                      </a:lnTo>
                      <a:lnTo>
                        <a:pt x="2218" y="1389"/>
                      </a:lnTo>
                      <a:lnTo>
                        <a:pt x="2199" y="1410"/>
                      </a:lnTo>
                      <a:lnTo>
                        <a:pt x="2175" y="1427"/>
                      </a:lnTo>
                      <a:lnTo>
                        <a:pt x="1969" y="1552"/>
                      </a:lnTo>
                      <a:lnTo>
                        <a:pt x="2183" y="1682"/>
                      </a:lnTo>
                      <a:lnTo>
                        <a:pt x="2207" y="1699"/>
                      </a:lnTo>
                      <a:lnTo>
                        <a:pt x="2227" y="1720"/>
                      </a:lnTo>
                      <a:lnTo>
                        <a:pt x="2242" y="1743"/>
                      </a:lnTo>
                      <a:lnTo>
                        <a:pt x="2254" y="1769"/>
                      </a:lnTo>
                      <a:lnTo>
                        <a:pt x="2261" y="1797"/>
                      </a:lnTo>
                      <a:lnTo>
                        <a:pt x="2265" y="1826"/>
                      </a:lnTo>
                      <a:lnTo>
                        <a:pt x="2261" y="1855"/>
                      </a:lnTo>
                      <a:lnTo>
                        <a:pt x="2254" y="1882"/>
                      </a:lnTo>
                      <a:lnTo>
                        <a:pt x="2242" y="1909"/>
                      </a:lnTo>
                      <a:lnTo>
                        <a:pt x="2227" y="1932"/>
                      </a:lnTo>
                      <a:lnTo>
                        <a:pt x="2207" y="1953"/>
                      </a:lnTo>
                      <a:lnTo>
                        <a:pt x="2183" y="1970"/>
                      </a:lnTo>
                      <a:lnTo>
                        <a:pt x="1253" y="2534"/>
                      </a:lnTo>
                      <a:lnTo>
                        <a:pt x="1225" y="2549"/>
                      </a:lnTo>
                      <a:lnTo>
                        <a:pt x="1197" y="2559"/>
                      </a:lnTo>
                      <a:lnTo>
                        <a:pt x="1166" y="2565"/>
                      </a:lnTo>
                      <a:lnTo>
                        <a:pt x="1135" y="2567"/>
                      </a:lnTo>
                      <a:lnTo>
                        <a:pt x="1105" y="2565"/>
                      </a:lnTo>
                      <a:lnTo>
                        <a:pt x="1075" y="2559"/>
                      </a:lnTo>
                      <a:lnTo>
                        <a:pt x="1047" y="2549"/>
                      </a:lnTo>
                      <a:lnTo>
                        <a:pt x="1019" y="2534"/>
                      </a:lnTo>
                      <a:lnTo>
                        <a:pt x="89" y="1970"/>
                      </a:lnTo>
                      <a:lnTo>
                        <a:pt x="65" y="1953"/>
                      </a:lnTo>
                      <a:lnTo>
                        <a:pt x="45" y="1932"/>
                      </a:lnTo>
                      <a:lnTo>
                        <a:pt x="29" y="1909"/>
                      </a:lnTo>
                      <a:lnTo>
                        <a:pt x="18" y="1882"/>
                      </a:lnTo>
                      <a:lnTo>
                        <a:pt x="10" y="1855"/>
                      </a:lnTo>
                      <a:lnTo>
                        <a:pt x="7" y="1825"/>
                      </a:lnTo>
                      <a:lnTo>
                        <a:pt x="10" y="1797"/>
                      </a:lnTo>
                      <a:lnTo>
                        <a:pt x="18" y="1769"/>
                      </a:lnTo>
                      <a:lnTo>
                        <a:pt x="29" y="1743"/>
                      </a:lnTo>
                      <a:lnTo>
                        <a:pt x="45" y="1720"/>
                      </a:lnTo>
                      <a:lnTo>
                        <a:pt x="65" y="1699"/>
                      </a:lnTo>
                      <a:lnTo>
                        <a:pt x="89" y="1682"/>
                      </a:lnTo>
                      <a:lnTo>
                        <a:pt x="295" y="1557"/>
                      </a:lnTo>
                      <a:lnTo>
                        <a:pt x="81" y="1427"/>
                      </a:lnTo>
                      <a:lnTo>
                        <a:pt x="57" y="1410"/>
                      </a:lnTo>
                      <a:lnTo>
                        <a:pt x="38" y="1389"/>
                      </a:lnTo>
                      <a:lnTo>
                        <a:pt x="21" y="1366"/>
                      </a:lnTo>
                      <a:lnTo>
                        <a:pt x="9" y="1339"/>
                      </a:lnTo>
                      <a:lnTo>
                        <a:pt x="2" y="1312"/>
                      </a:lnTo>
                      <a:lnTo>
                        <a:pt x="0" y="1282"/>
                      </a:lnTo>
                      <a:lnTo>
                        <a:pt x="2" y="1254"/>
                      </a:lnTo>
                      <a:lnTo>
                        <a:pt x="9" y="1226"/>
                      </a:lnTo>
                      <a:lnTo>
                        <a:pt x="21" y="1200"/>
                      </a:lnTo>
                      <a:lnTo>
                        <a:pt x="38" y="1177"/>
                      </a:lnTo>
                      <a:lnTo>
                        <a:pt x="58" y="1156"/>
                      </a:lnTo>
                      <a:lnTo>
                        <a:pt x="81" y="1139"/>
                      </a:lnTo>
                      <a:lnTo>
                        <a:pt x="291" y="1012"/>
                      </a:lnTo>
                      <a:lnTo>
                        <a:pt x="81" y="884"/>
                      </a:lnTo>
                      <a:lnTo>
                        <a:pt x="57" y="867"/>
                      </a:lnTo>
                      <a:lnTo>
                        <a:pt x="38" y="846"/>
                      </a:lnTo>
                      <a:lnTo>
                        <a:pt x="21" y="823"/>
                      </a:lnTo>
                      <a:lnTo>
                        <a:pt x="9" y="797"/>
                      </a:lnTo>
                      <a:lnTo>
                        <a:pt x="2" y="769"/>
                      </a:lnTo>
                      <a:lnTo>
                        <a:pt x="0" y="739"/>
                      </a:lnTo>
                      <a:lnTo>
                        <a:pt x="2" y="711"/>
                      </a:lnTo>
                      <a:lnTo>
                        <a:pt x="9" y="683"/>
                      </a:lnTo>
                      <a:lnTo>
                        <a:pt x="21" y="657"/>
                      </a:lnTo>
                      <a:lnTo>
                        <a:pt x="38" y="634"/>
                      </a:lnTo>
                      <a:lnTo>
                        <a:pt x="58" y="613"/>
                      </a:lnTo>
                      <a:lnTo>
                        <a:pt x="81" y="596"/>
                      </a:lnTo>
                      <a:lnTo>
                        <a:pt x="1012" y="33"/>
                      </a:lnTo>
                      <a:lnTo>
                        <a:pt x="1039" y="18"/>
                      </a:lnTo>
                      <a:lnTo>
                        <a:pt x="1068" y="8"/>
                      </a:lnTo>
                      <a:lnTo>
                        <a:pt x="1097" y="2"/>
                      </a:lnTo>
                      <a:lnTo>
                        <a:pt x="1128" y="0"/>
                      </a:lnTo>
                      <a:close/>
                    </a:path>
                  </a:pathLst>
                </a:custGeom>
                <a:solidFill>
                  <a:srgbClr val="3393C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3" name="Freeform 14"/>
                <p:cNvSpPr>
                  <a:spLocks/>
                </p:cNvSpPr>
                <p:nvPr/>
              </p:nvSpPr>
              <p:spPr bwMode="auto">
                <a:xfrm>
                  <a:off x="4976803" y="2760335"/>
                  <a:ext cx="541913" cy="222372"/>
                </a:xfrm>
                <a:custGeom>
                  <a:avLst/>
                  <a:gdLst>
                    <a:gd name="T0" fmla="*/ 1745 w 2032"/>
                    <a:gd name="T1" fmla="*/ 0 h 833"/>
                    <a:gd name="T2" fmla="*/ 2005 w 2032"/>
                    <a:gd name="T3" fmla="*/ 157 h 833"/>
                    <a:gd name="T4" fmla="*/ 2016 w 2032"/>
                    <a:gd name="T5" fmla="*/ 165 h 833"/>
                    <a:gd name="T6" fmla="*/ 2025 w 2032"/>
                    <a:gd name="T7" fmla="*/ 177 h 833"/>
                    <a:gd name="T8" fmla="*/ 2030 w 2032"/>
                    <a:gd name="T9" fmla="*/ 191 h 833"/>
                    <a:gd name="T10" fmla="*/ 2032 w 2032"/>
                    <a:gd name="T11" fmla="*/ 204 h 833"/>
                    <a:gd name="T12" fmla="*/ 2030 w 2032"/>
                    <a:gd name="T13" fmla="*/ 219 h 833"/>
                    <a:gd name="T14" fmla="*/ 2025 w 2032"/>
                    <a:gd name="T15" fmla="*/ 233 h 833"/>
                    <a:gd name="T16" fmla="*/ 2016 w 2032"/>
                    <a:gd name="T17" fmla="*/ 244 h 833"/>
                    <a:gd name="T18" fmla="*/ 2005 w 2032"/>
                    <a:gd name="T19" fmla="*/ 253 h 833"/>
                    <a:gd name="T20" fmla="*/ 1074 w 2032"/>
                    <a:gd name="T21" fmla="*/ 817 h 833"/>
                    <a:gd name="T22" fmla="*/ 1052 w 2032"/>
                    <a:gd name="T23" fmla="*/ 828 h 833"/>
                    <a:gd name="T24" fmla="*/ 1028 w 2032"/>
                    <a:gd name="T25" fmla="*/ 833 h 833"/>
                    <a:gd name="T26" fmla="*/ 1003 w 2032"/>
                    <a:gd name="T27" fmla="*/ 833 h 833"/>
                    <a:gd name="T28" fmla="*/ 980 w 2032"/>
                    <a:gd name="T29" fmla="*/ 828 h 833"/>
                    <a:gd name="T30" fmla="*/ 958 w 2032"/>
                    <a:gd name="T31" fmla="*/ 817 h 833"/>
                    <a:gd name="T32" fmla="*/ 27 w 2032"/>
                    <a:gd name="T33" fmla="*/ 253 h 833"/>
                    <a:gd name="T34" fmla="*/ 16 w 2032"/>
                    <a:gd name="T35" fmla="*/ 244 h 833"/>
                    <a:gd name="T36" fmla="*/ 7 w 2032"/>
                    <a:gd name="T37" fmla="*/ 233 h 833"/>
                    <a:gd name="T38" fmla="*/ 2 w 2032"/>
                    <a:gd name="T39" fmla="*/ 219 h 833"/>
                    <a:gd name="T40" fmla="*/ 0 w 2032"/>
                    <a:gd name="T41" fmla="*/ 204 h 833"/>
                    <a:gd name="T42" fmla="*/ 2 w 2032"/>
                    <a:gd name="T43" fmla="*/ 191 h 833"/>
                    <a:gd name="T44" fmla="*/ 7 w 2032"/>
                    <a:gd name="T45" fmla="*/ 177 h 833"/>
                    <a:gd name="T46" fmla="*/ 16 w 2032"/>
                    <a:gd name="T47" fmla="*/ 166 h 833"/>
                    <a:gd name="T48" fmla="*/ 27 w 2032"/>
                    <a:gd name="T49" fmla="*/ 157 h 833"/>
                    <a:gd name="T50" fmla="*/ 287 w 2032"/>
                    <a:gd name="T51" fmla="*/ 0 h 833"/>
                    <a:gd name="T52" fmla="*/ 899 w 2032"/>
                    <a:gd name="T53" fmla="*/ 370 h 833"/>
                    <a:gd name="T54" fmla="*/ 926 w 2032"/>
                    <a:gd name="T55" fmla="*/ 384 h 833"/>
                    <a:gd name="T56" fmla="*/ 956 w 2032"/>
                    <a:gd name="T57" fmla="*/ 395 h 833"/>
                    <a:gd name="T58" fmla="*/ 985 w 2032"/>
                    <a:gd name="T59" fmla="*/ 401 h 833"/>
                    <a:gd name="T60" fmla="*/ 1015 w 2032"/>
                    <a:gd name="T61" fmla="*/ 403 h 833"/>
                    <a:gd name="T62" fmla="*/ 1047 w 2032"/>
                    <a:gd name="T63" fmla="*/ 401 h 833"/>
                    <a:gd name="T64" fmla="*/ 1076 w 2032"/>
                    <a:gd name="T65" fmla="*/ 395 h 833"/>
                    <a:gd name="T66" fmla="*/ 1105 w 2032"/>
                    <a:gd name="T67" fmla="*/ 384 h 833"/>
                    <a:gd name="T68" fmla="*/ 1132 w 2032"/>
                    <a:gd name="T69" fmla="*/ 370 h 833"/>
                    <a:gd name="T70" fmla="*/ 1745 w 2032"/>
                    <a:gd name="T71" fmla="*/ 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32" h="833">
                      <a:moveTo>
                        <a:pt x="1745" y="0"/>
                      </a:moveTo>
                      <a:lnTo>
                        <a:pt x="2005" y="157"/>
                      </a:lnTo>
                      <a:lnTo>
                        <a:pt x="2016" y="165"/>
                      </a:lnTo>
                      <a:lnTo>
                        <a:pt x="2025" y="177"/>
                      </a:lnTo>
                      <a:lnTo>
                        <a:pt x="2030" y="191"/>
                      </a:lnTo>
                      <a:lnTo>
                        <a:pt x="2032" y="204"/>
                      </a:lnTo>
                      <a:lnTo>
                        <a:pt x="2030" y="219"/>
                      </a:lnTo>
                      <a:lnTo>
                        <a:pt x="2025" y="233"/>
                      </a:lnTo>
                      <a:lnTo>
                        <a:pt x="2016" y="244"/>
                      </a:lnTo>
                      <a:lnTo>
                        <a:pt x="2005" y="253"/>
                      </a:lnTo>
                      <a:lnTo>
                        <a:pt x="1074" y="817"/>
                      </a:lnTo>
                      <a:lnTo>
                        <a:pt x="1052" y="828"/>
                      </a:lnTo>
                      <a:lnTo>
                        <a:pt x="1028" y="833"/>
                      </a:lnTo>
                      <a:lnTo>
                        <a:pt x="1003" y="833"/>
                      </a:lnTo>
                      <a:lnTo>
                        <a:pt x="980" y="828"/>
                      </a:lnTo>
                      <a:lnTo>
                        <a:pt x="958" y="817"/>
                      </a:lnTo>
                      <a:lnTo>
                        <a:pt x="27" y="253"/>
                      </a:lnTo>
                      <a:lnTo>
                        <a:pt x="16" y="244"/>
                      </a:lnTo>
                      <a:lnTo>
                        <a:pt x="7" y="233"/>
                      </a:lnTo>
                      <a:lnTo>
                        <a:pt x="2" y="219"/>
                      </a:lnTo>
                      <a:lnTo>
                        <a:pt x="0" y="204"/>
                      </a:lnTo>
                      <a:lnTo>
                        <a:pt x="2" y="191"/>
                      </a:lnTo>
                      <a:lnTo>
                        <a:pt x="7" y="177"/>
                      </a:lnTo>
                      <a:lnTo>
                        <a:pt x="16" y="166"/>
                      </a:lnTo>
                      <a:lnTo>
                        <a:pt x="27" y="157"/>
                      </a:lnTo>
                      <a:lnTo>
                        <a:pt x="287" y="0"/>
                      </a:lnTo>
                      <a:lnTo>
                        <a:pt x="899" y="370"/>
                      </a:lnTo>
                      <a:lnTo>
                        <a:pt x="926" y="384"/>
                      </a:lnTo>
                      <a:lnTo>
                        <a:pt x="956" y="395"/>
                      </a:lnTo>
                      <a:lnTo>
                        <a:pt x="985" y="401"/>
                      </a:lnTo>
                      <a:lnTo>
                        <a:pt x="1015" y="403"/>
                      </a:lnTo>
                      <a:lnTo>
                        <a:pt x="1047" y="401"/>
                      </a:lnTo>
                      <a:lnTo>
                        <a:pt x="1076" y="395"/>
                      </a:lnTo>
                      <a:lnTo>
                        <a:pt x="1105" y="384"/>
                      </a:lnTo>
                      <a:lnTo>
                        <a:pt x="1132" y="370"/>
                      </a:lnTo>
                      <a:lnTo>
                        <a:pt x="174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04" name="Freeform 15"/>
                <p:cNvSpPr>
                  <a:spLocks noEditPoints="1"/>
                </p:cNvSpPr>
                <p:nvPr/>
              </p:nvSpPr>
              <p:spPr bwMode="auto">
                <a:xfrm>
                  <a:off x="4976803" y="2502460"/>
                  <a:ext cx="543782" cy="626003"/>
                </a:xfrm>
                <a:custGeom>
                  <a:avLst/>
                  <a:gdLst>
                    <a:gd name="T0" fmla="*/ 2013 w 2040"/>
                    <a:gd name="T1" fmla="*/ 1665 h 2341"/>
                    <a:gd name="T2" fmla="*/ 2032 w 2040"/>
                    <a:gd name="T3" fmla="*/ 1685 h 2341"/>
                    <a:gd name="T4" fmla="*/ 2040 w 2040"/>
                    <a:gd name="T5" fmla="*/ 1713 h 2341"/>
                    <a:gd name="T6" fmla="*/ 2032 w 2040"/>
                    <a:gd name="T7" fmla="*/ 1741 h 2341"/>
                    <a:gd name="T8" fmla="*/ 2013 w 2040"/>
                    <a:gd name="T9" fmla="*/ 1761 h 2341"/>
                    <a:gd name="T10" fmla="*/ 1059 w 2040"/>
                    <a:gd name="T11" fmla="*/ 2336 h 2341"/>
                    <a:gd name="T12" fmla="*/ 1012 w 2040"/>
                    <a:gd name="T13" fmla="*/ 2341 h 2341"/>
                    <a:gd name="T14" fmla="*/ 965 w 2040"/>
                    <a:gd name="T15" fmla="*/ 2325 h 2341"/>
                    <a:gd name="T16" fmla="*/ 24 w 2040"/>
                    <a:gd name="T17" fmla="*/ 1751 h 2341"/>
                    <a:gd name="T18" fmla="*/ 9 w 2040"/>
                    <a:gd name="T19" fmla="*/ 1727 h 2341"/>
                    <a:gd name="T20" fmla="*/ 9 w 2040"/>
                    <a:gd name="T21" fmla="*/ 1699 h 2341"/>
                    <a:gd name="T22" fmla="*/ 24 w 2040"/>
                    <a:gd name="T23" fmla="*/ 1674 h 2341"/>
                    <a:gd name="T24" fmla="*/ 291 w 2040"/>
                    <a:gd name="T25" fmla="*/ 1510 h 2341"/>
                    <a:gd name="T26" fmla="*/ 926 w 2040"/>
                    <a:gd name="T27" fmla="*/ 1892 h 2341"/>
                    <a:gd name="T28" fmla="*/ 985 w 2040"/>
                    <a:gd name="T29" fmla="*/ 1909 h 2341"/>
                    <a:gd name="T30" fmla="*/ 1047 w 2040"/>
                    <a:gd name="T31" fmla="*/ 1909 h 2341"/>
                    <a:gd name="T32" fmla="*/ 1105 w 2040"/>
                    <a:gd name="T33" fmla="*/ 1892 h 2341"/>
                    <a:gd name="T34" fmla="*/ 1748 w 2040"/>
                    <a:gd name="T35" fmla="*/ 1505 h 2341"/>
                    <a:gd name="T36" fmla="*/ 1028 w 2040"/>
                    <a:gd name="T37" fmla="*/ 0 h 2341"/>
                    <a:gd name="T38" fmla="*/ 1074 w 2040"/>
                    <a:gd name="T39" fmla="*/ 16 h 2341"/>
                    <a:gd name="T40" fmla="*/ 2016 w 2040"/>
                    <a:gd name="T41" fmla="*/ 587 h 2341"/>
                    <a:gd name="T42" fmla="*/ 2030 w 2040"/>
                    <a:gd name="T43" fmla="*/ 613 h 2341"/>
                    <a:gd name="T44" fmla="*/ 2030 w 2040"/>
                    <a:gd name="T45" fmla="*/ 641 h 2341"/>
                    <a:gd name="T46" fmla="*/ 2016 w 2040"/>
                    <a:gd name="T47" fmla="*/ 666 h 2341"/>
                    <a:gd name="T48" fmla="*/ 1074 w 2040"/>
                    <a:gd name="T49" fmla="*/ 1239 h 2341"/>
                    <a:gd name="T50" fmla="*/ 1028 w 2040"/>
                    <a:gd name="T51" fmla="*/ 1255 h 2341"/>
                    <a:gd name="T52" fmla="*/ 980 w 2040"/>
                    <a:gd name="T53" fmla="*/ 1250 h 2341"/>
                    <a:gd name="T54" fmla="*/ 27 w 2040"/>
                    <a:gd name="T55" fmla="*/ 675 h 2341"/>
                    <a:gd name="T56" fmla="*/ 7 w 2040"/>
                    <a:gd name="T57" fmla="*/ 655 h 2341"/>
                    <a:gd name="T58" fmla="*/ 0 w 2040"/>
                    <a:gd name="T59" fmla="*/ 626 h 2341"/>
                    <a:gd name="T60" fmla="*/ 7 w 2040"/>
                    <a:gd name="T61" fmla="*/ 599 h 2341"/>
                    <a:gd name="T62" fmla="*/ 27 w 2040"/>
                    <a:gd name="T63" fmla="*/ 579 h 2341"/>
                    <a:gd name="T64" fmla="*/ 980 w 2040"/>
                    <a:gd name="T65" fmla="*/ 5 h 2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0" h="2341">
                      <a:moveTo>
                        <a:pt x="1748" y="1505"/>
                      </a:moveTo>
                      <a:lnTo>
                        <a:pt x="2013" y="1665"/>
                      </a:lnTo>
                      <a:lnTo>
                        <a:pt x="2024" y="1674"/>
                      </a:lnTo>
                      <a:lnTo>
                        <a:pt x="2032" y="1685"/>
                      </a:lnTo>
                      <a:lnTo>
                        <a:pt x="2038" y="1699"/>
                      </a:lnTo>
                      <a:lnTo>
                        <a:pt x="2040" y="1713"/>
                      </a:lnTo>
                      <a:lnTo>
                        <a:pt x="2038" y="1727"/>
                      </a:lnTo>
                      <a:lnTo>
                        <a:pt x="2032" y="1741"/>
                      </a:lnTo>
                      <a:lnTo>
                        <a:pt x="2024" y="1751"/>
                      </a:lnTo>
                      <a:lnTo>
                        <a:pt x="2013" y="1761"/>
                      </a:lnTo>
                      <a:lnTo>
                        <a:pt x="1081" y="2325"/>
                      </a:lnTo>
                      <a:lnTo>
                        <a:pt x="1059" y="2336"/>
                      </a:lnTo>
                      <a:lnTo>
                        <a:pt x="1036" y="2341"/>
                      </a:lnTo>
                      <a:lnTo>
                        <a:pt x="1012" y="2341"/>
                      </a:lnTo>
                      <a:lnTo>
                        <a:pt x="987" y="2336"/>
                      </a:lnTo>
                      <a:lnTo>
                        <a:pt x="965" y="2325"/>
                      </a:lnTo>
                      <a:lnTo>
                        <a:pt x="35" y="1761"/>
                      </a:lnTo>
                      <a:lnTo>
                        <a:pt x="24" y="1751"/>
                      </a:lnTo>
                      <a:lnTo>
                        <a:pt x="15" y="1741"/>
                      </a:lnTo>
                      <a:lnTo>
                        <a:pt x="9" y="1727"/>
                      </a:lnTo>
                      <a:lnTo>
                        <a:pt x="8" y="1713"/>
                      </a:lnTo>
                      <a:lnTo>
                        <a:pt x="9" y="1699"/>
                      </a:lnTo>
                      <a:lnTo>
                        <a:pt x="16" y="1685"/>
                      </a:lnTo>
                      <a:lnTo>
                        <a:pt x="24" y="1674"/>
                      </a:lnTo>
                      <a:lnTo>
                        <a:pt x="35" y="1665"/>
                      </a:lnTo>
                      <a:lnTo>
                        <a:pt x="291" y="1510"/>
                      </a:lnTo>
                      <a:lnTo>
                        <a:pt x="899" y="1878"/>
                      </a:lnTo>
                      <a:lnTo>
                        <a:pt x="926" y="1892"/>
                      </a:lnTo>
                      <a:lnTo>
                        <a:pt x="956" y="1903"/>
                      </a:lnTo>
                      <a:lnTo>
                        <a:pt x="985" y="1909"/>
                      </a:lnTo>
                      <a:lnTo>
                        <a:pt x="1015" y="1911"/>
                      </a:lnTo>
                      <a:lnTo>
                        <a:pt x="1047" y="1909"/>
                      </a:lnTo>
                      <a:lnTo>
                        <a:pt x="1076" y="1903"/>
                      </a:lnTo>
                      <a:lnTo>
                        <a:pt x="1105" y="1892"/>
                      </a:lnTo>
                      <a:lnTo>
                        <a:pt x="1132" y="1878"/>
                      </a:lnTo>
                      <a:lnTo>
                        <a:pt x="1748" y="1505"/>
                      </a:lnTo>
                      <a:close/>
                      <a:moveTo>
                        <a:pt x="1004" y="0"/>
                      </a:moveTo>
                      <a:lnTo>
                        <a:pt x="1028" y="0"/>
                      </a:lnTo>
                      <a:lnTo>
                        <a:pt x="1052" y="5"/>
                      </a:lnTo>
                      <a:lnTo>
                        <a:pt x="1074" y="16"/>
                      </a:lnTo>
                      <a:lnTo>
                        <a:pt x="2005" y="579"/>
                      </a:lnTo>
                      <a:lnTo>
                        <a:pt x="2016" y="587"/>
                      </a:lnTo>
                      <a:lnTo>
                        <a:pt x="2025" y="599"/>
                      </a:lnTo>
                      <a:lnTo>
                        <a:pt x="2030" y="613"/>
                      </a:lnTo>
                      <a:lnTo>
                        <a:pt x="2032" y="626"/>
                      </a:lnTo>
                      <a:lnTo>
                        <a:pt x="2030" y="641"/>
                      </a:lnTo>
                      <a:lnTo>
                        <a:pt x="2025" y="655"/>
                      </a:lnTo>
                      <a:lnTo>
                        <a:pt x="2016" y="666"/>
                      </a:lnTo>
                      <a:lnTo>
                        <a:pt x="2005" y="675"/>
                      </a:lnTo>
                      <a:lnTo>
                        <a:pt x="1074" y="1239"/>
                      </a:lnTo>
                      <a:lnTo>
                        <a:pt x="1052" y="1250"/>
                      </a:lnTo>
                      <a:lnTo>
                        <a:pt x="1028" y="1255"/>
                      </a:lnTo>
                      <a:lnTo>
                        <a:pt x="1003" y="1255"/>
                      </a:lnTo>
                      <a:lnTo>
                        <a:pt x="980" y="1250"/>
                      </a:lnTo>
                      <a:lnTo>
                        <a:pt x="958" y="1239"/>
                      </a:lnTo>
                      <a:lnTo>
                        <a:pt x="27" y="675"/>
                      </a:lnTo>
                      <a:lnTo>
                        <a:pt x="16" y="666"/>
                      </a:lnTo>
                      <a:lnTo>
                        <a:pt x="7" y="655"/>
                      </a:lnTo>
                      <a:lnTo>
                        <a:pt x="2" y="641"/>
                      </a:lnTo>
                      <a:lnTo>
                        <a:pt x="0" y="626"/>
                      </a:lnTo>
                      <a:lnTo>
                        <a:pt x="2" y="613"/>
                      </a:lnTo>
                      <a:lnTo>
                        <a:pt x="7" y="599"/>
                      </a:lnTo>
                      <a:lnTo>
                        <a:pt x="16" y="587"/>
                      </a:lnTo>
                      <a:lnTo>
                        <a:pt x="27" y="579"/>
                      </a:lnTo>
                      <a:lnTo>
                        <a:pt x="958" y="16"/>
                      </a:lnTo>
                      <a:lnTo>
                        <a:pt x="980" y="5"/>
                      </a:lnTo>
                      <a:lnTo>
                        <a:pt x="100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cxnSp>
          <p:nvCxnSpPr>
            <p:cNvPr id="97" name="Straight Connector 96"/>
            <p:cNvCxnSpPr/>
            <p:nvPr/>
          </p:nvCxnSpPr>
          <p:spPr bwMode="auto">
            <a:xfrm flipV="1">
              <a:off x="9691263" y="3998897"/>
              <a:ext cx="160117" cy="118398"/>
            </a:xfrm>
            <a:prstGeom prst="line">
              <a:avLst/>
            </a:prstGeom>
            <a:noFill/>
            <a:ln w="12700" cap="flat" cmpd="sng" algn="ctr">
              <a:gradFill>
                <a:gsLst>
                  <a:gs pos="0">
                    <a:schemeClr val="accent4">
                      <a:lumMod val="40000"/>
                      <a:lumOff val="60000"/>
                      <a:alpha val="75000"/>
                    </a:schemeClr>
                  </a:gs>
                  <a:gs pos="100000">
                    <a:schemeClr val="accent4">
                      <a:lumMod val="40000"/>
                      <a:lumOff val="60000"/>
                      <a:alpha val="25000"/>
                    </a:schemeClr>
                  </a:gs>
                </a:gsLst>
                <a:lin ang="5400000" scaled="1"/>
              </a:gradFill>
              <a:prstDash val="solid"/>
              <a:round/>
              <a:headEnd type="none" w="med" len="med"/>
              <a:tailEnd type="none" w="med" len="sm"/>
            </a:ln>
            <a:effectLst/>
          </p:spPr>
        </p:cxnSp>
        <p:sp>
          <p:nvSpPr>
            <p:cNvPr id="98" name="Text Placeholder 1"/>
            <p:cNvSpPr txBox="1">
              <a:spLocks/>
            </p:cNvSpPr>
            <p:nvPr/>
          </p:nvSpPr>
          <p:spPr>
            <a:xfrm>
              <a:off x="8985647" y="5319434"/>
              <a:ext cx="3207241" cy="200055"/>
            </a:xfrm>
            <a:prstGeom prst="rect">
              <a:avLst/>
            </a:prstGeom>
            <a:noFill/>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Clr>
                  <a:schemeClr val="accent4">
                    <a:lumMod val="60000"/>
                    <a:lumOff val="40000"/>
                  </a:schemeClr>
                </a:buClr>
                <a:buSzPct val="80000"/>
                <a:buFont typeface="Arial"/>
                <a:buNone/>
                <a:defRPr lang="en-US" sz="1600" b="1" kern="1200" dirty="0" smtClean="0">
                  <a:solidFill>
                    <a:srgbClr val="94E6FF"/>
                  </a:solidFill>
                  <a:latin typeface="+mj-lt"/>
                  <a:ea typeface="+mj-ea"/>
                  <a:cs typeface="Arial"/>
                </a:defRPr>
              </a:lvl1pPr>
              <a:lvl2pPr marL="457200"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2pPr>
              <a:lvl3pPr marL="795528"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3pPr>
              <a:lvl4pPr marL="1216152"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4pPr>
              <a:lvl5pPr marL="1546225" indent="-176213"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ctr" defTabSz="457200" rtl="0" eaLnBrk="1" fontAlgn="auto" latinLnBrk="0" hangingPunct="1">
                <a:lnSpc>
                  <a:spcPct val="100000"/>
                </a:lnSpc>
                <a:spcBef>
                  <a:spcPct val="0"/>
                </a:spcBef>
                <a:spcAft>
                  <a:spcPts val="0"/>
                </a:spcAft>
                <a:buClr>
                  <a:srgbClr val="00B9F2">
                    <a:lumMod val="60000"/>
                    <a:lumOff val="40000"/>
                  </a:srgbClr>
                </a:buClr>
                <a:buSzPct val="80000"/>
                <a:buFont typeface="Arial"/>
                <a:buNone/>
                <a:tabLst/>
                <a:defRPr/>
              </a:pPr>
              <a:r>
                <a:rPr kumimoji="0" lang="lt-LT" sz="1300" b="0" i="1" u="none" strike="noStrike" kern="1200" cap="none" spc="0" normalizeH="0" baseline="0" noProof="0" dirty="0" smtClean="0">
                  <a:ln>
                    <a:noFill/>
                  </a:ln>
                  <a:solidFill>
                    <a:prstClr val="white"/>
                  </a:solidFill>
                  <a:effectLst/>
                  <a:uLnTx/>
                  <a:uFillTx/>
                  <a:latin typeface="Arial"/>
                  <a:ea typeface="ＭＳ Ｐゴシック"/>
                  <a:cs typeface="+mn-cs"/>
                </a:rPr>
                <a:t>Sistemų sistema</a:t>
              </a:r>
              <a:endParaRPr kumimoji="0" lang="en-US" sz="1300" b="0" i="1" u="none" strike="noStrike" kern="1200" cap="none" spc="0" normalizeH="0" baseline="0" noProof="0" dirty="0">
                <a:ln>
                  <a:noFill/>
                </a:ln>
                <a:solidFill>
                  <a:prstClr val="white"/>
                </a:solidFill>
                <a:effectLst/>
                <a:uLnTx/>
                <a:uFillTx/>
                <a:latin typeface="Arial"/>
                <a:ea typeface="ＭＳ Ｐゴシック"/>
                <a:cs typeface="+mn-cs"/>
              </a:endParaRPr>
            </a:p>
          </p:txBody>
        </p:sp>
      </p:grpSp>
    </p:spTree>
    <p:extLst>
      <p:ext uri="{BB962C8B-B14F-4D97-AF65-F5344CB8AC3E}">
        <p14:creationId xmlns:p14="http://schemas.microsoft.com/office/powerpoint/2010/main" xmlns="" val="1030156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stretch>
            <a:fillRect/>
          </a:stretch>
        </p:blipFill>
        <p:spPr>
          <a:xfrm>
            <a:off x="338224" y="2321048"/>
            <a:ext cx="1201225" cy="1201225"/>
          </a:xfrm>
          <a:prstGeom prst="rect">
            <a:avLst/>
          </a:prstGeom>
        </p:spPr>
      </p:pic>
      <p:sp>
        <p:nvSpPr>
          <p:cNvPr id="6" name="TextBox 5"/>
          <p:cNvSpPr txBox="1"/>
          <p:nvPr/>
        </p:nvSpPr>
        <p:spPr>
          <a:xfrm>
            <a:off x="475286" y="3754590"/>
            <a:ext cx="914400" cy="211082"/>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2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venir Next"/>
                <a:ea typeface="ＭＳ Ｐゴシック"/>
              </a:rPr>
              <a:t>ArcGIS</a:t>
            </a:r>
          </a:p>
          <a:p>
            <a:pPr marL="0" marR="0" lvl="0" indent="0" algn="ctr" defTabSz="457200" rtl="0" eaLnBrk="0" fontAlgn="auto" latinLnBrk="0" hangingPunct="0">
              <a:lnSpc>
                <a:spcPts val="12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venir Next"/>
                <a:ea typeface="ＭＳ Ｐゴシック"/>
              </a:rPr>
              <a:t> </a:t>
            </a:r>
          </a:p>
          <a:p>
            <a:pPr marL="0" marR="0" lvl="0" indent="0" algn="ctr" defTabSz="457200" rtl="0" eaLnBrk="0" fontAlgn="auto" latinLnBrk="0" hangingPunct="0">
              <a:lnSpc>
                <a:spcPts val="12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uLnTx/>
                <a:uFillTx/>
                <a:latin typeface="Avenir Next"/>
                <a:ea typeface="ＭＳ Ｐゴシック"/>
              </a:rPr>
              <a:t>Enterprise</a:t>
            </a:r>
            <a:endParaRPr kumimoji="0" lang="en-US" sz="2000" b="1" i="0" u="none" strike="noStrike" kern="1200" cap="none" spc="0" normalizeH="0" baseline="0" noProof="0" dirty="0">
              <a:ln>
                <a:noFill/>
              </a:ln>
              <a:solidFill>
                <a:prstClr val="white"/>
              </a:solidFill>
              <a:effectLst/>
              <a:uLnTx/>
              <a:uFillTx/>
              <a:latin typeface="Avenir Next"/>
              <a:ea typeface="ＭＳ Ｐゴシック"/>
            </a:endParaRPr>
          </a:p>
        </p:txBody>
      </p:sp>
      <p:grpSp>
        <p:nvGrpSpPr>
          <p:cNvPr id="10" name="Group 9"/>
          <p:cNvGrpSpPr/>
          <p:nvPr/>
        </p:nvGrpSpPr>
        <p:grpSpPr>
          <a:xfrm>
            <a:off x="2497784" y="2584482"/>
            <a:ext cx="663575" cy="574675"/>
            <a:chOff x="479425" y="3446463"/>
            <a:chExt cx="663575" cy="574675"/>
          </a:xfrm>
        </p:grpSpPr>
        <p:sp>
          <p:nvSpPr>
            <p:cNvPr id="11" name="Freeform 6"/>
            <p:cNvSpPr>
              <a:spLocks/>
            </p:cNvSpPr>
            <p:nvPr/>
          </p:nvSpPr>
          <p:spPr bwMode="auto">
            <a:xfrm>
              <a:off x="479425" y="344646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2" name="Freeform 7"/>
            <p:cNvSpPr>
              <a:spLocks/>
            </p:cNvSpPr>
            <p:nvPr/>
          </p:nvSpPr>
          <p:spPr bwMode="auto">
            <a:xfrm>
              <a:off x="504825" y="349726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3" name="Freeform 8"/>
            <p:cNvSpPr>
              <a:spLocks noEditPoints="1"/>
            </p:cNvSpPr>
            <p:nvPr/>
          </p:nvSpPr>
          <p:spPr bwMode="auto">
            <a:xfrm>
              <a:off x="581025" y="347186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F8C33B"/>
            </a:solidFill>
            <a:ln w="0">
              <a:solidFill>
                <a:srgbClr val="F8C33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9" name="Group 18"/>
          <p:cNvGrpSpPr/>
          <p:nvPr/>
        </p:nvGrpSpPr>
        <p:grpSpPr>
          <a:xfrm>
            <a:off x="4316897" y="2432855"/>
            <a:ext cx="688975" cy="655638"/>
            <a:chOff x="3175000" y="1992313"/>
            <a:chExt cx="688975" cy="655638"/>
          </a:xfrm>
        </p:grpSpPr>
        <p:sp>
          <p:nvSpPr>
            <p:cNvPr id="20" name="Freeform 27"/>
            <p:cNvSpPr>
              <a:spLocks noEditPoints="1"/>
            </p:cNvSpPr>
            <p:nvPr/>
          </p:nvSpPr>
          <p:spPr bwMode="auto">
            <a:xfrm>
              <a:off x="3175000" y="1992313"/>
              <a:ext cx="688975" cy="655638"/>
            </a:xfrm>
            <a:custGeom>
              <a:avLst/>
              <a:gdLst>
                <a:gd name="T0" fmla="*/ 1582 w 3036"/>
                <a:gd name="T1" fmla="*/ 842 h 2893"/>
                <a:gd name="T2" fmla="*/ 2247 w 3036"/>
                <a:gd name="T3" fmla="*/ 1205 h 2893"/>
                <a:gd name="T4" fmla="*/ 2283 w 3036"/>
                <a:gd name="T5" fmla="*/ 1266 h 2893"/>
                <a:gd name="T6" fmla="*/ 2274 w 3036"/>
                <a:gd name="T7" fmla="*/ 1337 h 2893"/>
                <a:gd name="T8" fmla="*/ 2227 w 3036"/>
                <a:gd name="T9" fmla="*/ 1389 h 2893"/>
                <a:gd name="T10" fmla="*/ 2247 w 3036"/>
                <a:gd name="T11" fmla="*/ 1822 h 2893"/>
                <a:gd name="T12" fmla="*/ 2283 w 3036"/>
                <a:gd name="T13" fmla="*/ 1883 h 2893"/>
                <a:gd name="T14" fmla="*/ 2274 w 3036"/>
                <a:gd name="T15" fmla="*/ 1954 h 2893"/>
                <a:gd name="T16" fmla="*/ 2227 w 3036"/>
                <a:gd name="T17" fmla="*/ 2006 h 2893"/>
                <a:gd name="T18" fmla="*/ 1564 w 3036"/>
                <a:gd name="T19" fmla="*/ 2361 h 2893"/>
                <a:gd name="T20" fmla="*/ 1508 w 3036"/>
                <a:gd name="T21" fmla="*/ 2356 h 2893"/>
                <a:gd name="T22" fmla="*/ 844 w 3036"/>
                <a:gd name="T23" fmla="*/ 1992 h 2893"/>
                <a:gd name="T24" fmla="*/ 808 w 3036"/>
                <a:gd name="T25" fmla="*/ 1931 h 2893"/>
                <a:gd name="T26" fmla="*/ 817 w 3036"/>
                <a:gd name="T27" fmla="*/ 1860 h 2893"/>
                <a:gd name="T28" fmla="*/ 864 w 3036"/>
                <a:gd name="T29" fmla="*/ 1808 h 2893"/>
                <a:gd name="T30" fmla="*/ 844 w 3036"/>
                <a:gd name="T31" fmla="*/ 1375 h 2893"/>
                <a:gd name="T32" fmla="*/ 808 w 3036"/>
                <a:gd name="T33" fmla="*/ 1315 h 2893"/>
                <a:gd name="T34" fmla="*/ 817 w 3036"/>
                <a:gd name="T35" fmla="*/ 1243 h 2893"/>
                <a:gd name="T36" fmla="*/ 864 w 3036"/>
                <a:gd name="T37" fmla="*/ 1191 h 2893"/>
                <a:gd name="T38" fmla="*/ 1528 w 3036"/>
                <a:gd name="T39" fmla="*/ 836 h 2893"/>
                <a:gd name="T40" fmla="*/ 1533 w 3036"/>
                <a:gd name="T41" fmla="*/ 576 h 2893"/>
                <a:gd name="T42" fmla="*/ 1511 w 3036"/>
                <a:gd name="T43" fmla="*/ 584 h 2893"/>
                <a:gd name="T44" fmla="*/ 663 w 3036"/>
                <a:gd name="T45" fmla="*/ 1039 h 2893"/>
                <a:gd name="T46" fmla="*/ 603 w 3036"/>
                <a:gd name="T47" fmla="*/ 1117 h 2893"/>
                <a:gd name="T48" fmla="*/ 573 w 3036"/>
                <a:gd name="T49" fmla="*/ 1202 h 2893"/>
                <a:gd name="T50" fmla="*/ 563 w 3036"/>
                <a:gd name="T51" fmla="*/ 1279 h 2893"/>
                <a:gd name="T52" fmla="*/ 563 w 3036"/>
                <a:gd name="T53" fmla="*/ 2206 h 2893"/>
                <a:gd name="T54" fmla="*/ 575 w 3036"/>
                <a:gd name="T55" fmla="*/ 2273 h 2893"/>
                <a:gd name="T56" fmla="*/ 602 w 3036"/>
                <a:gd name="T57" fmla="*/ 2335 h 2893"/>
                <a:gd name="T58" fmla="*/ 648 w 3036"/>
                <a:gd name="T59" fmla="*/ 2378 h 2893"/>
                <a:gd name="T60" fmla="*/ 2032 w 3036"/>
                <a:gd name="T61" fmla="*/ 2387 h 2893"/>
                <a:gd name="T62" fmla="*/ 2187 w 3036"/>
                <a:gd name="T63" fmla="*/ 2360 h 2893"/>
                <a:gd name="T64" fmla="*/ 2322 w 3036"/>
                <a:gd name="T65" fmla="*/ 2283 h 2893"/>
                <a:gd name="T66" fmla="*/ 2432 w 3036"/>
                <a:gd name="T67" fmla="*/ 2168 h 2893"/>
                <a:gd name="T68" fmla="*/ 2504 w 3036"/>
                <a:gd name="T69" fmla="*/ 2026 h 2893"/>
                <a:gd name="T70" fmla="*/ 2530 w 3036"/>
                <a:gd name="T71" fmla="*/ 1865 h 2893"/>
                <a:gd name="T72" fmla="*/ 2522 w 3036"/>
                <a:gd name="T73" fmla="*/ 1062 h 2893"/>
                <a:gd name="T74" fmla="*/ 2479 w 3036"/>
                <a:gd name="T75" fmla="*/ 997 h 2893"/>
                <a:gd name="T76" fmla="*/ 1563 w 3036"/>
                <a:gd name="T77" fmla="*/ 583 h 2893"/>
                <a:gd name="T78" fmla="*/ 1537 w 3036"/>
                <a:gd name="T79" fmla="*/ 576 h 2893"/>
                <a:gd name="T80" fmla="*/ 1570 w 3036"/>
                <a:gd name="T81" fmla="*/ 10 h 2893"/>
                <a:gd name="T82" fmla="*/ 3005 w 3036"/>
                <a:gd name="T83" fmla="*/ 664 h 2893"/>
                <a:gd name="T84" fmla="*/ 3034 w 3036"/>
                <a:gd name="T85" fmla="*/ 720 h 2893"/>
                <a:gd name="T86" fmla="*/ 3033 w 3036"/>
                <a:gd name="T87" fmla="*/ 1995 h 2893"/>
                <a:gd name="T88" fmla="*/ 2987 w 3036"/>
                <a:gd name="T89" fmla="*/ 2221 h 2893"/>
                <a:gd name="T90" fmla="*/ 2894 w 3036"/>
                <a:gd name="T91" fmla="*/ 2426 h 2893"/>
                <a:gd name="T92" fmla="*/ 2759 w 3036"/>
                <a:gd name="T93" fmla="*/ 2604 h 2893"/>
                <a:gd name="T94" fmla="*/ 2591 w 3036"/>
                <a:gd name="T95" fmla="*/ 2744 h 2893"/>
                <a:gd name="T96" fmla="*/ 2395 w 3036"/>
                <a:gd name="T97" fmla="*/ 2842 h 2893"/>
                <a:gd name="T98" fmla="*/ 2179 w 3036"/>
                <a:gd name="T99" fmla="*/ 2890 h 2893"/>
                <a:gd name="T100" fmla="*/ 621 w 3036"/>
                <a:gd name="T101" fmla="*/ 2889 h 2893"/>
                <a:gd name="T102" fmla="*/ 438 w 3036"/>
                <a:gd name="T103" fmla="*/ 2841 h 2893"/>
                <a:gd name="T104" fmla="*/ 277 w 3036"/>
                <a:gd name="T105" fmla="*/ 2743 h 2893"/>
                <a:gd name="T106" fmla="*/ 144 w 3036"/>
                <a:gd name="T107" fmla="*/ 2604 h 2893"/>
                <a:gd name="T108" fmla="*/ 50 w 3036"/>
                <a:gd name="T109" fmla="*/ 2435 h 2893"/>
                <a:gd name="T110" fmla="*/ 3 w 3036"/>
                <a:gd name="T111" fmla="*/ 2243 h 2893"/>
                <a:gd name="T112" fmla="*/ 3 w 3036"/>
                <a:gd name="T113" fmla="*/ 1127 h 2893"/>
                <a:gd name="T114" fmla="*/ 42 w 3036"/>
                <a:gd name="T115" fmla="*/ 949 h 2893"/>
                <a:gd name="T116" fmla="*/ 126 w 3036"/>
                <a:gd name="T117" fmla="*/ 788 h 2893"/>
                <a:gd name="T118" fmla="*/ 247 w 3036"/>
                <a:gd name="T119" fmla="*/ 651 h 2893"/>
                <a:gd name="T120" fmla="*/ 402 w 3036"/>
                <a:gd name="T121" fmla="*/ 547 h 2893"/>
                <a:gd name="T122" fmla="*/ 1523 w 3036"/>
                <a:gd name="T123" fmla="*/ 0 h 2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2893">
                  <a:moveTo>
                    <a:pt x="1545" y="835"/>
                  </a:moveTo>
                  <a:lnTo>
                    <a:pt x="1564" y="836"/>
                  </a:lnTo>
                  <a:lnTo>
                    <a:pt x="1582" y="842"/>
                  </a:lnTo>
                  <a:lnTo>
                    <a:pt x="1599" y="849"/>
                  </a:lnTo>
                  <a:lnTo>
                    <a:pt x="2227" y="1191"/>
                  </a:lnTo>
                  <a:lnTo>
                    <a:pt x="2247" y="1205"/>
                  </a:lnTo>
                  <a:lnTo>
                    <a:pt x="2263" y="1223"/>
                  </a:lnTo>
                  <a:lnTo>
                    <a:pt x="2274" y="1243"/>
                  </a:lnTo>
                  <a:lnTo>
                    <a:pt x="2283" y="1266"/>
                  </a:lnTo>
                  <a:lnTo>
                    <a:pt x="2285" y="1291"/>
                  </a:lnTo>
                  <a:lnTo>
                    <a:pt x="2283" y="1315"/>
                  </a:lnTo>
                  <a:lnTo>
                    <a:pt x="2274" y="1337"/>
                  </a:lnTo>
                  <a:lnTo>
                    <a:pt x="2263" y="1357"/>
                  </a:lnTo>
                  <a:lnTo>
                    <a:pt x="2247" y="1375"/>
                  </a:lnTo>
                  <a:lnTo>
                    <a:pt x="2227" y="1389"/>
                  </a:lnTo>
                  <a:lnTo>
                    <a:pt x="1841" y="1599"/>
                  </a:lnTo>
                  <a:lnTo>
                    <a:pt x="2227" y="1808"/>
                  </a:lnTo>
                  <a:lnTo>
                    <a:pt x="2247" y="1822"/>
                  </a:lnTo>
                  <a:lnTo>
                    <a:pt x="2263" y="1840"/>
                  </a:lnTo>
                  <a:lnTo>
                    <a:pt x="2274" y="1860"/>
                  </a:lnTo>
                  <a:lnTo>
                    <a:pt x="2283" y="1883"/>
                  </a:lnTo>
                  <a:lnTo>
                    <a:pt x="2285" y="1906"/>
                  </a:lnTo>
                  <a:lnTo>
                    <a:pt x="2283" y="1931"/>
                  </a:lnTo>
                  <a:lnTo>
                    <a:pt x="2274" y="1954"/>
                  </a:lnTo>
                  <a:lnTo>
                    <a:pt x="2263" y="1974"/>
                  </a:lnTo>
                  <a:lnTo>
                    <a:pt x="2247" y="1992"/>
                  </a:lnTo>
                  <a:lnTo>
                    <a:pt x="2227" y="2006"/>
                  </a:lnTo>
                  <a:lnTo>
                    <a:pt x="1599" y="2348"/>
                  </a:lnTo>
                  <a:lnTo>
                    <a:pt x="1582" y="2356"/>
                  </a:lnTo>
                  <a:lnTo>
                    <a:pt x="1564" y="2361"/>
                  </a:lnTo>
                  <a:lnTo>
                    <a:pt x="1545" y="2362"/>
                  </a:lnTo>
                  <a:lnTo>
                    <a:pt x="1528" y="2361"/>
                  </a:lnTo>
                  <a:lnTo>
                    <a:pt x="1508" y="2356"/>
                  </a:lnTo>
                  <a:lnTo>
                    <a:pt x="1492" y="2348"/>
                  </a:lnTo>
                  <a:lnTo>
                    <a:pt x="864" y="2006"/>
                  </a:lnTo>
                  <a:lnTo>
                    <a:pt x="844" y="1992"/>
                  </a:lnTo>
                  <a:lnTo>
                    <a:pt x="828" y="1974"/>
                  </a:lnTo>
                  <a:lnTo>
                    <a:pt x="817" y="1954"/>
                  </a:lnTo>
                  <a:lnTo>
                    <a:pt x="808" y="1931"/>
                  </a:lnTo>
                  <a:lnTo>
                    <a:pt x="806" y="1906"/>
                  </a:lnTo>
                  <a:lnTo>
                    <a:pt x="808" y="1883"/>
                  </a:lnTo>
                  <a:lnTo>
                    <a:pt x="817" y="1860"/>
                  </a:lnTo>
                  <a:lnTo>
                    <a:pt x="828" y="1840"/>
                  </a:lnTo>
                  <a:lnTo>
                    <a:pt x="844" y="1822"/>
                  </a:lnTo>
                  <a:lnTo>
                    <a:pt x="864" y="1808"/>
                  </a:lnTo>
                  <a:lnTo>
                    <a:pt x="1250" y="1600"/>
                  </a:lnTo>
                  <a:lnTo>
                    <a:pt x="864" y="1389"/>
                  </a:lnTo>
                  <a:lnTo>
                    <a:pt x="844" y="1375"/>
                  </a:lnTo>
                  <a:lnTo>
                    <a:pt x="828" y="1357"/>
                  </a:lnTo>
                  <a:lnTo>
                    <a:pt x="817" y="1337"/>
                  </a:lnTo>
                  <a:lnTo>
                    <a:pt x="808" y="1315"/>
                  </a:lnTo>
                  <a:lnTo>
                    <a:pt x="806" y="1291"/>
                  </a:lnTo>
                  <a:lnTo>
                    <a:pt x="808" y="1266"/>
                  </a:lnTo>
                  <a:lnTo>
                    <a:pt x="817" y="1243"/>
                  </a:lnTo>
                  <a:lnTo>
                    <a:pt x="828" y="1223"/>
                  </a:lnTo>
                  <a:lnTo>
                    <a:pt x="844" y="1205"/>
                  </a:lnTo>
                  <a:lnTo>
                    <a:pt x="864" y="1191"/>
                  </a:lnTo>
                  <a:lnTo>
                    <a:pt x="1492" y="849"/>
                  </a:lnTo>
                  <a:lnTo>
                    <a:pt x="1508" y="842"/>
                  </a:lnTo>
                  <a:lnTo>
                    <a:pt x="1528" y="836"/>
                  </a:lnTo>
                  <a:lnTo>
                    <a:pt x="1545" y="835"/>
                  </a:lnTo>
                  <a:close/>
                  <a:moveTo>
                    <a:pt x="1537" y="576"/>
                  </a:moveTo>
                  <a:lnTo>
                    <a:pt x="1533" y="576"/>
                  </a:lnTo>
                  <a:lnTo>
                    <a:pt x="1526" y="577"/>
                  </a:lnTo>
                  <a:lnTo>
                    <a:pt x="1520" y="580"/>
                  </a:lnTo>
                  <a:lnTo>
                    <a:pt x="1511" y="584"/>
                  </a:lnTo>
                  <a:lnTo>
                    <a:pt x="725" y="998"/>
                  </a:lnTo>
                  <a:lnTo>
                    <a:pt x="692" y="1017"/>
                  </a:lnTo>
                  <a:lnTo>
                    <a:pt x="663" y="1039"/>
                  </a:lnTo>
                  <a:lnTo>
                    <a:pt x="639" y="1064"/>
                  </a:lnTo>
                  <a:lnTo>
                    <a:pt x="619" y="1090"/>
                  </a:lnTo>
                  <a:lnTo>
                    <a:pt x="603" y="1117"/>
                  </a:lnTo>
                  <a:lnTo>
                    <a:pt x="591" y="1146"/>
                  </a:lnTo>
                  <a:lnTo>
                    <a:pt x="580" y="1174"/>
                  </a:lnTo>
                  <a:lnTo>
                    <a:pt x="573" y="1202"/>
                  </a:lnTo>
                  <a:lnTo>
                    <a:pt x="567" y="1229"/>
                  </a:lnTo>
                  <a:lnTo>
                    <a:pt x="564" y="1255"/>
                  </a:lnTo>
                  <a:lnTo>
                    <a:pt x="563" y="1279"/>
                  </a:lnTo>
                  <a:lnTo>
                    <a:pt x="562" y="1300"/>
                  </a:lnTo>
                  <a:lnTo>
                    <a:pt x="562" y="2185"/>
                  </a:lnTo>
                  <a:lnTo>
                    <a:pt x="563" y="2206"/>
                  </a:lnTo>
                  <a:lnTo>
                    <a:pt x="565" y="2229"/>
                  </a:lnTo>
                  <a:lnTo>
                    <a:pt x="569" y="2251"/>
                  </a:lnTo>
                  <a:lnTo>
                    <a:pt x="575" y="2273"/>
                  </a:lnTo>
                  <a:lnTo>
                    <a:pt x="582" y="2295"/>
                  </a:lnTo>
                  <a:lnTo>
                    <a:pt x="591" y="2316"/>
                  </a:lnTo>
                  <a:lnTo>
                    <a:pt x="602" y="2335"/>
                  </a:lnTo>
                  <a:lnTo>
                    <a:pt x="615" y="2352"/>
                  </a:lnTo>
                  <a:lnTo>
                    <a:pt x="631" y="2367"/>
                  </a:lnTo>
                  <a:lnTo>
                    <a:pt x="648" y="2378"/>
                  </a:lnTo>
                  <a:lnTo>
                    <a:pt x="668" y="2384"/>
                  </a:lnTo>
                  <a:lnTo>
                    <a:pt x="690" y="2387"/>
                  </a:lnTo>
                  <a:lnTo>
                    <a:pt x="2032" y="2387"/>
                  </a:lnTo>
                  <a:lnTo>
                    <a:pt x="2085" y="2384"/>
                  </a:lnTo>
                  <a:lnTo>
                    <a:pt x="2136" y="2374"/>
                  </a:lnTo>
                  <a:lnTo>
                    <a:pt x="2187" y="2360"/>
                  </a:lnTo>
                  <a:lnTo>
                    <a:pt x="2234" y="2338"/>
                  </a:lnTo>
                  <a:lnTo>
                    <a:pt x="2280" y="2313"/>
                  </a:lnTo>
                  <a:lnTo>
                    <a:pt x="2322" y="2283"/>
                  </a:lnTo>
                  <a:lnTo>
                    <a:pt x="2362" y="2249"/>
                  </a:lnTo>
                  <a:lnTo>
                    <a:pt x="2399" y="2211"/>
                  </a:lnTo>
                  <a:lnTo>
                    <a:pt x="2432" y="2168"/>
                  </a:lnTo>
                  <a:lnTo>
                    <a:pt x="2460" y="2124"/>
                  </a:lnTo>
                  <a:lnTo>
                    <a:pt x="2485" y="2076"/>
                  </a:lnTo>
                  <a:lnTo>
                    <a:pt x="2504" y="2026"/>
                  </a:lnTo>
                  <a:lnTo>
                    <a:pt x="2518" y="1974"/>
                  </a:lnTo>
                  <a:lnTo>
                    <a:pt x="2527" y="1920"/>
                  </a:lnTo>
                  <a:lnTo>
                    <a:pt x="2530" y="1865"/>
                  </a:lnTo>
                  <a:lnTo>
                    <a:pt x="2530" y="1114"/>
                  </a:lnTo>
                  <a:lnTo>
                    <a:pt x="2528" y="1088"/>
                  </a:lnTo>
                  <a:lnTo>
                    <a:pt x="2522" y="1062"/>
                  </a:lnTo>
                  <a:lnTo>
                    <a:pt x="2511" y="1038"/>
                  </a:lnTo>
                  <a:lnTo>
                    <a:pt x="2497" y="1017"/>
                  </a:lnTo>
                  <a:lnTo>
                    <a:pt x="2479" y="997"/>
                  </a:lnTo>
                  <a:lnTo>
                    <a:pt x="2459" y="981"/>
                  </a:lnTo>
                  <a:lnTo>
                    <a:pt x="2436" y="968"/>
                  </a:lnTo>
                  <a:lnTo>
                    <a:pt x="1563" y="583"/>
                  </a:lnTo>
                  <a:lnTo>
                    <a:pt x="1553" y="579"/>
                  </a:lnTo>
                  <a:lnTo>
                    <a:pt x="1544" y="576"/>
                  </a:lnTo>
                  <a:lnTo>
                    <a:pt x="1537" y="576"/>
                  </a:lnTo>
                  <a:close/>
                  <a:moveTo>
                    <a:pt x="1523" y="0"/>
                  </a:moveTo>
                  <a:lnTo>
                    <a:pt x="1547" y="3"/>
                  </a:lnTo>
                  <a:lnTo>
                    <a:pt x="1570" y="10"/>
                  </a:lnTo>
                  <a:lnTo>
                    <a:pt x="2969" y="640"/>
                  </a:lnTo>
                  <a:lnTo>
                    <a:pt x="2988" y="650"/>
                  </a:lnTo>
                  <a:lnTo>
                    <a:pt x="3005" y="664"/>
                  </a:lnTo>
                  <a:lnTo>
                    <a:pt x="3018" y="681"/>
                  </a:lnTo>
                  <a:lnTo>
                    <a:pt x="3028" y="700"/>
                  </a:lnTo>
                  <a:lnTo>
                    <a:pt x="3034" y="720"/>
                  </a:lnTo>
                  <a:lnTo>
                    <a:pt x="3036" y="742"/>
                  </a:lnTo>
                  <a:lnTo>
                    <a:pt x="3036" y="1917"/>
                  </a:lnTo>
                  <a:lnTo>
                    <a:pt x="3033" y="1995"/>
                  </a:lnTo>
                  <a:lnTo>
                    <a:pt x="3023" y="2073"/>
                  </a:lnTo>
                  <a:lnTo>
                    <a:pt x="3009" y="2148"/>
                  </a:lnTo>
                  <a:lnTo>
                    <a:pt x="2987" y="2221"/>
                  </a:lnTo>
                  <a:lnTo>
                    <a:pt x="2962" y="2293"/>
                  </a:lnTo>
                  <a:lnTo>
                    <a:pt x="2930" y="2361"/>
                  </a:lnTo>
                  <a:lnTo>
                    <a:pt x="2894" y="2426"/>
                  </a:lnTo>
                  <a:lnTo>
                    <a:pt x="2853" y="2488"/>
                  </a:lnTo>
                  <a:lnTo>
                    <a:pt x="2809" y="2548"/>
                  </a:lnTo>
                  <a:lnTo>
                    <a:pt x="2759" y="2604"/>
                  </a:lnTo>
                  <a:lnTo>
                    <a:pt x="2706" y="2654"/>
                  </a:lnTo>
                  <a:lnTo>
                    <a:pt x="2650" y="2702"/>
                  </a:lnTo>
                  <a:lnTo>
                    <a:pt x="2591" y="2744"/>
                  </a:lnTo>
                  <a:lnTo>
                    <a:pt x="2528" y="2782"/>
                  </a:lnTo>
                  <a:lnTo>
                    <a:pt x="2463" y="2815"/>
                  </a:lnTo>
                  <a:lnTo>
                    <a:pt x="2395" y="2842"/>
                  </a:lnTo>
                  <a:lnTo>
                    <a:pt x="2325" y="2863"/>
                  </a:lnTo>
                  <a:lnTo>
                    <a:pt x="2253" y="2879"/>
                  </a:lnTo>
                  <a:lnTo>
                    <a:pt x="2179" y="2890"/>
                  </a:lnTo>
                  <a:lnTo>
                    <a:pt x="2104" y="2893"/>
                  </a:lnTo>
                  <a:lnTo>
                    <a:pt x="686" y="2893"/>
                  </a:lnTo>
                  <a:lnTo>
                    <a:pt x="621" y="2889"/>
                  </a:lnTo>
                  <a:lnTo>
                    <a:pt x="559" y="2879"/>
                  </a:lnTo>
                  <a:lnTo>
                    <a:pt x="498" y="2863"/>
                  </a:lnTo>
                  <a:lnTo>
                    <a:pt x="438" y="2841"/>
                  </a:lnTo>
                  <a:lnTo>
                    <a:pt x="381" y="2813"/>
                  </a:lnTo>
                  <a:lnTo>
                    <a:pt x="327" y="2780"/>
                  </a:lnTo>
                  <a:lnTo>
                    <a:pt x="277" y="2743"/>
                  </a:lnTo>
                  <a:lnTo>
                    <a:pt x="228" y="2701"/>
                  </a:lnTo>
                  <a:lnTo>
                    <a:pt x="184" y="2654"/>
                  </a:lnTo>
                  <a:lnTo>
                    <a:pt x="144" y="2604"/>
                  </a:lnTo>
                  <a:lnTo>
                    <a:pt x="108" y="2551"/>
                  </a:lnTo>
                  <a:lnTo>
                    <a:pt x="76" y="2494"/>
                  </a:lnTo>
                  <a:lnTo>
                    <a:pt x="50" y="2435"/>
                  </a:lnTo>
                  <a:lnTo>
                    <a:pt x="29" y="2372"/>
                  </a:lnTo>
                  <a:lnTo>
                    <a:pt x="13" y="2309"/>
                  </a:lnTo>
                  <a:lnTo>
                    <a:pt x="3" y="2243"/>
                  </a:lnTo>
                  <a:lnTo>
                    <a:pt x="0" y="2177"/>
                  </a:lnTo>
                  <a:lnTo>
                    <a:pt x="0" y="1187"/>
                  </a:lnTo>
                  <a:lnTo>
                    <a:pt x="3" y="1127"/>
                  </a:lnTo>
                  <a:lnTo>
                    <a:pt x="11" y="1066"/>
                  </a:lnTo>
                  <a:lnTo>
                    <a:pt x="24" y="1006"/>
                  </a:lnTo>
                  <a:lnTo>
                    <a:pt x="42" y="949"/>
                  </a:lnTo>
                  <a:lnTo>
                    <a:pt x="66" y="893"/>
                  </a:lnTo>
                  <a:lnTo>
                    <a:pt x="94" y="839"/>
                  </a:lnTo>
                  <a:lnTo>
                    <a:pt x="126" y="788"/>
                  </a:lnTo>
                  <a:lnTo>
                    <a:pt x="163" y="739"/>
                  </a:lnTo>
                  <a:lnTo>
                    <a:pt x="203" y="694"/>
                  </a:lnTo>
                  <a:lnTo>
                    <a:pt x="247" y="651"/>
                  </a:lnTo>
                  <a:lnTo>
                    <a:pt x="296" y="612"/>
                  </a:lnTo>
                  <a:lnTo>
                    <a:pt x="348" y="577"/>
                  </a:lnTo>
                  <a:lnTo>
                    <a:pt x="402" y="547"/>
                  </a:lnTo>
                  <a:lnTo>
                    <a:pt x="1474" y="11"/>
                  </a:lnTo>
                  <a:lnTo>
                    <a:pt x="1498" y="3"/>
                  </a:lnTo>
                  <a:lnTo>
                    <a:pt x="1523"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1" name="Freeform 28"/>
            <p:cNvSpPr>
              <a:spLocks noEditPoints="1"/>
            </p:cNvSpPr>
            <p:nvPr/>
          </p:nvSpPr>
          <p:spPr bwMode="auto">
            <a:xfrm>
              <a:off x="3200400" y="2017713"/>
              <a:ext cx="638175" cy="604838"/>
            </a:xfrm>
            <a:custGeom>
              <a:avLst/>
              <a:gdLst>
                <a:gd name="T0" fmla="*/ 1760 w 2812"/>
                <a:gd name="T1" fmla="*/ 1629 h 2667"/>
                <a:gd name="T2" fmla="*/ 806 w 2812"/>
                <a:gd name="T3" fmla="*/ 1793 h 2667"/>
                <a:gd name="T4" fmla="*/ 2061 w 2812"/>
                <a:gd name="T5" fmla="*/ 1178 h 2667"/>
                <a:gd name="T6" fmla="*/ 1433 w 2812"/>
                <a:gd name="T7" fmla="*/ 834 h 2667"/>
                <a:gd name="T8" fmla="*/ 1385 w 2812"/>
                <a:gd name="T9" fmla="*/ 356 h 2667"/>
                <a:gd name="T10" fmla="*/ 560 w 2812"/>
                <a:gd name="T11" fmla="*/ 785 h 2667"/>
                <a:gd name="T12" fmla="*/ 454 w 2812"/>
                <a:gd name="T13" fmla="*/ 865 h 2667"/>
                <a:gd name="T14" fmla="*/ 382 w 2812"/>
                <a:gd name="T15" fmla="*/ 972 h 2667"/>
                <a:gd name="T16" fmla="*/ 344 w 2812"/>
                <a:gd name="T17" fmla="*/ 1097 h 2667"/>
                <a:gd name="T18" fmla="*/ 338 w 2812"/>
                <a:gd name="T19" fmla="*/ 2072 h 2667"/>
                <a:gd name="T20" fmla="*/ 351 w 2812"/>
                <a:gd name="T21" fmla="*/ 2179 h 2667"/>
                <a:gd name="T22" fmla="*/ 390 w 2812"/>
                <a:gd name="T23" fmla="*/ 2274 h 2667"/>
                <a:gd name="T24" fmla="*/ 453 w 2812"/>
                <a:gd name="T25" fmla="*/ 2346 h 2667"/>
                <a:gd name="T26" fmla="*/ 543 w 2812"/>
                <a:gd name="T27" fmla="*/ 2383 h 2667"/>
                <a:gd name="T28" fmla="*/ 1980 w 2812"/>
                <a:gd name="T29" fmla="*/ 2383 h 2667"/>
                <a:gd name="T30" fmla="*/ 2145 w 2812"/>
                <a:gd name="T31" fmla="*/ 2340 h 2667"/>
                <a:gd name="T32" fmla="*/ 2290 w 2812"/>
                <a:gd name="T33" fmla="*/ 2252 h 2667"/>
                <a:gd name="T34" fmla="*/ 2406 w 2812"/>
                <a:gd name="T35" fmla="*/ 2129 h 2667"/>
                <a:gd name="T36" fmla="*/ 2488 w 2812"/>
                <a:gd name="T37" fmla="*/ 1979 h 2667"/>
                <a:gd name="T38" fmla="*/ 2528 w 2812"/>
                <a:gd name="T39" fmla="*/ 1810 h 2667"/>
                <a:gd name="T40" fmla="*/ 2528 w 2812"/>
                <a:gd name="T41" fmla="*/ 965 h 2667"/>
                <a:gd name="T42" fmla="*/ 2496 w 2812"/>
                <a:gd name="T43" fmla="*/ 868 h 2667"/>
                <a:gd name="T44" fmla="*/ 2430 w 2812"/>
                <a:gd name="T45" fmla="*/ 789 h 2667"/>
                <a:gd name="T46" fmla="*/ 1497 w 2812"/>
                <a:gd name="T47" fmla="*/ 366 h 2667"/>
                <a:gd name="T48" fmla="*/ 1425 w 2812"/>
                <a:gd name="T49" fmla="*/ 350 h 2667"/>
                <a:gd name="T50" fmla="*/ 2812 w 2812"/>
                <a:gd name="T51" fmla="*/ 1804 h 2667"/>
                <a:gd name="T52" fmla="*/ 2786 w 2812"/>
                <a:gd name="T53" fmla="*/ 2013 h 2667"/>
                <a:gd name="T54" fmla="*/ 2712 w 2812"/>
                <a:gd name="T55" fmla="*/ 2207 h 2667"/>
                <a:gd name="T56" fmla="*/ 2595 w 2812"/>
                <a:gd name="T57" fmla="*/ 2379 h 2667"/>
                <a:gd name="T58" fmla="*/ 2444 w 2812"/>
                <a:gd name="T59" fmla="*/ 2518 h 2667"/>
                <a:gd name="T60" fmla="*/ 2265 w 2812"/>
                <a:gd name="T61" fmla="*/ 2616 h 2667"/>
                <a:gd name="T62" fmla="*/ 2063 w 2812"/>
                <a:gd name="T63" fmla="*/ 2664 h 2667"/>
                <a:gd name="T64" fmla="*/ 515 w 2812"/>
                <a:gd name="T65" fmla="*/ 2664 h 2667"/>
                <a:gd name="T66" fmla="*/ 353 w 2812"/>
                <a:gd name="T67" fmla="*/ 2616 h 2667"/>
                <a:gd name="T68" fmla="*/ 211 w 2812"/>
                <a:gd name="T69" fmla="*/ 2521 h 2667"/>
                <a:gd name="T70" fmla="*/ 100 w 2812"/>
                <a:gd name="T71" fmla="*/ 2389 h 2667"/>
                <a:gd name="T72" fmla="*/ 26 w 2812"/>
                <a:gd name="T73" fmla="*/ 2234 h 2667"/>
                <a:gd name="T74" fmla="*/ 0 w 2812"/>
                <a:gd name="T75" fmla="*/ 2064 h 2667"/>
                <a:gd name="T76" fmla="*/ 0 w 2812"/>
                <a:gd name="T77" fmla="*/ 1900 h 2667"/>
                <a:gd name="T78" fmla="*/ 0 w 2812"/>
                <a:gd name="T79" fmla="*/ 1518 h 2667"/>
                <a:gd name="T80" fmla="*/ 0 w 2812"/>
                <a:gd name="T81" fmla="*/ 1254 h 2667"/>
                <a:gd name="T82" fmla="*/ 3 w 2812"/>
                <a:gd name="T83" fmla="*/ 1018 h 2667"/>
                <a:gd name="T84" fmla="*/ 43 w 2812"/>
                <a:gd name="T85" fmla="*/ 856 h 2667"/>
                <a:gd name="T86" fmla="*/ 126 w 2812"/>
                <a:gd name="T87" fmla="*/ 713 h 2667"/>
                <a:gd name="T88" fmla="*/ 244 w 2812"/>
                <a:gd name="T89" fmla="*/ 594 h 2667"/>
                <a:gd name="T90" fmla="*/ 1411 w 2812"/>
                <a:gd name="T91" fmla="*/ 0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12" h="2667">
                  <a:moveTo>
                    <a:pt x="1108" y="1629"/>
                  </a:moveTo>
                  <a:lnTo>
                    <a:pt x="1433" y="1807"/>
                  </a:lnTo>
                  <a:lnTo>
                    <a:pt x="1760" y="1629"/>
                  </a:lnTo>
                  <a:lnTo>
                    <a:pt x="2061" y="1793"/>
                  </a:lnTo>
                  <a:lnTo>
                    <a:pt x="1433" y="2137"/>
                  </a:lnTo>
                  <a:lnTo>
                    <a:pt x="806" y="1793"/>
                  </a:lnTo>
                  <a:lnTo>
                    <a:pt x="1108" y="1629"/>
                  </a:lnTo>
                  <a:close/>
                  <a:moveTo>
                    <a:pt x="1433" y="834"/>
                  </a:moveTo>
                  <a:lnTo>
                    <a:pt x="2061" y="1178"/>
                  </a:lnTo>
                  <a:lnTo>
                    <a:pt x="1433" y="1520"/>
                  </a:lnTo>
                  <a:lnTo>
                    <a:pt x="806" y="1178"/>
                  </a:lnTo>
                  <a:lnTo>
                    <a:pt x="1433" y="834"/>
                  </a:lnTo>
                  <a:close/>
                  <a:moveTo>
                    <a:pt x="1425" y="350"/>
                  </a:moveTo>
                  <a:lnTo>
                    <a:pt x="1405" y="352"/>
                  </a:lnTo>
                  <a:lnTo>
                    <a:pt x="1385" y="356"/>
                  </a:lnTo>
                  <a:lnTo>
                    <a:pt x="1366" y="362"/>
                  </a:lnTo>
                  <a:lnTo>
                    <a:pt x="1347" y="372"/>
                  </a:lnTo>
                  <a:lnTo>
                    <a:pt x="560" y="785"/>
                  </a:lnTo>
                  <a:lnTo>
                    <a:pt x="521" y="808"/>
                  </a:lnTo>
                  <a:lnTo>
                    <a:pt x="486" y="835"/>
                  </a:lnTo>
                  <a:lnTo>
                    <a:pt x="454" y="865"/>
                  </a:lnTo>
                  <a:lnTo>
                    <a:pt x="427" y="898"/>
                  </a:lnTo>
                  <a:lnTo>
                    <a:pt x="402" y="933"/>
                  </a:lnTo>
                  <a:lnTo>
                    <a:pt x="382" y="972"/>
                  </a:lnTo>
                  <a:lnTo>
                    <a:pt x="367" y="1012"/>
                  </a:lnTo>
                  <a:lnTo>
                    <a:pt x="354" y="1053"/>
                  </a:lnTo>
                  <a:lnTo>
                    <a:pt x="344" y="1097"/>
                  </a:lnTo>
                  <a:lnTo>
                    <a:pt x="339" y="1142"/>
                  </a:lnTo>
                  <a:lnTo>
                    <a:pt x="338" y="1187"/>
                  </a:lnTo>
                  <a:lnTo>
                    <a:pt x="338" y="2072"/>
                  </a:lnTo>
                  <a:lnTo>
                    <a:pt x="339" y="2108"/>
                  </a:lnTo>
                  <a:lnTo>
                    <a:pt x="343" y="2144"/>
                  </a:lnTo>
                  <a:lnTo>
                    <a:pt x="351" y="2179"/>
                  </a:lnTo>
                  <a:lnTo>
                    <a:pt x="360" y="2213"/>
                  </a:lnTo>
                  <a:lnTo>
                    <a:pt x="374" y="2244"/>
                  </a:lnTo>
                  <a:lnTo>
                    <a:pt x="390" y="2274"/>
                  </a:lnTo>
                  <a:lnTo>
                    <a:pt x="408" y="2301"/>
                  </a:lnTo>
                  <a:lnTo>
                    <a:pt x="429" y="2326"/>
                  </a:lnTo>
                  <a:lnTo>
                    <a:pt x="453" y="2346"/>
                  </a:lnTo>
                  <a:lnTo>
                    <a:pt x="481" y="2363"/>
                  </a:lnTo>
                  <a:lnTo>
                    <a:pt x="510" y="2375"/>
                  </a:lnTo>
                  <a:lnTo>
                    <a:pt x="543" y="2383"/>
                  </a:lnTo>
                  <a:lnTo>
                    <a:pt x="578" y="2386"/>
                  </a:lnTo>
                  <a:lnTo>
                    <a:pt x="1920" y="2386"/>
                  </a:lnTo>
                  <a:lnTo>
                    <a:pt x="1980" y="2383"/>
                  </a:lnTo>
                  <a:lnTo>
                    <a:pt x="2037" y="2374"/>
                  </a:lnTo>
                  <a:lnTo>
                    <a:pt x="2092" y="2360"/>
                  </a:lnTo>
                  <a:lnTo>
                    <a:pt x="2145" y="2340"/>
                  </a:lnTo>
                  <a:lnTo>
                    <a:pt x="2196" y="2315"/>
                  </a:lnTo>
                  <a:lnTo>
                    <a:pt x="2245" y="2286"/>
                  </a:lnTo>
                  <a:lnTo>
                    <a:pt x="2290" y="2252"/>
                  </a:lnTo>
                  <a:lnTo>
                    <a:pt x="2332" y="2215"/>
                  </a:lnTo>
                  <a:lnTo>
                    <a:pt x="2372" y="2174"/>
                  </a:lnTo>
                  <a:lnTo>
                    <a:pt x="2406" y="2129"/>
                  </a:lnTo>
                  <a:lnTo>
                    <a:pt x="2438" y="2082"/>
                  </a:lnTo>
                  <a:lnTo>
                    <a:pt x="2466" y="2031"/>
                  </a:lnTo>
                  <a:lnTo>
                    <a:pt x="2488" y="1979"/>
                  </a:lnTo>
                  <a:lnTo>
                    <a:pt x="2506" y="1924"/>
                  </a:lnTo>
                  <a:lnTo>
                    <a:pt x="2519" y="1868"/>
                  </a:lnTo>
                  <a:lnTo>
                    <a:pt x="2528" y="1810"/>
                  </a:lnTo>
                  <a:lnTo>
                    <a:pt x="2531" y="1752"/>
                  </a:lnTo>
                  <a:lnTo>
                    <a:pt x="2531" y="1001"/>
                  </a:lnTo>
                  <a:lnTo>
                    <a:pt x="2528" y="965"/>
                  </a:lnTo>
                  <a:lnTo>
                    <a:pt x="2522" y="931"/>
                  </a:lnTo>
                  <a:lnTo>
                    <a:pt x="2511" y="899"/>
                  </a:lnTo>
                  <a:lnTo>
                    <a:pt x="2496" y="868"/>
                  </a:lnTo>
                  <a:lnTo>
                    <a:pt x="2477" y="838"/>
                  </a:lnTo>
                  <a:lnTo>
                    <a:pt x="2455" y="812"/>
                  </a:lnTo>
                  <a:lnTo>
                    <a:pt x="2430" y="789"/>
                  </a:lnTo>
                  <a:lnTo>
                    <a:pt x="2401" y="769"/>
                  </a:lnTo>
                  <a:lnTo>
                    <a:pt x="2369" y="753"/>
                  </a:lnTo>
                  <a:lnTo>
                    <a:pt x="1497" y="366"/>
                  </a:lnTo>
                  <a:lnTo>
                    <a:pt x="1474" y="358"/>
                  </a:lnTo>
                  <a:lnTo>
                    <a:pt x="1450" y="352"/>
                  </a:lnTo>
                  <a:lnTo>
                    <a:pt x="1425" y="350"/>
                  </a:lnTo>
                  <a:close/>
                  <a:moveTo>
                    <a:pt x="1411" y="0"/>
                  </a:moveTo>
                  <a:lnTo>
                    <a:pt x="2812" y="629"/>
                  </a:lnTo>
                  <a:lnTo>
                    <a:pt x="2812" y="1804"/>
                  </a:lnTo>
                  <a:lnTo>
                    <a:pt x="2809" y="1875"/>
                  </a:lnTo>
                  <a:lnTo>
                    <a:pt x="2799" y="1944"/>
                  </a:lnTo>
                  <a:lnTo>
                    <a:pt x="2786" y="2013"/>
                  </a:lnTo>
                  <a:lnTo>
                    <a:pt x="2766" y="2080"/>
                  </a:lnTo>
                  <a:lnTo>
                    <a:pt x="2741" y="2145"/>
                  </a:lnTo>
                  <a:lnTo>
                    <a:pt x="2712" y="2207"/>
                  </a:lnTo>
                  <a:lnTo>
                    <a:pt x="2677" y="2268"/>
                  </a:lnTo>
                  <a:lnTo>
                    <a:pt x="2638" y="2325"/>
                  </a:lnTo>
                  <a:lnTo>
                    <a:pt x="2595" y="2379"/>
                  </a:lnTo>
                  <a:lnTo>
                    <a:pt x="2549" y="2429"/>
                  </a:lnTo>
                  <a:lnTo>
                    <a:pt x="2498" y="2476"/>
                  </a:lnTo>
                  <a:lnTo>
                    <a:pt x="2444" y="2518"/>
                  </a:lnTo>
                  <a:lnTo>
                    <a:pt x="2387" y="2555"/>
                  </a:lnTo>
                  <a:lnTo>
                    <a:pt x="2327" y="2588"/>
                  </a:lnTo>
                  <a:lnTo>
                    <a:pt x="2265" y="2616"/>
                  </a:lnTo>
                  <a:lnTo>
                    <a:pt x="2200" y="2637"/>
                  </a:lnTo>
                  <a:lnTo>
                    <a:pt x="2133" y="2654"/>
                  </a:lnTo>
                  <a:lnTo>
                    <a:pt x="2063" y="2664"/>
                  </a:lnTo>
                  <a:lnTo>
                    <a:pt x="1992" y="2667"/>
                  </a:lnTo>
                  <a:lnTo>
                    <a:pt x="574" y="2667"/>
                  </a:lnTo>
                  <a:lnTo>
                    <a:pt x="515" y="2664"/>
                  </a:lnTo>
                  <a:lnTo>
                    <a:pt x="459" y="2654"/>
                  </a:lnTo>
                  <a:lnTo>
                    <a:pt x="406" y="2637"/>
                  </a:lnTo>
                  <a:lnTo>
                    <a:pt x="353" y="2616"/>
                  </a:lnTo>
                  <a:lnTo>
                    <a:pt x="303" y="2589"/>
                  </a:lnTo>
                  <a:lnTo>
                    <a:pt x="256" y="2557"/>
                  </a:lnTo>
                  <a:lnTo>
                    <a:pt x="211" y="2521"/>
                  </a:lnTo>
                  <a:lnTo>
                    <a:pt x="171" y="2481"/>
                  </a:lnTo>
                  <a:lnTo>
                    <a:pt x="133" y="2437"/>
                  </a:lnTo>
                  <a:lnTo>
                    <a:pt x="100" y="2389"/>
                  </a:lnTo>
                  <a:lnTo>
                    <a:pt x="71" y="2340"/>
                  </a:lnTo>
                  <a:lnTo>
                    <a:pt x="46" y="2288"/>
                  </a:lnTo>
                  <a:lnTo>
                    <a:pt x="26" y="2234"/>
                  </a:lnTo>
                  <a:lnTo>
                    <a:pt x="13" y="2178"/>
                  </a:lnTo>
                  <a:lnTo>
                    <a:pt x="3" y="2121"/>
                  </a:lnTo>
                  <a:lnTo>
                    <a:pt x="0" y="2064"/>
                  </a:lnTo>
                  <a:lnTo>
                    <a:pt x="0" y="2016"/>
                  </a:lnTo>
                  <a:lnTo>
                    <a:pt x="0" y="1961"/>
                  </a:lnTo>
                  <a:lnTo>
                    <a:pt x="0" y="1900"/>
                  </a:lnTo>
                  <a:lnTo>
                    <a:pt x="0" y="1834"/>
                  </a:lnTo>
                  <a:lnTo>
                    <a:pt x="0" y="1761"/>
                  </a:lnTo>
                  <a:lnTo>
                    <a:pt x="0" y="1518"/>
                  </a:lnTo>
                  <a:lnTo>
                    <a:pt x="0" y="1431"/>
                  </a:lnTo>
                  <a:lnTo>
                    <a:pt x="0" y="1343"/>
                  </a:lnTo>
                  <a:lnTo>
                    <a:pt x="0" y="1254"/>
                  </a:lnTo>
                  <a:lnTo>
                    <a:pt x="0" y="1164"/>
                  </a:lnTo>
                  <a:lnTo>
                    <a:pt x="0" y="1074"/>
                  </a:lnTo>
                  <a:lnTo>
                    <a:pt x="3" y="1018"/>
                  </a:lnTo>
                  <a:lnTo>
                    <a:pt x="12" y="962"/>
                  </a:lnTo>
                  <a:lnTo>
                    <a:pt x="24" y="908"/>
                  </a:lnTo>
                  <a:lnTo>
                    <a:pt x="43" y="856"/>
                  </a:lnTo>
                  <a:lnTo>
                    <a:pt x="65" y="806"/>
                  </a:lnTo>
                  <a:lnTo>
                    <a:pt x="94" y="758"/>
                  </a:lnTo>
                  <a:lnTo>
                    <a:pt x="126" y="713"/>
                  </a:lnTo>
                  <a:lnTo>
                    <a:pt x="162" y="669"/>
                  </a:lnTo>
                  <a:lnTo>
                    <a:pt x="201" y="630"/>
                  </a:lnTo>
                  <a:lnTo>
                    <a:pt x="244" y="594"/>
                  </a:lnTo>
                  <a:lnTo>
                    <a:pt x="290" y="563"/>
                  </a:lnTo>
                  <a:lnTo>
                    <a:pt x="340" y="534"/>
                  </a:lnTo>
                  <a:lnTo>
                    <a:pt x="1411" y="0"/>
                  </a:lnTo>
                  <a:close/>
                </a:path>
              </a:pathLst>
            </a:custGeom>
            <a:solidFill>
              <a:srgbClr val="F8C33B"/>
            </a:solidFill>
            <a:ln w="0">
              <a:solidFill>
                <a:srgbClr val="F8C33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22" name="Group 21"/>
          <p:cNvGrpSpPr/>
          <p:nvPr/>
        </p:nvGrpSpPr>
        <p:grpSpPr>
          <a:xfrm>
            <a:off x="8444488" y="2557119"/>
            <a:ext cx="587375" cy="612775"/>
            <a:chOff x="4738688" y="2082800"/>
            <a:chExt cx="587375" cy="612775"/>
          </a:xfrm>
        </p:grpSpPr>
        <p:sp>
          <p:nvSpPr>
            <p:cNvPr id="23" name="Freeform 33"/>
            <p:cNvSpPr>
              <a:spLocks/>
            </p:cNvSpPr>
            <p:nvPr/>
          </p:nvSpPr>
          <p:spPr bwMode="auto">
            <a:xfrm>
              <a:off x="4738688" y="2082800"/>
              <a:ext cx="587375" cy="612775"/>
            </a:xfrm>
            <a:custGeom>
              <a:avLst/>
              <a:gdLst>
                <a:gd name="T0" fmla="*/ 2001 w 2586"/>
                <a:gd name="T1" fmla="*/ 0 h 2698"/>
                <a:gd name="T2" fmla="*/ 2088 w 2586"/>
                <a:gd name="T3" fmla="*/ 13 h 2698"/>
                <a:gd name="T4" fmla="*/ 2167 w 2586"/>
                <a:gd name="T5" fmla="*/ 49 h 2698"/>
                <a:gd name="T6" fmla="*/ 2230 w 2586"/>
                <a:gd name="T7" fmla="*/ 105 h 2698"/>
                <a:gd name="T8" fmla="*/ 2276 w 2586"/>
                <a:gd name="T9" fmla="*/ 175 h 2698"/>
                <a:gd name="T10" fmla="*/ 2302 w 2586"/>
                <a:gd name="T11" fmla="*/ 259 h 2698"/>
                <a:gd name="T12" fmla="*/ 2305 w 2586"/>
                <a:gd name="T13" fmla="*/ 1484 h 2698"/>
                <a:gd name="T14" fmla="*/ 2526 w 2586"/>
                <a:gd name="T15" fmla="*/ 1547 h 2698"/>
                <a:gd name="T16" fmla="*/ 2563 w 2586"/>
                <a:gd name="T17" fmla="*/ 1577 h 2698"/>
                <a:gd name="T18" fmla="*/ 2584 w 2586"/>
                <a:gd name="T19" fmla="*/ 1622 h 2698"/>
                <a:gd name="T20" fmla="*/ 2586 w 2586"/>
                <a:gd name="T21" fmla="*/ 2376 h 2698"/>
                <a:gd name="T22" fmla="*/ 2578 w 2586"/>
                <a:gd name="T23" fmla="*/ 2418 h 2698"/>
                <a:gd name="T24" fmla="*/ 2554 w 2586"/>
                <a:gd name="T25" fmla="*/ 2454 h 2698"/>
                <a:gd name="T26" fmla="*/ 2519 w 2586"/>
                <a:gd name="T27" fmla="*/ 2478 h 2698"/>
                <a:gd name="T28" fmla="*/ 2020 w 2586"/>
                <a:gd name="T29" fmla="*/ 2696 h 2698"/>
                <a:gd name="T30" fmla="*/ 1981 w 2586"/>
                <a:gd name="T31" fmla="*/ 2697 h 2698"/>
                <a:gd name="T32" fmla="*/ 1487 w 2586"/>
                <a:gd name="T33" fmla="*/ 2560 h 2698"/>
                <a:gd name="T34" fmla="*/ 1445 w 2586"/>
                <a:gd name="T35" fmla="*/ 2537 h 2698"/>
                <a:gd name="T36" fmla="*/ 1416 w 2586"/>
                <a:gd name="T37" fmla="*/ 2499 h 2698"/>
                <a:gd name="T38" fmla="*/ 1405 w 2586"/>
                <a:gd name="T39" fmla="*/ 2452 h 2698"/>
                <a:gd name="T40" fmla="*/ 304 w 2586"/>
                <a:gd name="T41" fmla="*/ 2305 h 2698"/>
                <a:gd name="T42" fmla="*/ 217 w 2586"/>
                <a:gd name="T43" fmla="*/ 2292 h 2698"/>
                <a:gd name="T44" fmla="*/ 138 w 2586"/>
                <a:gd name="T45" fmla="*/ 2255 h 2698"/>
                <a:gd name="T46" fmla="*/ 75 w 2586"/>
                <a:gd name="T47" fmla="*/ 2200 h 2698"/>
                <a:gd name="T48" fmla="*/ 29 w 2586"/>
                <a:gd name="T49" fmla="*/ 2129 h 2698"/>
                <a:gd name="T50" fmla="*/ 3 w 2586"/>
                <a:gd name="T51" fmla="*/ 2045 h 2698"/>
                <a:gd name="T52" fmla="*/ 0 w 2586"/>
                <a:gd name="T53" fmla="*/ 304 h 2698"/>
                <a:gd name="T54" fmla="*/ 13 w 2586"/>
                <a:gd name="T55" fmla="*/ 217 h 2698"/>
                <a:gd name="T56" fmla="*/ 49 w 2586"/>
                <a:gd name="T57" fmla="*/ 138 h 2698"/>
                <a:gd name="T58" fmla="*/ 105 w 2586"/>
                <a:gd name="T59" fmla="*/ 74 h 2698"/>
                <a:gd name="T60" fmla="*/ 176 w 2586"/>
                <a:gd name="T61" fmla="*/ 27 h 2698"/>
                <a:gd name="T62" fmla="*/ 260 w 2586"/>
                <a:gd name="T63" fmla="*/ 3 h 2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86" h="2698">
                  <a:moveTo>
                    <a:pt x="304" y="0"/>
                  </a:moveTo>
                  <a:lnTo>
                    <a:pt x="2001" y="0"/>
                  </a:lnTo>
                  <a:lnTo>
                    <a:pt x="2045" y="3"/>
                  </a:lnTo>
                  <a:lnTo>
                    <a:pt x="2088" y="13"/>
                  </a:lnTo>
                  <a:lnTo>
                    <a:pt x="2129" y="27"/>
                  </a:lnTo>
                  <a:lnTo>
                    <a:pt x="2167" y="49"/>
                  </a:lnTo>
                  <a:lnTo>
                    <a:pt x="2200" y="74"/>
                  </a:lnTo>
                  <a:lnTo>
                    <a:pt x="2230" y="105"/>
                  </a:lnTo>
                  <a:lnTo>
                    <a:pt x="2256" y="138"/>
                  </a:lnTo>
                  <a:lnTo>
                    <a:pt x="2276" y="175"/>
                  </a:lnTo>
                  <a:lnTo>
                    <a:pt x="2292" y="217"/>
                  </a:lnTo>
                  <a:lnTo>
                    <a:pt x="2302" y="259"/>
                  </a:lnTo>
                  <a:lnTo>
                    <a:pt x="2305" y="304"/>
                  </a:lnTo>
                  <a:lnTo>
                    <a:pt x="2305" y="1484"/>
                  </a:lnTo>
                  <a:lnTo>
                    <a:pt x="2503" y="1537"/>
                  </a:lnTo>
                  <a:lnTo>
                    <a:pt x="2526" y="1547"/>
                  </a:lnTo>
                  <a:lnTo>
                    <a:pt x="2546" y="1560"/>
                  </a:lnTo>
                  <a:lnTo>
                    <a:pt x="2563" y="1577"/>
                  </a:lnTo>
                  <a:lnTo>
                    <a:pt x="2575" y="1598"/>
                  </a:lnTo>
                  <a:lnTo>
                    <a:pt x="2584" y="1622"/>
                  </a:lnTo>
                  <a:lnTo>
                    <a:pt x="2586" y="1646"/>
                  </a:lnTo>
                  <a:lnTo>
                    <a:pt x="2586" y="2376"/>
                  </a:lnTo>
                  <a:lnTo>
                    <a:pt x="2584" y="2398"/>
                  </a:lnTo>
                  <a:lnTo>
                    <a:pt x="2578" y="2418"/>
                  </a:lnTo>
                  <a:lnTo>
                    <a:pt x="2568" y="2437"/>
                  </a:lnTo>
                  <a:lnTo>
                    <a:pt x="2554" y="2454"/>
                  </a:lnTo>
                  <a:lnTo>
                    <a:pt x="2538" y="2468"/>
                  </a:lnTo>
                  <a:lnTo>
                    <a:pt x="2519" y="2478"/>
                  </a:lnTo>
                  <a:lnTo>
                    <a:pt x="2042" y="2688"/>
                  </a:lnTo>
                  <a:lnTo>
                    <a:pt x="2020" y="2696"/>
                  </a:lnTo>
                  <a:lnTo>
                    <a:pt x="1997" y="2698"/>
                  </a:lnTo>
                  <a:lnTo>
                    <a:pt x="1981" y="2697"/>
                  </a:lnTo>
                  <a:lnTo>
                    <a:pt x="1966" y="2694"/>
                  </a:lnTo>
                  <a:lnTo>
                    <a:pt x="1487" y="2560"/>
                  </a:lnTo>
                  <a:lnTo>
                    <a:pt x="1464" y="2551"/>
                  </a:lnTo>
                  <a:lnTo>
                    <a:pt x="1445" y="2537"/>
                  </a:lnTo>
                  <a:lnTo>
                    <a:pt x="1428" y="2519"/>
                  </a:lnTo>
                  <a:lnTo>
                    <a:pt x="1416" y="2499"/>
                  </a:lnTo>
                  <a:lnTo>
                    <a:pt x="1408" y="2476"/>
                  </a:lnTo>
                  <a:lnTo>
                    <a:pt x="1405" y="2452"/>
                  </a:lnTo>
                  <a:lnTo>
                    <a:pt x="1405" y="2305"/>
                  </a:lnTo>
                  <a:lnTo>
                    <a:pt x="304" y="2305"/>
                  </a:lnTo>
                  <a:lnTo>
                    <a:pt x="260" y="2302"/>
                  </a:lnTo>
                  <a:lnTo>
                    <a:pt x="217" y="2292"/>
                  </a:lnTo>
                  <a:lnTo>
                    <a:pt x="176" y="2276"/>
                  </a:lnTo>
                  <a:lnTo>
                    <a:pt x="138" y="2255"/>
                  </a:lnTo>
                  <a:lnTo>
                    <a:pt x="105" y="2230"/>
                  </a:lnTo>
                  <a:lnTo>
                    <a:pt x="75" y="2200"/>
                  </a:lnTo>
                  <a:lnTo>
                    <a:pt x="49" y="2166"/>
                  </a:lnTo>
                  <a:lnTo>
                    <a:pt x="29" y="2129"/>
                  </a:lnTo>
                  <a:lnTo>
                    <a:pt x="13" y="2088"/>
                  </a:lnTo>
                  <a:lnTo>
                    <a:pt x="3" y="2045"/>
                  </a:lnTo>
                  <a:lnTo>
                    <a:pt x="0" y="2001"/>
                  </a:lnTo>
                  <a:lnTo>
                    <a:pt x="0" y="304"/>
                  </a:lnTo>
                  <a:lnTo>
                    <a:pt x="3" y="259"/>
                  </a:lnTo>
                  <a:lnTo>
                    <a:pt x="13" y="217"/>
                  </a:lnTo>
                  <a:lnTo>
                    <a:pt x="29" y="175"/>
                  </a:lnTo>
                  <a:lnTo>
                    <a:pt x="49" y="138"/>
                  </a:lnTo>
                  <a:lnTo>
                    <a:pt x="75" y="105"/>
                  </a:lnTo>
                  <a:lnTo>
                    <a:pt x="105" y="74"/>
                  </a:lnTo>
                  <a:lnTo>
                    <a:pt x="138" y="49"/>
                  </a:lnTo>
                  <a:lnTo>
                    <a:pt x="176" y="27"/>
                  </a:lnTo>
                  <a:lnTo>
                    <a:pt x="217" y="13"/>
                  </a:lnTo>
                  <a:lnTo>
                    <a:pt x="260" y="3"/>
                  </a:lnTo>
                  <a:lnTo>
                    <a:pt x="304"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4" name="Freeform 34"/>
            <p:cNvSpPr>
              <a:spLocks noEditPoints="1"/>
            </p:cNvSpPr>
            <p:nvPr/>
          </p:nvSpPr>
          <p:spPr bwMode="auto">
            <a:xfrm>
              <a:off x="4764088" y="2108200"/>
              <a:ext cx="473075" cy="471488"/>
            </a:xfrm>
            <a:custGeom>
              <a:avLst/>
              <a:gdLst>
                <a:gd name="T0" fmla="*/ 680 w 2081"/>
                <a:gd name="T1" fmla="*/ 1104 h 2080"/>
                <a:gd name="T2" fmla="*/ 880 w 2081"/>
                <a:gd name="T3" fmla="*/ 1143 h 2080"/>
                <a:gd name="T4" fmla="*/ 1093 w 2081"/>
                <a:gd name="T5" fmla="*/ 1150 h 2080"/>
                <a:gd name="T6" fmla="*/ 1305 w 2081"/>
                <a:gd name="T7" fmla="*/ 1128 h 2080"/>
                <a:gd name="T8" fmla="*/ 1483 w 2081"/>
                <a:gd name="T9" fmla="*/ 1070 h 2080"/>
                <a:gd name="T10" fmla="*/ 1506 w 2081"/>
                <a:gd name="T11" fmla="*/ 1424 h 2080"/>
                <a:gd name="T12" fmla="*/ 1343 w 2081"/>
                <a:gd name="T13" fmla="*/ 1517 h 2080"/>
                <a:gd name="T14" fmla="*/ 1164 w 2081"/>
                <a:gd name="T15" fmla="*/ 1567 h 2080"/>
                <a:gd name="T16" fmla="*/ 923 w 2081"/>
                <a:gd name="T17" fmla="*/ 1568 h 2080"/>
                <a:gd name="T18" fmla="*/ 723 w 2081"/>
                <a:gd name="T19" fmla="*/ 1521 h 2080"/>
                <a:gd name="T20" fmla="*/ 595 w 2081"/>
                <a:gd name="T21" fmla="*/ 1448 h 2080"/>
                <a:gd name="T22" fmla="*/ 563 w 2081"/>
                <a:gd name="T23" fmla="*/ 1050 h 2080"/>
                <a:gd name="T24" fmla="*/ 1213 w 2081"/>
                <a:gd name="T25" fmla="*/ 471 h 2080"/>
                <a:gd name="T26" fmla="*/ 1398 w 2081"/>
                <a:gd name="T27" fmla="*/ 512 h 2080"/>
                <a:gd name="T28" fmla="*/ 1504 w 2081"/>
                <a:gd name="T29" fmla="*/ 575 h 2080"/>
                <a:gd name="T30" fmla="*/ 1504 w 2081"/>
                <a:gd name="T31" fmla="*/ 650 h 2080"/>
                <a:gd name="T32" fmla="*/ 1398 w 2081"/>
                <a:gd name="T33" fmla="*/ 712 h 2080"/>
                <a:gd name="T34" fmla="*/ 1213 w 2081"/>
                <a:gd name="T35" fmla="*/ 753 h 2080"/>
                <a:gd name="T36" fmla="*/ 980 w 2081"/>
                <a:gd name="T37" fmla="*/ 762 h 2080"/>
                <a:gd name="T38" fmla="*/ 767 w 2081"/>
                <a:gd name="T39" fmla="*/ 736 h 2080"/>
                <a:gd name="T40" fmla="*/ 619 w 2081"/>
                <a:gd name="T41" fmla="*/ 683 h 2080"/>
                <a:gd name="T42" fmla="*/ 563 w 2081"/>
                <a:gd name="T43" fmla="*/ 612 h 2080"/>
                <a:gd name="T44" fmla="*/ 619 w 2081"/>
                <a:gd name="T45" fmla="*/ 541 h 2080"/>
                <a:gd name="T46" fmla="*/ 767 w 2081"/>
                <a:gd name="T47" fmla="*/ 488 h 2080"/>
                <a:gd name="T48" fmla="*/ 980 w 2081"/>
                <a:gd name="T49" fmla="*/ 463 h 2080"/>
                <a:gd name="T50" fmla="*/ 1923 w 2081"/>
                <a:gd name="T51" fmla="*/ 3 h 2080"/>
                <a:gd name="T52" fmla="*/ 2036 w 2081"/>
                <a:gd name="T53" fmla="*/ 69 h 2080"/>
                <a:gd name="T54" fmla="*/ 2081 w 2081"/>
                <a:gd name="T55" fmla="*/ 192 h 2080"/>
                <a:gd name="T56" fmla="*/ 1885 w 2081"/>
                <a:gd name="T57" fmla="*/ 1293 h 2080"/>
                <a:gd name="T58" fmla="*/ 1631 w 2081"/>
                <a:gd name="T59" fmla="*/ 1389 h 2080"/>
                <a:gd name="T60" fmla="*/ 1628 w 2081"/>
                <a:gd name="T61" fmla="*/ 581 h 2080"/>
                <a:gd name="T62" fmla="*/ 1568 w 2081"/>
                <a:gd name="T63" fmla="*/ 477 h 2080"/>
                <a:gd name="T64" fmla="*/ 1443 w 2081"/>
                <a:gd name="T65" fmla="*/ 408 h 2080"/>
                <a:gd name="T66" fmla="*/ 1276 w 2081"/>
                <a:gd name="T67" fmla="*/ 366 h 2080"/>
                <a:gd name="T68" fmla="*/ 1088 w 2081"/>
                <a:gd name="T69" fmla="*/ 350 h 2080"/>
                <a:gd name="T70" fmla="*/ 898 w 2081"/>
                <a:gd name="T71" fmla="*/ 355 h 2080"/>
                <a:gd name="T72" fmla="*/ 717 w 2081"/>
                <a:gd name="T73" fmla="*/ 383 h 2080"/>
                <a:gd name="T74" fmla="*/ 569 w 2081"/>
                <a:gd name="T75" fmla="*/ 439 h 2080"/>
                <a:gd name="T76" fmla="*/ 474 w 2081"/>
                <a:gd name="T77" fmla="*/ 525 h 2080"/>
                <a:gd name="T78" fmla="*/ 451 w 2081"/>
                <a:gd name="T79" fmla="*/ 619 h 2080"/>
                <a:gd name="T80" fmla="*/ 463 w 2081"/>
                <a:gd name="T81" fmla="*/ 1450 h 2080"/>
                <a:gd name="T82" fmla="*/ 550 w 2081"/>
                <a:gd name="T83" fmla="*/ 1556 h 2080"/>
                <a:gd name="T84" fmla="*/ 701 w 2081"/>
                <a:gd name="T85" fmla="*/ 1632 h 2080"/>
                <a:gd name="T86" fmla="*/ 889 w 2081"/>
                <a:gd name="T87" fmla="*/ 1676 h 2080"/>
                <a:gd name="T88" fmla="*/ 1105 w 2081"/>
                <a:gd name="T89" fmla="*/ 1685 h 2080"/>
                <a:gd name="T90" fmla="*/ 1293 w 2081"/>
                <a:gd name="T91" fmla="*/ 2080 h 2080"/>
                <a:gd name="T92" fmla="*/ 95 w 2081"/>
                <a:gd name="T93" fmla="*/ 2055 h 2080"/>
                <a:gd name="T94" fmla="*/ 13 w 2081"/>
                <a:gd name="T95" fmla="*/ 1955 h 2080"/>
                <a:gd name="T96" fmla="*/ 3 w 2081"/>
                <a:gd name="T97" fmla="*/ 157 h 2080"/>
                <a:gd name="T98" fmla="*/ 69 w 2081"/>
                <a:gd name="T99" fmla="*/ 45 h 2080"/>
                <a:gd name="T100" fmla="*/ 192 w 2081"/>
                <a:gd name="T101" fmla="*/ 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81" h="2080">
                  <a:moveTo>
                    <a:pt x="563" y="1050"/>
                  </a:moveTo>
                  <a:lnTo>
                    <a:pt x="597" y="1070"/>
                  </a:lnTo>
                  <a:lnTo>
                    <a:pt x="637" y="1088"/>
                  </a:lnTo>
                  <a:lnTo>
                    <a:pt x="680" y="1104"/>
                  </a:lnTo>
                  <a:lnTo>
                    <a:pt x="727" y="1118"/>
                  </a:lnTo>
                  <a:lnTo>
                    <a:pt x="776" y="1128"/>
                  </a:lnTo>
                  <a:lnTo>
                    <a:pt x="827" y="1137"/>
                  </a:lnTo>
                  <a:lnTo>
                    <a:pt x="880" y="1143"/>
                  </a:lnTo>
                  <a:lnTo>
                    <a:pt x="934" y="1148"/>
                  </a:lnTo>
                  <a:lnTo>
                    <a:pt x="988" y="1150"/>
                  </a:lnTo>
                  <a:lnTo>
                    <a:pt x="1041" y="1151"/>
                  </a:lnTo>
                  <a:lnTo>
                    <a:pt x="1093" y="1150"/>
                  </a:lnTo>
                  <a:lnTo>
                    <a:pt x="1147" y="1148"/>
                  </a:lnTo>
                  <a:lnTo>
                    <a:pt x="1201" y="1143"/>
                  </a:lnTo>
                  <a:lnTo>
                    <a:pt x="1253" y="1137"/>
                  </a:lnTo>
                  <a:lnTo>
                    <a:pt x="1305" y="1128"/>
                  </a:lnTo>
                  <a:lnTo>
                    <a:pt x="1354" y="1118"/>
                  </a:lnTo>
                  <a:lnTo>
                    <a:pt x="1401" y="1104"/>
                  </a:lnTo>
                  <a:lnTo>
                    <a:pt x="1444" y="1088"/>
                  </a:lnTo>
                  <a:lnTo>
                    <a:pt x="1483" y="1070"/>
                  </a:lnTo>
                  <a:lnTo>
                    <a:pt x="1518" y="1050"/>
                  </a:lnTo>
                  <a:lnTo>
                    <a:pt x="1518" y="1389"/>
                  </a:lnTo>
                  <a:lnTo>
                    <a:pt x="1516" y="1406"/>
                  </a:lnTo>
                  <a:lnTo>
                    <a:pt x="1506" y="1424"/>
                  </a:lnTo>
                  <a:lnTo>
                    <a:pt x="1493" y="1441"/>
                  </a:lnTo>
                  <a:lnTo>
                    <a:pt x="1474" y="1459"/>
                  </a:lnTo>
                  <a:lnTo>
                    <a:pt x="1362" y="1506"/>
                  </a:lnTo>
                  <a:lnTo>
                    <a:pt x="1343" y="1517"/>
                  </a:lnTo>
                  <a:lnTo>
                    <a:pt x="1327" y="1532"/>
                  </a:lnTo>
                  <a:lnTo>
                    <a:pt x="1276" y="1545"/>
                  </a:lnTo>
                  <a:lnTo>
                    <a:pt x="1222" y="1558"/>
                  </a:lnTo>
                  <a:lnTo>
                    <a:pt x="1164" y="1567"/>
                  </a:lnTo>
                  <a:lnTo>
                    <a:pt x="1104" y="1572"/>
                  </a:lnTo>
                  <a:lnTo>
                    <a:pt x="1041" y="1574"/>
                  </a:lnTo>
                  <a:lnTo>
                    <a:pt x="980" y="1573"/>
                  </a:lnTo>
                  <a:lnTo>
                    <a:pt x="923" y="1568"/>
                  </a:lnTo>
                  <a:lnTo>
                    <a:pt x="867" y="1559"/>
                  </a:lnTo>
                  <a:lnTo>
                    <a:pt x="815" y="1549"/>
                  </a:lnTo>
                  <a:lnTo>
                    <a:pt x="767" y="1536"/>
                  </a:lnTo>
                  <a:lnTo>
                    <a:pt x="723" y="1521"/>
                  </a:lnTo>
                  <a:lnTo>
                    <a:pt x="683" y="1504"/>
                  </a:lnTo>
                  <a:lnTo>
                    <a:pt x="649" y="1486"/>
                  </a:lnTo>
                  <a:lnTo>
                    <a:pt x="619" y="1467"/>
                  </a:lnTo>
                  <a:lnTo>
                    <a:pt x="595" y="1448"/>
                  </a:lnTo>
                  <a:lnTo>
                    <a:pt x="577" y="1428"/>
                  </a:lnTo>
                  <a:lnTo>
                    <a:pt x="566" y="1408"/>
                  </a:lnTo>
                  <a:lnTo>
                    <a:pt x="563" y="1389"/>
                  </a:lnTo>
                  <a:lnTo>
                    <a:pt x="563" y="1050"/>
                  </a:lnTo>
                  <a:close/>
                  <a:moveTo>
                    <a:pt x="1041" y="461"/>
                  </a:moveTo>
                  <a:lnTo>
                    <a:pt x="1101" y="463"/>
                  </a:lnTo>
                  <a:lnTo>
                    <a:pt x="1158" y="466"/>
                  </a:lnTo>
                  <a:lnTo>
                    <a:pt x="1213" y="471"/>
                  </a:lnTo>
                  <a:lnTo>
                    <a:pt x="1266" y="479"/>
                  </a:lnTo>
                  <a:lnTo>
                    <a:pt x="1313" y="488"/>
                  </a:lnTo>
                  <a:lnTo>
                    <a:pt x="1357" y="500"/>
                  </a:lnTo>
                  <a:lnTo>
                    <a:pt x="1398" y="512"/>
                  </a:lnTo>
                  <a:lnTo>
                    <a:pt x="1432" y="526"/>
                  </a:lnTo>
                  <a:lnTo>
                    <a:pt x="1462" y="541"/>
                  </a:lnTo>
                  <a:lnTo>
                    <a:pt x="1486" y="558"/>
                  </a:lnTo>
                  <a:lnTo>
                    <a:pt x="1504" y="575"/>
                  </a:lnTo>
                  <a:lnTo>
                    <a:pt x="1515" y="594"/>
                  </a:lnTo>
                  <a:lnTo>
                    <a:pt x="1518" y="612"/>
                  </a:lnTo>
                  <a:lnTo>
                    <a:pt x="1515" y="631"/>
                  </a:lnTo>
                  <a:lnTo>
                    <a:pt x="1504" y="650"/>
                  </a:lnTo>
                  <a:lnTo>
                    <a:pt x="1486" y="667"/>
                  </a:lnTo>
                  <a:lnTo>
                    <a:pt x="1462" y="683"/>
                  </a:lnTo>
                  <a:lnTo>
                    <a:pt x="1432" y="698"/>
                  </a:lnTo>
                  <a:lnTo>
                    <a:pt x="1398" y="712"/>
                  </a:lnTo>
                  <a:lnTo>
                    <a:pt x="1357" y="725"/>
                  </a:lnTo>
                  <a:lnTo>
                    <a:pt x="1313" y="736"/>
                  </a:lnTo>
                  <a:lnTo>
                    <a:pt x="1266" y="746"/>
                  </a:lnTo>
                  <a:lnTo>
                    <a:pt x="1213" y="753"/>
                  </a:lnTo>
                  <a:lnTo>
                    <a:pt x="1158" y="758"/>
                  </a:lnTo>
                  <a:lnTo>
                    <a:pt x="1101" y="762"/>
                  </a:lnTo>
                  <a:lnTo>
                    <a:pt x="1041" y="763"/>
                  </a:lnTo>
                  <a:lnTo>
                    <a:pt x="980" y="762"/>
                  </a:lnTo>
                  <a:lnTo>
                    <a:pt x="923" y="758"/>
                  </a:lnTo>
                  <a:lnTo>
                    <a:pt x="867" y="753"/>
                  </a:lnTo>
                  <a:lnTo>
                    <a:pt x="815" y="746"/>
                  </a:lnTo>
                  <a:lnTo>
                    <a:pt x="767" y="736"/>
                  </a:lnTo>
                  <a:lnTo>
                    <a:pt x="723" y="725"/>
                  </a:lnTo>
                  <a:lnTo>
                    <a:pt x="683" y="712"/>
                  </a:lnTo>
                  <a:lnTo>
                    <a:pt x="649" y="698"/>
                  </a:lnTo>
                  <a:lnTo>
                    <a:pt x="619" y="683"/>
                  </a:lnTo>
                  <a:lnTo>
                    <a:pt x="595" y="667"/>
                  </a:lnTo>
                  <a:lnTo>
                    <a:pt x="577" y="650"/>
                  </a:lnTo>
                  <a:lnTo>
                    <a:pt x="566" y="631"/>
                  </a:lnTo>
                  <a:lnTo>
                    <a:pt x="563" y="612"/>
                  </a:lnTo>
                  <a:lnTo>
                    <a:pt x="566" y="594"/>
                  </a:lnTo>
                  <a:lnTo>
                    <a:pt x="577" y="575"/>
                  </a:lnTo>
                  <a:lnTo>
                    <a:pt x="595" y="558"/>
                  </a:lnTo>
                  <a:lnTo>
                    <a:pt x="619" y="541"/>
                  </a:lnTo>
                  <a:lnTo>
                    <a:pt x="649" y="526"/>
                  </a:lnTo>
                  <a:lnTo>
                    <a:pt x="683" y="512"/>
                  </a:lnTo>
                  <a:lnTo>
                    <a:pt x="723" y="500"/>
                  </a:lnTo>
                  <a:lnTo>
                    <a:pt x="767" y="488"/>
                  </a:lnTo>
                  <a:lnTo>
                    <a:pt x="815" y="479"/>
                  </a:lnTo>
                  <a:lnTo>
                    <a:pt x="867" y="471"/>
                  </a:lnTo>
                  <a:lnTo>
                    <a:pt x="923" y="466"/>
                  </a:lnTo>
                  <a:lnTo>
                    <a:pt x="980" y="463"/>
                  </a:lnTo>
                  <a:lnTo>
                    <a:pt x="1041" y="461"/>
                  </a:lnTo>
                  <a:close/>
                  <a:moveTo>
                    <a:pt x="192" y="0"/>
                  </a:moveTo>
                  <a:lnTo>
                    <a:pt x="1889" y="0"/>
                  </a:lnTo>
                  <a:lnTo>
                    <a:pt x="1923" y="3"/>
                  </a:lnTo>
                  <a:lnTo>
                    <a:pt x="1955" y="12"/>
                  </a:lnTo>
                  <a:lnTo>
                    <a:pt x="1986" y="26"/>
                  </a:lnTo>
                  <a:lnTo>
                    <a:pt x="2012" y="45"/>
                  </a:lnTo>
                  <a:lnTo>
                    <a:pt x="2036" y="69"/>
                  </a:lnTo>
                  <a:lnTo>
                    <a:pt x="2055" y="95"/>
                  </a:lnTo>
                  <a:lnTo>
                    <a:pt x="2068" y="125"/>
                  </a:lnTo>
                  <a:lnTo>
                    <a:pt x="2078" y="157"/>
                  </a:lnTo>
                  <a:lnTo>
                    <a:pt x="2081" y="192"/>
                  </a:lnTo>
                  <a:lnTo>
                    <a:pt x="2081" y="1342"/>
                  </a:lnTo>
                  <a:lnTo>
                    <a:pt x="1913" y="1297"/>
                  </a:lnTo>
                  <a:lnTo>
                    <a:pt x="1899" y="1294"/>
                  </a:lnTo>
                  <a:lnTo>
                    <a:pt x="1885" y="1293"/>
                  </a:lnTo>
                  <a:lnTo>
                    <a:pt x="1862" y="1295"/>
                  </a:lnTo>
                  <a:lnTo>
                    <a:pt x="1840" y="1302"/>
                  </a:lnTo>
                  <a:lnTo>
                    <a:pt x="1631" y="1391"/>
                  </a:lnTo>
                  <a:lnTo>
                    <a:pt x="1631" y="1389"/>
                  </a:lnTo>
                  <a:lnTo>
                    <a:pt x="1631" y="619"/>
                  </a:lnTo>
                  <a:lnTo>
                    <a:pt x="1630" y="619"/>
                  </a:lnTo>
                  <a:lnTo>
                    <a:pt x="1631" y="612"/>
                  </a:lnTo>
                  <a:lnTo>
                    <a:pt x="1628" y="581"/>
                  </a:lnTo>
                  <a:lnTo>
                    <a:pt x="1620" y="551"/>
                  </a:lnTo>
                  <a:lnTo>
                    <a:pt x="1607" y="525"/>
                  </a:lnTo>
                  <a:lnTo>
                    <a:pt x="1589" y="501"/>
                  </a:lnTo>
                  <a:lnTo>
                    <a:pt x="1568" y="477"/>
                  </a:lnTo>
                  <a:lnTo>
                    <a:pt x="1541" y="457"/>
                  </a:lnTo>
                  <a:lnTo>
                    <a:pt x="1512" y="439"/>
                  </a:lnTo>
                  <a:lnTo>
                    <a:pt x="1479" y="423"/>
                  </a:lnTo>
                  <a:lnTo>
                    <a:pt x="1443" y="408"/>
                  </a:lnTo>
                  <a:lnTo>
                    <a:pt x="1404" y="395"/>
                  </a:lnTo>
                  <a:lnTo>
                    <a:pt x="1363" y="383"/>
                  </a:lnTo>
                  <a:lnTo>
                    <a:pt x="1320" y="374"/>
                  </a:lnTo>
                  <a:lnTo>
                    <a:pt x="1276" y="366"/>
                  </a:lnTo>
                  <a:lnTo>
                    <a:pt x="1230" y="359"/>
                  </a:lnTo>
                  <a:lnTo>
                    <a:pt x="1183" y="355"/>
                  </a:lnTo>
                  <a:lnTo>
                    <a:pt x="1136" y="352"/>
                  </a:lnTo>
                  <a:lnTo>
                    <a:pt x="1088" y="350"/>
                  </a:lnTo>
                  <a:lnTo>
                    <a:pt x="1041" y="349"/>
                  </a:lnTo>
                  <a:lnTo>
                    <a:pt x="993" y="350"/>
                  </a:lnTo>
                  <a:lnTo>
                    <a:pt x="945" y="352"/>
                  </a:lnTo>
                  <a:lnTo>
                    <a:pt x="898" y="355"/>
                  </a:lnTo>
                  <a:lnTo>
                    <a:pt x="850" y="359"/>
                  </a:lnTo>
                  <a:lnTo>
                    <a:pt x="805" y="366"/>
                  </a:lnTo>
                  <a:lnTo>
                    <a:pt x="761" y="374"/>
                  </a:lnTo>
                  <a:lnTo>
                    <a:pt x="717" y="383"/>
                  </a:lnTo>
                  <a:lnTo>
                    <a:pt x="677" y="395"/>
                  </a:lnTo>
                  <a:lnTo>
                    <a:pt x="638" y="408"/>
                  </a:lnTo>
                  <a:lnTo>
                    <a:pt x="602" y="423"/>
                  </a:lnTo>
                  <a:lnTo>
                    <a:pt x="569" y="439"/>
                  </a:lnTo>
                  <a:lnTo>
                    <a:pt x="540" y="457"/>
                  </a:lnTo>
                  <a:lnTo>
                    <a:pt x="513" y="477"/>
                  </a:lnTo>
                  <a:lnTo>
                    <a:pt x="491" y="501"/>
                  </a:lnTo>
                  <a:lnTo>
                    <a:pt x="474" y="525"/>
                  </a:lnTo>
                  <a:lnTo>
                    <a:pt x="461" y="551"/>
                  </a:lnTo>
                  <a:lnTo>
                    <a:pt x="453" y="581"/>
                  </a:lnTo>
                  <a:lnTo>
                    <a:pt x="450" y="612"/>
                  </a:lnTo>
                  <a:lnTo>
                    <a:pt x="451" y="619"/>
                  </a:lnTo>
                  <a:lnTo>
                    <a:pt x="450" y="619"/>
                  </a:lnTo>
                  <a:lnTo>
                    <a:pt x="450" y="1389"/>
                  </a:lnTo>
                  <a:lnTo>
                    <a:pt x="453" y="1421"/>
                  </a:lnTo>
                  <a:lnTo>
                    <a:pt x="463" y="1450"/>
                  </a:lnTo>
                  <a:lnTo>
                    <a:pt x="476" y="1480"/>
                  </a:lnTo>
                  <a:lnTo>
                    <a:pt x="496" y="1506"/>
                  </a:lnTo>
                  <a:lnTo>
                    <a:pt x="521" y="1532"/>
                  </a:lnTo>
                  <a:lnTo>
                    <a:pt x="550" y="1556"/>
                  </a:lnTo>
                  <a:lnTo>
                    <a:pt x="583" y="1577"/>
                  </a:lnTo>
                  <a:lnTo>
                    <a:pt x="619" y="1597"/>
                  </a:lnTo>
                  <a:lnTo>
                    <a:pt x="659" y="1615"/>
                  </a:lnTo>
                  <a:lnTo>
                    <a:pt x="701" y="1632"/>
                  </a:lnTo>
                  <a:lnTo>
                    <a:pt x="746" y="1646"/>
                  </a:lnTo>
                  <a:lnTo>
                    <a:pt x="792" y="1658"/>
                  </a:lnTo>
                  <a:lnTo>
                    <a:pt x="841" y="1668"/>
                  </a:lnTo>
                  <a:lnTo>
                    <a:pt x="889" y="1676"/>
                  </a:lnTo>
                  <a:lnTo>
                    <a:pt x="940" y="1682"/>
                  </a:lnTo>
                  <a:lnTo>
                    <a:pt x="990" y="1686"/>
                  </a:lnTo>
                  <a:lnTo>
                    <a:pt x="1041" y="1687"/>
                  </a:lnTo>
                  <a:lnTo>
                    <a:pt x="1105" y="1685"/>
                  </a:lnTo>
                  <a:lnTo>
                    <a:pt x="1168" y="1680"/>
                  </a:lnTo>
                  <a:lnTo>
                    <a:pt x="1232" y="1670"/>
                  </a:lnTo>
                  <a:lnTo>
                    <a:pt x="1293" y="1657"/>
                  </a:lnTo>
                  <a:lnTo>
                    <a:pt x="1293" y="2080"/>
                  </a:lnTo>
                  <a:lnTo>
                    <a:pt x="192" y="2080"/>
                  </a:lnTo>
                  <a:lnTo>
                    <a:pt x="157" y="2077"/>
                  </a:lnTo>
                  <a:lnTo>
                    <a:pt x="126" y="2068"/>
                  </a:lnTo>
                  <a:lnTo>
                    <a:pt x="95" y="2055"/>
                  </a:lnTo>
                  <a:lnTo>
                    <a:pt x="69" y="2036"/>
                  </a:lnTo>
                  <a:lnTo>
                    <a:pt x="45" y="2012"/>
                  </a:lnTo>
                  <a:lnTo>
                    <a:pt x="26" y="1985"/>
                  </a:lnTo>
                  <a:lnTo>
                    <a:pt x="13" y="1955"/>
                  </a:lnTo>
                  <a:lnTo>
                    <a:pt x="3" y="1923"/>
                  </a:lnTo>
                  <a:lnTo>
                    <a:pt x="0" y="1889"/>
                  </a:lnTo>
                  <a:lnTo>
                    <a:pt x="0" y="192"/>
                  </a:lnTo>
                  <a:lnTo>
                    <a:pt x="3" y="157"/>
                  </a:lnTo>
                  <a:lnTo>
                    <a:pt x="13" y="125"/>
                  </a:lnTo>
                  <a:lnTo>
                    <a:pt x="26" y="95"/>
                  </a:lnTo>
                  <a:lnTo>
                    <a:pt x="45" y="69"/>
                  </a:lnTo>
                  <a:lnTo>
                    <a:pt x="69" y="45"/>
                  </a:lnTo>
                  <a:lnTo>
                    <a:pt x="95" y="26"/>
                  </a:lnTo>
                  <a:lnTo>
                    <a:pt x="126" y="12"/>
                  </a:lnTo>
                  <a:lnTo>
                    <a:pt x="157" y="3"/>
                  </a:lnTo>
                  <a:lnTo>
                    <a:pt x="19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5" name="Freeform 35"/>
            <p:cNvSpPr>
              <a:spLocks noEditPoints="1"/>
            </p:cNvSpPr>
            <p:nvPr/>
          </p:nvSpPr>
          <p:spPr bwMode="auto">
            <a:xfrm>
              <a:off x="4892676" y="2278063"/>
              <a:ext cx="407988" cy="392113"/>
            </a:xfrm>
            <a:custGeom>
              <a:avLst/>
              <a:gdLst>
                <a:gd name="T0" fmla="*/ 1322 w 1799"/>
                <a:gd name="T1" fmla="*/ 658 h 1726"/>
                <a:gd name="T2" fmla="*/ 1799 w 1799"/>
                <a:gd name="T3" fmla="*/ 786 h 1726"/>
                <a:gd name="T4" fmla="*/ 1799 w 1799"/>
                <a:gd name="T5" fmla="*/ 1516 h 1726"/>
                <a:gd name="T6" fmla="*/ 1322 w 1799"/>
                <a:gd name="T7" fmla="*/ 1726 h 1726"/>
                <a:gd name="T8" fmla="*/ 843 w 1799"/>
                <a:gd name="T9" fmla="*/ 1592 h 1726"/>
                <a:gd name="T10" fmla="*/ 843 w 1799"/>
                <a:gd name="T11" fmla="*/ 862 h 1726"/>
                <a:gd name="T12" fmla="*/ 1322 w 1799"/>
                <a:gd name="T13" fmla="*/ 658 h 1726"/>
                <a:gd name="T14" fmla="*/ 0 w 1799"/>
                <a:gd name="T15" fmla="*/ 0 h 1726"/>
                <a:gd name="T16" fmla="*/ 34 w 1799"/>
                <a:gd name="T17" fmla="*/ 20 h 1726"/>
                <a:gd name="T18" fmla="*/ 74 w 1799"/>
                <a:gd name="T19" fmla="*/ 38 h 1726"/>
                <a:gd name="T20" fmla="*/ 117 w 1799"/>
                <a:gd name="T21" fmla="*/ 54 h 1726"/>
                <a:gd name="T22" fmla="*/ 164 w 1799"/>
                <a:gd name="T23" fmla="*/ 68 h 1726"/>
                <a:gd name="T24" fmla="*/ 213 w 1799"/>
                <a:gd name="T25" fmla="*/ 78 h 1726"/>
                <a:gd name="T26" fmla="*/ 264 w 1799"/>
                <a:gd name="T27" fmla="*/ 87 h 1726"/>
                <a:gd name="T28" fmla="*/ 317 w 1799"/>
                <a:gd name="T29" fmla="*/ 93 h 1726"/>
                <a:gd name="T30" fmla="*/ 371 w 1799"/>
                <a:gd name="T31" fmla="*/ 98 h 1726"/>
                <a:gd name="T32" fmla="*/ 425 w 1799"/>
                <a:gd name="T33" fmla="*/ 100 h 1726"/>
                <a:gd name="T34" fmla="*/ 478 w 1799"/>
                <a:gd name="T35" fmla="*/ 101 h 1726"/>
                <a:gd name="T36" fmla="*/ 530 w 1799"/>
                <a:gd name="T37" fmla="*/ 100 h 1726"/>
                <a:gd name="T38" fmla="*/ 584 w 1799"/>
                <a:gd name="T39" fmla="*/ 98 h 1726"/>
                <a:gd name="T40" fmla="*/ 638 w 1799"/>
                <a:gd name="T41" fmla="*/ 93 h 1726"/>
                <a:gd name="T42" fmla="*/ 691 w 1799"/>
                <a:gd name="T43" fmla="*/ 87 h 1726"/>
                <a:gd name="T44" fmla="*/ 742 w 1799"/>
                <a:gd name="T45" fmla="*/ 78 h 1726"/>
                <a:gd name="T46" fmla="*/ 791 w 1799"/>
                <a:gd name="T47" fmla="*/ 68 h 1726"/>
                <a:gd name="T48" fmla="*/ 838 w 1799"/>
                <a:gd name="T49" fmla="*/ 54 h 1726"/>
                <a:gd name="T50" fmla="*/ 881 w 1799"/>
                <a:gd name="T51" fmla="*/ 38 h 1726"/>
                <a:gd name="T52" fmla="*/ 920 w 1799"/>
                <a:gd name="T53" fmla="*/ 20 h 1726"/>
                <a:gd name="T54" fmla="*/ 955 w 1799"/>
                <a:gd name="T55" fmla="*/ 0 h 1726"/>
                <a:gd name="T56" fmla="*/ 955 w 1799"/>
                <a:gd name="T57" fmla="*/ 215 h 1726"/>
                <a:gd name="T58" fmla="*/ 920 w 1799"/>
                <a:gd name="T59" fmla="*/ 237 h 1726"/>
                <a:gd name="T60" fmla="*/ 881 w 1799"/>
                <a:gd name="T61" fmla="*/ 254 h 1726"/>
                <a:gd name="T62" fmla="*/ 838 w 1799"/>
                <a:gd name="T63" fmla="*/ 269 h 1726"/>
                <a:gd name="T64" fmla="*/ 791 w 1799"/>
                <a:gd name="T65" fmla="*/ 283 h 1726"/>
                <a:gd name="T66" fmla="*/ 742 w 1799"/>
                <a:gd name="T67" fmla="*/ 294 h 1726"/>
                <a:gd name="T68" fmla="*/ 690 w 1799"/>
                <a:gd name="T69" fmla="*/ 302 h 1726"/>
                <a:gd name="T70" fmla="*/ 638 w 1799"/>
                <a:gd name="T71" fmla="*/ 309 h 1726"/>
                <a:gd name="T72" fmla="*/ 584 w 1799"/>
                <a:gd name="T73" fmla="*/ 314 h 1726"/>
                <a:gd name="T74" fmla="*/ 530 w 1799"/>
                <a:gd name="T75" fmla="*/ 317 h 1726"/>
                <a:gd name="T76" fmla="*/ 478 w 1799"/>
                <a:gd name="T77" fmla="*/ 317 h 1726"/>
                <a:gd name="T78" fmla="*/ 425 w 1799"/>
                <a:gd name="T79" fmla="*/ 317 h 1726"/>
                <a:gd name="T80" fmla="*/ 371 w 1799"/>
                <a:gd name="T81" fmla="*/ 314 h 1726"/>
                <a:gd name="T82" fmla="*/ 317 w 1799"/>
                <a:gd name="T83" fmla="*/ 309 h 1726"/>
                <a:gd name="T84" fmla="*/ 264 w 1799"/>
                <a:gd name="T85" fmla="*/ 302 h 1726"/>
                <a:gd name="T86" fmla="*/ 213 w 1799"/>
                <a:gd name="T87" fmla="*/ 294 h 1726"/>
                <a:gd name="T88" fmla="*/ 164 w 1799"/>
                <a:gd name="T89" fmla="*/ 283 h 1726"/>
                <a:gd name="T90" fmla="*/ 117 w 1799"/>
                <a:gd name="T91" fmla="*/ 269 h 1726"/>
                <a:gd name="T92" fmla="*/ 74 w 1799"/>
                <a:gd name="T93" fmla="*/ 254 h 1726"/>
                <a:gd name="T94" fmla="*/ 34 w 1799"/>
                <a:gd name="T95" fmla="*/ 237 h 1726"/>
                <a:gd name="T96" fmla="*/ 0 w 1799"/>
                <a:gd name="T97" fmla="*/ 215 h 1726"/>
                <a:gd name="T98" fmla="*/ 0 w 1799"/>
                <a:gd name="T9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99" h="1726">
                  <a:moveTo>
                    <a:pt x="1322" y="658"/>
                  </a:moveTo>
                  <a:lnTo>
                    <a:pt x="1799" y="786"/>
                  </a:lnTo>
                  <a:lnTo>
                    <a:pt x="1799" y="1516"/>
                  </a:lnTo>
                  <a:lnTo>
                    <a:pt x="1322" y="1726"/>
                  </a:lnTo>
                  <a:lnTo>
                    <a:pt x="843" y="1592"/>
                  </a:lnTo>
                  <a:lnTo>
                    <a:pt x="843" y="862"/>
                  </a:lnTo>
                  <a:lnTo>
                    <a:pt x="1322" y="658"/>
                  </a:lnTo>
                  <a:close/>
                  <a:moveTo>
                    <a:pt x="0" y="0"/>
                  </a:moveTo>
                  <a:lnTo>
                    <a:pt x="34" y="20"/>
                  </a:lnTo>
                  <a:lnTo>
                    <a:pt x="74" y="38"/>
                  </a:lnTo>
                  <a:lnTo>
                    <a:pt x="117" y="54"/>
                  </a:lnTo>
                  <a:lnTo>
                    <a:pt x="164" y="68"/>
                  </a:lnTo>
                  <a:lnTo>
                    <a:pt x="213" y="78"/>
                  </a:lnTo>
                  <a:lnTo>
                    <a:pt x="264" y="87"/>
                  </a:lnTo>
                  <a:lnTo>
                    <a:pt x="317" y="93"/>
                  </a:lnTo>
                  <a:lnTo>
                    <a:pt x="371" y="98"/>
                  </a:lnTo>
                  <a:lnTo>
                    <a:pt x="425" y="100"/>
                  </a:lnTo>
                  <a:lnTo>
                    <a:pt x="478" y="101"/>
                  </a:lnTo>
                  <a:lnTo>
                    <a:pt x="530" y="100"/>
                  </a:lnTo>
                  <a:lnTo>
                    <a:pt x="584" y="98"/>
                  </a:lnTo>
                  <a:lnTo>
                    <a:pt x="638" y="93"/>
                  </a:lnTo>
                  <a:lnTo>
                    <a:pt x="691" y="87"/>
                  </a:lnTo>
                  <a:lnTo>
                    <a:pt x="742" y="78"/>
                  </a:lnTo>
                  <a:lnTo>
                    <a:pt x="791" y="68"/>
                  </a:lnTo>
                  <a:lnTo>
                    <a:pt x="838" y="54"/>
                  </a:lnTo>
                  <a:lnTo>
                    <a:pt x="881" y="38"/>
                  </a:lnTo>
                  <a:lnTo>
                    <a:pt x="920" y="20"/>
                  </a:lnTo>
                  <a:lnTo>
                    <a:pt x="955" y="0"/>
                  </a:lnTo>
                  <a:lnTo>
                    <a:pt x="955" y="215"/>
                  </a:lnTo>
                  <a:lnTo>
                    <a:pt x="920" y="237"/>
                  </a:lnTo>
                  <a:lnTo>
                    <a:pt x="881" y="254"/>
                  </a:lnTo>
                  <a:lnTo>
                    <a:pt x="838" y="269"/>
                  </a:lnTo>
                  <a:lnTo>
                    <a:pt x="791" y="283"/>
                  </a:lnTo>
                  <a:lnTo>
                    <a:pt x="742" y="294"/>
                  </a:lnTo>
                  <a:lnTo>
                    <a:pt x="690" y="302"/>
                  </a:lnTo>
                  <a:lnTo>
                    <a:pt x="638" y="309"/>
                  </a:lnTo>
                  <a:lnTo>
                    <a:pt x="584" y="314"/>
                  </a:lnTo>
                  <a:lnTo>
                    <a:pt x="530" y="317"/>
                  </a:lnTo>
                  <a:lnTo>
                    <a:pt x="478" y="317"/>
                  </a:lnTo>
                  <a:lnTo>
                    <a:pt x="425" y="317"/>
                  </a:lnTo>
                  <a:lnTo>
                    <a:pt x="371" y="314"/>
                  </a:lnTo>
                  <a:lnTo>
                    <a:pt x="317" y="309"/>
                  </a:lnTo>
                  <a:lnTo>
                    <a:pt x="264" y="302"/>
                  </a:lnTo>
                  <a:lnTo>
                    <a:pt x="213" y="294"/>
                  </a:lnTo>
                  <a:lnTo>
                    <a:pt x="164" y="283"/>
                  </a:lnTo>
                  <a:lnTo>
                    <a:pt x="117" y="269"/>
                  </a:lnTo>
                  <a:lnTo>
                    <a:pt x="74" y="254"/>
                  </a:lnTo>
                  <a:lnTo>
                    <a:pt x="34" y="237"/>
                  </a:lnTo>
                  <a:lnTo>
                    <a:pt x="0" y="215"/>
                  </a:lnTo>
                  <a:lnTo>
                    <a:pt x="0" y="0"/>
                  </a:lnTo>
                  <a:close/>
                </a:path>
              </a:pathLst>
            </a:custGeom>
            <a:solidFill>
              <a:srgbClr val="F8C33B"/>
            </a:solidFill>
            <a:ln w="0">
              <a:solidFill>
                <a:srgbClr val="F8C33B"/>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
        <p:nvSpPr>
          <p:cNvPr id="26" name="TextBox 25"/>
          <p:cNvSpPr txBox="1"/>
          <p:nvPr/>
        </p:nvSpPr>
        <p:spPr>
          <a:xfrm>
            <a:off x="1805941" y="2921661"/>
            <a:ext cx="1328468" cy="496467"/>
          </a:xfrm>
          <a:prstGeom prst="rect">
            <a:avLst/>
          </a:prstGeom>
          <a:noFill/>
          <a:effectLst/>
        </p:spPr>
        <p:txBody>
          <a:bodyPr wrap="squar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a:rPr>
              <a:t>=</a:t>
            </a:r>
            <a:endParaRPr kumimoji="0" lang="en-US" sz="4000" b="1" i="0" u="none" strike="noStrike" kern="1200" cap="none" spc="0" normalizeH="0" baseline="0" noProof="0" dirty="0">
              <a:ln>
                <a:noFill/>
              </a:ln>
              <a:solidFill>
                <a:prstClr val="white"/>
              </a:solidFill>
              <a:effectLst/>
              <a:uLnTx/>
              <a:uFillTx/>
              <a:latin typeface="Arial"/>
              <a:ea typeface="ＭＳ Ｐゴシック"/>
              <a:cs typeface="+mn-cs"/>
            </a:endParaRPr>
          </a:p>
        </p:txBody>
      </p:sp>
      <p:grpSp>
        <p:nvGrpSpPr>
          <p:cNvPr id="29" name="Group 28"/>
          <p:cNvGrpSpPr/>
          <p:nvPr/>
        </p:nvGrpSpPr>
        <p:grpSpPr>
          <a:xfrm>
            <a:off x="6341411" y="2615063"/>
            <a:ext cx="587375" cy="228600"/>
            <a:chOff x="558800" y="4513263"/>
            <a:chExt cx="587375" cy="228600"/>
          </a:xfrm>
        </p:grpSpPr>
        <p:sp>
          <p:nvSpPr>
            <p:cNvPr id="30" name="Freeform 13"/>
            <p:cNvSpPr>
              <a:spLocks/>
            </p:cNvSpPr>
            <p:nvPr/>
          </p:nvSpPr>
          <p:spPr bwMode="auto">
            <a:xfrm>
              <a:off x="558800" y="4513263"/>
              <a:ext cx="587375" cy="228600"/>
            </a:xfrm>
            <a:custGeom>
              <a:avLst/>
              <a:gdLst>
                <a:gd name="T0" fmla="*/ 112 w 2586"/>
                <a:gd name="T1" fmla="*/ 0 h 1012"/>
                <a:gd name="T2" fmla="*/ 2474 w 2586"/>
                <a:gd name="T3" fmla="*/ 0 h 1012"/>
                <a:gd name="T4" fmla="*/ 2499 w 2586"/>
                <a:gd name="T5" fmla="*/ 3 h 1012"/>
                <a:gd name="T6" fmla="*/ 2524 w 2586"/>
                <a:gd name="T7" fmla="*/ 12 h 1012"/>
                <a:gd name="T8" fmla="*/ 2545 w 2586"/>
                <a:gd name="T9" fmla="*/ 24 h 1012"/>
                <a:gd name="T10" fmla="*/ 2562 w 2586"/>
                <a:gd name="T11" fmla="*/ 42 h 1012"/>
                <a:gd name="T12" fmla="*/ 2575 w 2586"/>
                <a:gd name="T13" fmla="*/ 62 h 1012"/>
                <a:gd name="T14" fmla="*/ 2584 w 2586"/>
                <a:gd name="T15" fmla="*/ 87 h 1012"/>
                <a:gd name="T16" fmla="*/ 2586 w 2586"/>
                <a:gd name="T17" fmla="*/ 112 h 1012"/>
                <a:gd name="T18" fmla="*/ 2586 w 2586"/>
                <a:gd name="T19" fmla="*/ 899 h 1012"/>
                <a:gd name="T20" fmla="*/ 2584 w 2586"/>
                <a:gd name="T21" fmla="*/ 925 h 1012"/>
                <a:gd name="T22" fmla="*/ 2575 w 2586"/>
                <a:gd name="T23" fmla="*/ 949 h 1012"/>
                <a:gd name="T24" fmla="*/ 2562 w 2586"/>
                <a:gd name="T25" fmla="*/ 970 h 1012"/>
                <a:gd name="T26" fmla="*/ 2545 w 2586"/>
                <a:gd name="T27" fmla="*/ 987 h 1012"/>
                <a:gd name="T28" fmla="*/ 2524 w 2586"/>
                <a:gd name="T29" fmla="*/ 1000 h 1012"/>
                <a:gd name="T30" fmla="*/ 2499 w 2586"/>
                <a:gd name="T31" fmla="*/ 1009 h 1012"/>
                <a:gd name="T32" fmla="*/ 2474 w 2586"/>
                <a:gd name="T33" fmla="*/ 1012 h 1012"/>
                <a:gd name="T34" fmla="*/ 112 w 2586"/>
                <a:gd name="T35" fmla="*/ 1012 h 1012"/>
                <a:gd name="T36" fmla="*/ 87 w 2586"/>
                <a:gd name="T37" fmla="*/ 1009 h 1012"/>
                <a:gd name="T38" fmla="*/ 63 w 2586"/>
                <a:gd name="T39" fmla="*/ 1000 h 1012"/>
                <a:gd name="T40" fmla="*/ 42 w 2586"/>
                <a:gd name="T41" fmla="*/ 987 h 1012"/>
                <a:gd name="T42" fmla="*/ 24 w 2586"/>
                <a:gd name="T43" fmla="*/ 970 h 1012"/>
                <a:gd name="T44" fmla="*/ 12 w 2586"/>
                <a:gd name="T45" fmla="*/ 949 h 1012"/>
                <a:gd name="T46" fmla="*/ 3 w 2586"/>
                <a:gd name="T47" fmla="*/ 925 h 1012"/>
                <a:gd name="T48" fmla="*/ 0 w 2586"/>
                <a:gd name="T49" fmla="*/ 899 h 1012"/>
                <a:gd name="T50" fmla="*/ 0 w 2586"/>
                <a:gd name="T51" fmla="*/ 112 h 1012"/>
                <a:gd name="T52" fmla="*/ 3 w 2586"/>
                <a:gd name="T53" fmla="*/ 87 h 1012"/>
                <a:gd name="T54" fmla="*/ 12 w 2586"/>
                <a:gd name="T55" fmla="*/ 62 h 1012"/>
                <a:gd name="T56" fmla="*/ 24 w 2586"/>
                <a:gd name="T57" fmla="*/ 42 h 1012"/>
                <a:gd name="T58" fmla="*/ 42 w 2586"/>
                <a:gd name="T59" fmla="*/ 24 h 1012"/>
                <a:gd name="T60" fmla="*/ 63 w 2586"/>
                <a:gd name="T61" fmla="*/ 12 h 1012"/>
                <a:gd name="T62" fmla="*/ 87 w 2586"/>
                <a:gd name="T63" fmla="*/ 3 h 1012"/>
                <a:gd name="T64" fmla="*/ 112 w 2586"/>
                <a:gd name="T65"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6" h="1012">
                  <a:moveTo>
                    <a:pt x="112" y="0"/>
                  </a:moveTo>
                  <a:lnTo>
                    <a:pt x="2474" y="0"/>
                  </a:lnTo>
                  <a:lnTo>
                    <a:pt x="2499" y="3"/>
                  </a:lnTo>
                  <a:lnTo>
                    <a:pt x="2524" y="12"/>
                  </a:lnTo>
                  <a:lnTo>
                    <a:pt x="2545" y="24"/>
                  </a:lnTo>
                  <a:lnTo>
                    <a:pt x="2562" y="42"/>
                  </a:lnTo>
                  <a:lnTo>
                    <a:pt x="2575" y="62"/>
                  </a:lnTo>
                  <a:lnTo>
                    <a:pt x="2584" y="87"/>
                  </a:lnTo>
                  <a:lnTo>
                    <a:pt x="2586" y="112"/>
                  </a:lnTo>
                  <a:lnTo>
                    <a:pt x="2586" y="899"/>
                  </a:lnTo>
                  <a:lnTo>
                    <a:pt x="2584" y="925"/>
                  </a:lnTo>
                  <a:lnTo>
                    <a:pt x="2575" y="949"/>
                  </a:lnTo>
                  <a:lnTo>
                    <a:pt x="2562" y="970"/>
                  </a:lnTo>
                  <a:lnTo>
                    <a:pt x="2545" y="987"/>
                  </a:lnTo>
                  <a:lnTo>
                    <a:pt x="2524" y="1000"/>
                  </a:lnTo>
                  <a:lnTo>
                    <a:pt x="2499" y="1009"/>
                  </a:lnTo>
                  <a:lnTo>
                    <a:pt x="2474" y="1012"/>
                  </a:lnTo>
                  <a:lnTo>
                    <a:pt x="112" y="1012"/>
                  </a:lnTo>
                  <a:lnTo>
                    <a:pt x="87" y="1009"/>
                  </a:lnTo>
                  <a:lnTo>
                    <a:pt x="63" y="1000"/>
                  </a:lnTo>
                  <a:lnTo>
                    <a:pt x="42" y="987"/>
                  </a:lnTo>
                  <a:lnTo>
                    <a:pt x="24" y="970"/>
                  </a:lnTo>
                  <a:lnTo>
                    <a:pt x="12" y="949"/>
                  </a:lnTo>
                  <a:lnTo>
                    <a:pt x="3" y="925"/>
                  </a:lnTo>
                  <a:lnTo>
                    <a:pt x="0" y="899"/>
                  </a:lnTo>
                  <a:lnTo>
                    <a:pt x="0" y="112"/>
                  </a:lnTo>
                  <a:lnTo>
                    <a:pt x="3" y="87"/>
                  </a:lnTo>
                  <a:lnTo>
                    <a:pt x="12" y="62"/>
                  </a:lnTo>
                  <a:lnTo>
                    <a:pt x="24" y="42"/>
                  </a:lnTo>
                  <a:lnTo>
                    <a:pt x="42" y="24"/>
                  </a:lnTo>
                  <a:lnTo>
                    <a:pt x="63" y="12"/>
                  </a:lnTo>
                  <a:lnTo>
                    <a:pt x="87" y="3"/>
                  </a:lnTo>
                  <a:lnTo>
                    <a:pt x="112"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31" name="Freeform 14"/>
            <p:cNvSpPr>
              <a:spLocks noEditPoints="1"/>
            </p:cNvSpPr>
            <p:nvPr/>
          </p:nvSpPr>
          <p:spPr bwMode="auto">
            <a:xfrm>
              <a:off x="584200" y="4538663"/>
              <a:ext cx="536575" cy="177800"/>
            </a:xfrm>
            <a:custGeom>
              <a:avLst/>
              <a:gdLst>
                <a:gd name="T0" fmla="*/ 1669 w 2362"/>
                <a:gd name="T1" fmla="*/ 284 h 787"/>
                <a:gd name="T2" fmla="*/ 1642 w 2362"/>
                <a:gd name="T3" fmla="*/ 304 h 787"/>
                <a:gd name="T4" fmla="*/ 1631 w 2362"/>
                <a:gd name="T5" fmla="*/ 338 h 787"/>
                <a:gd name="T6" fmla="*/ 1634 w 2362"/>
                <a:gd name="T7" fmla="*/ 412 h 787"/>
                <a:gd name="T8" fmla="*/ 1654 w 2362"/>
                <a:gd name="T9" fmla="*/ 439 h 787"/>
                <a:gd name="T10" fmla="*/ 1687 w 2362"/>
                <a:gd name="T11" fmla="*/ 450 h 787"/>
                <a:gd name="T12" fmla="*/ 2042 w 2362"/>
                <a:gd name="T13" fmla="*/ 447 h 787"/>
                <a:gd name="T14" fmla="*/ 2070 w 2362"/>
                <a:gd name="T15" fmla="*/ 427 h 787"/>
                <a:gd name="T16" fmla="*/ 2081 w 2362"/>
                <a:gd name="T17" fmla="*/ 394 h 787"/>
                <a:gd name="T18" fmla="*/ 2078 w 2362"/>
                <a:gd name="T19" fmla="*/ 320 h 787"/>
                <a:gd name="T20" fmla="*/ 2058 w 2362"/>
                <a:gd name="T21" fmla="*/ 293 h 787"/>
                <a:gd name="T22" fmla="*/ 2025 w 2362"/>
                <a:gd name="T23" fmla="*/ 281 h 787"/>
                <a:gd name="T24" fmla="*/ 1127 w 2362"/>
                <a:gd name="T25" fmla="*/ 281 h 787"/>
                <a:gd name="T26" fmla="*/ 1093 w 2362"/>
                <a:gd name="T27" fmla="*/ 293 h 787"/>
                <a:gd name="T28" fmla="*/ 1072 w 2362"/>
                <a:gd name="T29" fmla="*/ 321 h 787"/>
                <a:gd name="T30" fmla="*/ 1069 w 2362"/>
                <a:gd name="T31" fmla="*/ 391 h 787"/>
                <a:gd name="T32" fmla="*/ 1081 w 2362"/>
                <a:gd name="T33" fmla="*/ 426 h 787"/>
                <a:gd name="T34" fmla="*/ 1109 w 2362"/>
                <a:gd name="T35" fmla="*/ 447 h 787"/>
                <a:gd name="T36" fmla="*/ 1179 w 2362"/>
                <a:gd name="T37" fmla="*/ 450 h 787"/>
                <a:gd name="T38" fmla="*/ 1214 w 2362"/>
                <a:gd name="T39" fmla="*/ 438 h 787"/>
                <a:gd name="T40" fmla="*/ 1235 w 2362"/>
                <a:gd name="T41" fmla="*/ 410 h 787"/>
                <a:gd name="T42" fmla="*/ 1237 w 2362"/>
                <a:gd name="T43" fmla="*/ 340 h 787"/>
                <a:gd name="T44" fmla="*/ 1226 w 2362"/>
                <a:gd name="T45" fmla="*/ 305 h 787"/>
                <a:gd name="T46" fmla="*/ 1197 w 2362"/>
                <a:gd name="T47" fmla="*/ 284 h 787"/>
                <a:gd name="T48" fmla="*/ 1127 w 2362"/>
                <a:gd name="T49" fmla="*/ 281 h 787"/>
                <a:gd name="T50" fmla="*/ 772 w 2362"/>
                <a:gd name="T51" fmla="*/ 284 h 787"/>
                <a:gd name="T52" fmla="*/ 743 w 2362"/>
                <a:gd name="T53" fmla="*/ 305 h 787"/>
                <a:gd name="T54" fmla="*/ 731 w 2362"/>
                <a:gd name="T55" fmla="*/ 340 h 787"/>
                <a:gd name="T56" fmla="*/ 734 w 2362"/>
                <a:gd name="T57" fmla="*/ 410 h 787"/>
                <a:gd name="T58" fmla="*/ 755 w 2362"/>
                <a:gd name="T59" fmla="*/ 438 h 787"/>
                <a:gd name="T60" fmla="*/ 790 w 2362"/>
                <a:gd name="T61" fmla="*/ 450 h 787"/>
                <a:gd name="T62" fmla="*/ 860 w 2362"/>
                <a:gd name="T63" fmla="*/ 447 h 787"/>
                <a:gd name="T64" fmla="*/ 888 w 2362"/>
                <a:gd name="T65" fmla="*/ 426 h 787"/>
                <a:gd name="T66" fmla="*/ 900 w 2362"/>
                <a:gd name="T67" fmla="*/ 391 h 787"/>
                <a:gd name="T68" fmla="*/ 897 w 2362"/>
                <a:gd name="T69" fmla="*/ 321 h 787"/>
                <a:gd name="T70" fmla="*/ 876 w 2362"/>
                <a:gd name="T71" fmla="*/ 293 h 787"/>
                <a:gd name="T72" fmla="*/ 841 w 2362"/>
                <a:gd name="T73" fmla="*/ 281 h 787"/>
                <a:gd name="T74" fmla="*/ 423 w 2362"/>
                <a:gd name="T75" fmla="*/ 225 h 787"/>
                <a:gd name="T76" fmla="*/ 368 w 2362"/>
                <a:gd name="T77" fmla="*/ 237 h 787"/>
                <a:gd name="T78" fmla="*/ 323 w 2362"/>
                <a:gd name="T79" fmla="*/ 266 h 787"/>
                <a:gd name="T80" fmla="*/ 293 w 2362"/>
                <a:gd name="T81" fmla="*/ 311 h 787"/>
                <a:gd name="T82" fmla="*/ 282 w 2362"/>
                <a:gd name="T83" fmla="*/ 365 h 787"/>
                <a:gd name="T84" fmla="*/ 293 w 2362"/>
                <a:gd name="T85" fmla="*/ 420 h 787"/>
                <a:gd name="T86" fmla="*/ 323 w 2362"/>
                <a:gd name="T87" fmla="*/ 465 h 787"/>
                <a:gd name="T88" fmla="*/ 368 w 2362"/>
                <a:gd name="T89" fmla="*/ 495 h 787"/>
                <a:gd name="T90" fmla="*/ 423 w 2362"/>
                <a:gd name="T91" fmla="*/ 506 h 787"/>
                <a:gd name="T92" fmla="*/ 476 w 2362"/>
                <a:gd name="T93" fmla="*/ 495 h 787"/>
                <a:gd name="T94" fmla="*/ 522 w 2362"/>
                <a:gd name="T95" fmla="*/ 465 h 787"/>
                <a:gd name="T96" fmla="*/ 551 w 2362"/>
                <a:gd name="T97" fmla="*/ 420 h 787"/>
                <a:gd name="T98" fmla="*/ 563 w 2362"/>
                <a:gd name="T99" fmla="*/ 365 h 787"/>
                <a:gd name="T100" fmla="*/ 551 w 2362"/>
                <a:gd name="T101" fmla="*/ 311 h 787"/>
                <a:gd name="T102" fmla="*/ 522 w 2362"/>
                <a:gd name="T103" fmla="*/ 266 h 787"/>
                <a:gd name="T104" fmla="*/ 476 w 2362"/>
                <a:gd name="T105" fmla="*/ 237 h 787"/>
                <a:gd name="T106" fmla="*/ 423 w 2362"/>
                <a:gd name="T107" fmla="*/ 225 h 787"/>
                <a:gd name="T108" fmla="*/ 2362 w 2362"/>
                <a:gd name="T109" fmla="*/ 0 h 787"/>
                <a:gd name="T110" fmla="*/ 0 w 2362"/>
                <a:gd name="T111"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2" h="787">
                  <a:moveTo>
                    <a:pt x="1687" y="281"/>
                  </a:moveTo>
                  <a:lnTo>
                    <a:pt x="1669" y="284"/>
                  </a:lnTo>
                  <a:lnTo>
                    <a:pt x="1654" y="293"/>
                  </a:lnTo>
                  <a:lnTo>
                    <a:pt x="1642" y="304"/>
                  </a:lnTo>
                  <a:lnTo>
                    <a:pt x="1634" y="320"/>
                  </a:lnTo>
                  <a:lnTo>
                    <a:pt x="1631" y="338"/>
                  </a:lnTo>
                  <a:lnTo>
                    <a:pt x="1631" y="394"/>
                  </a:lnTo>
                  <a:lnTo>
                    <a:pt x="1634" y="412"/>
                  </a:lnTo>
                  <a:lnTo>
                    <a:pt x="1642" y="427"/>
                  </a:lnTo>
                  <a:lnTo>
                    <a:pt x="1654" y="439"/>
                  </a:lnTo>
                  <a:lnTo>
                    <a:pt x="1669" y="447"/>
                  </a:lnTo>
                  <a:lnTo>
                    <a:pt x="1687" y="450"/>
                  </a:lnTo>
                  <a:lnTo>
                    <a:pt x="2025" y="450"/>
                  </a:lnTo>
                  <a:lnTo>
                    <a:pt x="2042" y="447"/>
                  </a:lnTo>
                  <a:lnTo>
                    <a:pt x="2058" y="439"/>
                  </a:lnTo>
                  <a:lnTo>
                    <a:pt x="2070" y="427"/>
                  </a:lnTo>
                  <a:lnTo>
                    <a:pt x="2078" y="412"/>
                  </a:lnTo>
                  <a:lnTo>
                    <a:pt x="2081" y="394"/>
                  </a:lnTo>
                  <a:lnTo>
                    <a:pt x="2081" y="338"/>
                  </a:lnTo>
                  <a:lnTo>
                    <a:pt x="2078" y="320"/>
                  </a:lnTo>
                  <a:lnTo>
                    <a:pt x="2070" y="304"/>
                  </a:lnTo>
                  <a:lnTo>
                    <a:pt x="2058" y="293"/>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7"/>
                  </a:lnTo>
                  <a:lnTo>
                    <a:pt x="343" y="249"/>
                  </a:lnTo>
                  <a:lnTo>
                    <a:pt x="323" y="266"/>
                  </a:lnTo>
                  <a:lnTo>
                    <a:pt x="305" y="287"/>
                  </a:lnTo>
                  <a:lnTo>
                    <a:pt x="293" y="311"/>
                  </a:lnTo>
                  <a:lnTo>
                    <a:pt x="284" y="337"/>
                  </a:lnTo>
                  <a:lnTo>
                    <a:pt x="282" y="365"/>
                  </a:lnTo>
                  <a:lnTo>
                    <a:pt x="284" y="394"/>
                  </a:lnTo>
                  <a:lnTo>
                    <a:pt x="293" y="420"/>
                  </a:lnTo>
                  <a:lnTo>
                    <a:pt x="305" y="445"/>
                  </a:lnTo>
                  <a:lnTo>
                    <a:pt x="323" y="465"/>
                  </a:lnTo>
                  <a:lnTo>
                    <a:pt x="343" y="482"/>
                  </a:lnTo>
                  <a:lnTo>
                    <a:pt x="368" y="495"/>
                  </a:lnTo>
                  <a:lnTo>
                    <a:pt x="394" y="504"/>
                  </a:lnTo>
                  <a:lnTo>
                    <a:pt x="423" y="506"/>
                  </a:lnTo>
                  <a:lnTo>
                    <a:pt x="450" y="504"/>
                  </a:lnTo>
                  <a:lnTo>
                    <a:pt x="476" y="495"/>
                  </a:lnTo>
                  <a:lnTo>
                    <a:pt x="501" y="482"/>
                  </a:lnTo>
                  <a:lnTo>
                    <a:pt x="522" y="465"/>
                  </a:lnTo>
                  <a:lnTo>
                    <a:pt x="539" y="445"/>
                  </a:lnTo>
                  <a:lnTo>
                    <a:pt x="551" y="420"/>
                  </a:lnTo>
                  <a:lnTo>
                    <a:pt x="560" y="394"/>
                  </a:lnTo>
                  <a:lnTo>
                    <a:pt x="563" y="365"/>
                  </a:lnTo>
                  <a:lnTo>
                    <a:pt x="560" y="337"/>
                  </a:lnTo>
                  <a:lnTo>
                    <a:pt x="551" y="311"/>
                  </a:lnTo>
                  <a:lnTo>
                    <a:pt x="539" y="287"/>
                  </a:lnTo>
                  <a:lnTo>
                    <a:pt x="522" y="266"/>
                  </a:lnTo>
                  <a:lnTo>
                    <a:pt x="501" y="249"/>
                  </a:lnTo>
                  <a:lnTo>
                    <a:pt x="476" y="237"/>
                  </a:lnTo>
                  <a:lnTo>
                    <a:pt x="450" y="228"/>
                  </a:lnTo>
                  <a:lnTo>
                    <a:pt x="423" y="225"/>
                  </a:lnTo>
                  <a:close/>
                  <a:moveTo>
                    <a:pt x="0" y="0"/>
                  </a:moveTo>
                  <a:lnTo>
                    <a:pt x="2362" y="0"/>
                  </a:lnTo>
                  <a:lnTo>
                    <a:pt x="2362" y="787"/>
                  </a:lnTo>
                  <a:lnTo>
                    <a:pt x="0" y="787"/>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cxnSp>
        <p:nvCxnSpPr>
          <p:cNvPr id="38" name="Straight Connector 37"/>
          <p:cNvCxnSpPr>
            <a:cxnSpLocks/>
          </p:cNvCxnSpPr>
          <p:nvPr/>
        </p:nvCxnSpPr>
        <p:spPr bwMode="auto">
          <a:xfrm>
            <a:off x="2061243" y="3933288"/>
            <a:ext cx="9748143" cy="24257"/>
          </a:xfrm>
          <a:prstGeom prst="line">
            <a:avLst/>
          </a:prstGeom>
          <a:noFill/>
          <a:ln w="3175" cap="flat" cmpd="sng" algn="ctr">
            <a:solidFill>
              <a:srgbClr val="F8C33B"/>
            </a:solidFill>
            <a:prstDash val="solid"/>
            <a:round/>
            <a:headEnd type="none" w="med" len="med"/>
            <a:tailEnd type="none" w="med" len="med"/>
          </a:ln>
          <a:effectLst/>
        </p:spPr>
      </p:cxnSp>
      <p:sp>
        <p:nvSpPr>
          <p:cNvPr id="33" name="Title 8"/>
          <p:cNvSpPr txBox="1">
            <a:spLocks/>
          </p:cNvSpPr>
          <p:nvPr/>
        </p:nvSpPr>
        <p:spPr>
          <a:xfrm>
            <a:off x="682752" y="585206"/>
            <a:ext cx="10826496" cy="369332"/>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lang="en-US" sz="2400" b="1" kern="1200" spc="0" dirty="0" smtClean="0">
                <a:solidFill>
                  <a:schemeClr val="tx1"/>
                </a:solidFill>
                <a:latin typeface="+mj-lt"/>
                <a:ea typeface="+mj-ea"/>
                <a:cs typeface="Arial"/>
              </a:defRPr>
            </a:lvl1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Next"/>
                <a:ea typeface="ＭＳ Ｐゴシック"/>
                <a:cs typeface="Arial"/>
              </a:rPr>
              <a:t>ArcGIS Enterprise | </a:t>
            </a:r>
            <a:r>
              <a:rPr kumimoji="0" lang="lt-LT" sz="2400" b="0" i="0" u="none" strike="noStrike" kern="1200" cap="none" spc="0" normalizeH="0" baseline="0" noProof="0" dirty="0" smtClean="0">
                <a:ln>
                  <a:noFill/>
                </a:ln>
                <a:solidFill>
                  <a:prstClr val="white"/>
                </a:solidFill>
                <a:effectLst/>
                <a:uLnTx/>
                <a:uFillTx/>
                <a:latin typeface="Avenir Next"/>
                <a:ea typeface="ＭＳ Ｐゴシック"/>
                <a:cs typeface="Arial"/>
              </a:rPr>
              <a:t>Įrangos komponentai</a:t>
            </a:r>
            <a:endParaRPr kumimoji="0" lang="en-US" sz="2400" b="0" i="0" u="none" strike="noStrike" kern="1200" cap="none" spc="0" normalizeH="0" baseline="0" noProof="0" dirty="0">
              <a:ln>
                <a:noFill/>
              </a:ln>
              <a:solidFill>
                <a:srgbClr val="00B9F2">
                  <a:lumMod val="60000"/>
                  <a:lumOff val="40000"/>
                </a:srgbClr>
              </a:solidFill>
              <a:effectLst/>
              <a:uLnTx/>
              <a:uFillTx/>
              <a:latin typeface="Avenir Next"/>
              <a:ea typeface="ＭＳ Ｐゴシック"/>
              <a:cs typeface="Arial"/>
            </a:endParaRPr>
          </a:p>
        </p:txBody>
      </p:sp>
      <p:sp>
        <p:nvSpPr>
          <p:cNvPr id="7" name="TextBox 6"/>
          <p:cNvSpPr txBox="1"/>
          <p:nvPr/>
        </p:nvSpPr>
        <p:spPr>
          <a:xfrm>
            <a:off x="2178885" y="3475864"/>
            <a:ext cx="1372477" cy="487857"/>
          </a:xfrm>
          <a:prstGeom prst="rect">
            <a:avLst/>
          </a:prstGeom>
          <a:noFill/>
          <a:effectLst/>
        </p:spPr>
        <p:txBody>
          <a:bodyPr wrap="squar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ArcGIS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Web Adaptor</a:t>
            </a:r>
          </a:p>
        </p:txBody>
      </p:sp>
      <p:sp>
        <p:nvSpPr>
          <p:cNvPr id="34" name="TextBox 33"/>
          <p:cNvSpPr txBox="1"/>
          <p:nvPr/>
        </p:nvSpPr>
        <p:spPr>
          <a:xfrm>
            <a:off x="5951691" y="3322327"/>
            <a:ext cx="1372477" cy="488830"/>
          </a:xfrm>
          <a:prstGeom prst="rect">
            <a:avLst/>
          </a:prstGeom>
          <a:noFill/>
          <a:effectLst/>
        </p:spPr>
        <p:txBody>
          <a:bodyPr wrap="squar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ArcGIS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Server</a:t>
            </a:r>
          </a:p>
        </p:txBody>
      </p:sp>
      <p:sp>
        <p:nvSpPr>
          <p:cNvPr id="37" name="TextBox 36"/>
          <p:cNvSpPr txBox="1"/>
          <p:nvPr/>
        </p:nvSpPr>
        <p:spPr>
          <a:xfrm>
            <a:off x="3997272" y="3379418"/>
            <a:ext cx="1372477" cy="488830"/>
          </a:xfrm>
          <a:prstGeom prst="rect">
            <a:avLst/>
          </a:prstGeom>
          <a:noFill/>
          <a:effectLst/>
        </p:spPr>
        <p:txBody>
          <a:bodyPr wrap="squar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Portal </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for ArcGIS</a:t>
            </a:r>
          </a:p>
        </p:txBody>
      </p:sp>
      <p:sp>
        <p:nvSpPr>
          <p:cNvPr id="39" name="TextBox 38"/>
          <p:cNvSpPr txBox="1"/>
          <p:nvPr/>
        </p:nvSpPr>
        <p:spPr>
          <a:xfrm>
            <a:off x="8051936" y="3441351"/>
            <a:ext cx="1372477" cy="488830"/>
          </a:xfrm>
          <a:prstGeom prst="rect">
            <a:avLst/>
          </a:prstGeom>
          <a:noFill/>
          <a:effectLst/>
        </p:spPr>
        <p:txBody>
          <a:bodyPr wrap="squar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ArcGIS</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Data Store</a:t>
            </a:r>
          </a:p>
        </p:txBody>
      </p:sp>
      <p:sp>
        <p:nvSpPr>
          <p:cNvPr id="32" name="Rectangle 31">
            <a:extLst>
              <a:ext uri="{FF2B5EF4-FFF2-40B4-BE49-F238E27FC236}">
                <a16:creationId xmlns:a16="http://schemas.microsoft.com/office/drawing/2014/main" xmlns="" id="{993135BE-EB26-4EFF-99B6-58E9CD81DAA9}"/>
              </a:ext>
            </a:extLst>
          </p:cNvPr>
          <p:cNvSpPr/>
          <p:nvPr/>
        </p:nvSpPr>
        <p:spPr>
          <a:xfrm>
            <a:off x="1769143" y="4093802"/>
            <a:ext cx="2220369" cy="1477328"/>
          </a:xfrm>
          <a:prstGeom prst="rect">
            <a:avLst/>
          </a:prstGeom>
        </p:spPr>
        <p:txBody>
          <a:bodyPr wrap="square">
            <a:spAutoFit/>
          </a:bodyPr>
          <a:lstStyle/>
          <a:p>
            <a:pPr lvl="0" algn="ctr">
              <a:defRPr/>
            </a:pPr>
            <a:r>
              <a:rPr lang="en-US" kern="0" dirty="0" err="1" smtClean="0"/>
              <a:t>Integruojasi</a:t>
            </a:r>
            <a:r>
              <a:rPr lang="en-US" kern="0" dirty="0" smtClean="0"/>
              <a:t> </a:t>
            </a:r>
            <a:r>
              <a:rPr lang="lt-LT" kern="0" dirty="0" smtClean="0"/>
              <a:t>į web serverį </a:t>
            </a:r>
            <a:r>
              <a:rPr lang="en-US" kern="0" dirty="0" smtClean="0"/>
              <a:t> </a:t>
            </a:r>
            <a:r>
              <a:rPr lang="lt-LT" kern="0" dirty="0" smtClean="0"/>
              <a:t>ir nukreipia ateinančias užklausas į </a:t>
            </a:r>
            <a:r>
              <a:rPr lang="en-US" kern="0" dirty="0"/>
              <a:t>ArcGIS Enterprise. </a:t>
            </a:r>
            <a:endParaRPr lang="en-US" kern="0" dirty="0" smtClean="0"/>
          </a:p>
        </p:txBody>
      </p:sp>
      <p:sp>
        <p:nvSpPr>
          <p:cNvPr id="35" name="TextBox 34">
            <a:extLst>
              <a:ext uri="{FF2B5EF4-FFF2-40B4-BE49-F238E27FC236}">
                <a16:creationId xmlns:a16="http://schemas.microsoft.com/office/drawing/2014/main" xmlns="" id="{B88D25FC-6EB8-40BC-AE3B-C8A9763233E5}"/>
              </a:ext>
            </a:extLst>
          </p:cNvPr>
          <p:cNvSpPr txBox="1"/>
          <p:nvPr/>
        </p:nvSpPr>
        <p:spPr>
          <a:xfrm>
            <a:off x="3856054" y="4079676"/>
            <a:ext cx="2041482" cy="1477328"/>
          </a:xfrm>
          <a:prstGeom prst="rect">
            <a:avLst/>
          </a:prstGeom>
          <a:noFill/>
        </p:spPr>
        <p:txBody>
          <a:bodyPr wrap="square" rtlCol="0">
            <a:spAutoFit/>
          </a:bodyPr>
          <a:lstStyle/>
          <a:p>
            <a:pPr lvl="0" algn="ctr">
              <a:defRPr/>
            </a:pPr>
            <a:r>
              <a:rPr lang="en-US" kern="0" dirty="0"/>
              <a:t>Web </a:t>
            </a:r>
            <a:r>
              <a:rPr lang="en-US" kern="0" dirty="0" err="1"/>
              <a:t>vartotojo</a:t>
            </a:r>
            <a:r>
              <a:rPr lang="en-US" kern="0" dirty="0"/>
              <a:t> </a:t>
            </a:r>
            <a:r>
              <a:rPr lang="en-US" kern="0" dirty="0" err="1"/>
              <a:t>sąsaja</a:t>
            </a:r>
            <a:r>
              <a:rPr lang="en-US" kern="0" dirty="0"/>
              <a:t> </a:t>
            </a:r>
            <a:r>
              <a:rPr lang="en-US" kern="0" dirty="0" err="1"/>
              <a:t>ir</a:t>
            </a:r>
            <a:r>
              <a:rPr lang="en-US" kern="0" dirty="0"/>
              <a:t> </a:t>
            </a:r>
            <a:r>
              <a:rPr lang="en-US" kern="0" dirty="0" err="1"/>
              <a:t>infrastruktūra</a:t>
            </a:r>
            <a:r>
              <a:rPr lang="en-US" kern="0" dirty="0"/>
              <a:t> </a:t>
            </a:r>
            <a:r>
              <a:rPr lang="en-US" kern="0" dirty="0" err="1"/>
              <a:t>užtikrinanti</a:t>
            </a:r>
            <a:r>
              <a:rPr lang="en-US" kern="0" dirty="0"/>
              <a:t> </a:t>
            </a:r>
            <a:r>
              <a:rPr lang="en-US" kern="0" dirty="0" err="1"/>
              <a:t>WebGIS</a:t>
            </a:r>
            <a:r>
              <a:rPr lang="en-US" kern="0" dirty="0"/>
              <a:t> </a:t>
            </a:r>
            <a:r>
              <a:rPr lang="en-US" kern="0" dirty="0" err="1"/>
              <a:t>darbą</a:t>
            </a:r>
            <a:endParaRPr lang="en-US" kern="0" dirty="0"/>
          </a:p>
        </p:txBody>
      </p:sp>
      <p:sp>
        <p:nvSpPr>
          <p:cNvPr id="36" name="TextBox 35">
            <a:extLst>
              <a:ext uri="{FF2B5EF4-FFF2-40B4-BE49-F238E27FC236}">
                <a16:creationId xmlns:a16="http://schemas.microsoft.com/office/drawing/2014/main" xmlns="" id="{F1A822A1-B798-459F-8492-0AF1C7585521}"/>
              </a:ext>
            </a:extLst>
          </p:cNvPr>
          <p:cNvSpPr txBox="1"/>
          <p:nvPr/>
        </p:nvSpPr>
        <p:spPr>
          <a:xfrm>
            <a:off x="5779450" y="4095563"/>
            <a:ext cx="1926151" cy="1200329"/>
          </a:xfrm>
          <a:prstGeom prst="rect">
            <a:avLst/>
          </a:prstGeom>
          <a:noFill/>
        </p:spPr>
        <p:txBody>
          <a:bodyPr wrap="square" rtlCol="0">
            <a:spAutoFit/>
          </a:bodyPr>
          <a:lstStyle/>
          <a:p>
            <a:pPr algn="ctr">
              <a:defRPr/>
            </a:pPr>
            <a:r>
              <a:rPr lang="lt-LT" dirty="0" smtClean="0"/>
              <a:t>Žemėlapių </a:t>
            </a:r>
            <a:r>
              <a:rPr lang="lt-LT" dirty="0"/>
              <a:t>bei </a:t>
            </a:r>
            <a:r>
              <a:rPr lang="lt-LT" dirty="0" smtClean="0"/>
              <a:t>kitų </a:t>
            </a:r>
            <a:r>
              <a:rPr lang="lt-LT" dirty="0"/>
              <a:t>GIS </a:t>
            </a:r>
            <a:r>
              <a:rPr lang="lt-LT" dirty="0" smtClean="0"/>
              <a:t>paslaugų servisai</a:t>
            </a:r>
            <a:endParaRPr lang="en-US" dirty="0"/>
          </a:p>
        </p:txBody>
      </p:sp>
      <p:sp>
        <p:nvSpPr>
          <p:cNvPr id="40" name="TextBox 39">
            <a:extLst>
              <a:ext uri="{FF2B5EF4-FFF2-40B4-BE49-F238E27FC236}">
                <a16:creationId xmlns:a16="http://schemas.microsoft.com/office/drawing/2014/main" xmlns="" id="{3129D698-BF2F-4321-AAB7-50E2A5FA7174}"/>
              </a:ext>
            </a:extLst>
          </p:cNvPr>
          <p:cNvSpPr txBox="1"/>
          <p:nvPr/>
        </p:nvSpPr>
        <p:spPr>
          <a:xfrm>
            <a:off x="7725208" y="4108251"/>
            <a:ext cx="2131553" cy="1477328"/>
          </a:xfrm>
          <a:prstGeom prst="rect">
            <a:avLst/>
          </a:prstGeom>
          <a:noFill/>
        </p:spPr>
        <p:txBody>
          <a:bodyPr wrap="square" rtlCol="0">
            <a:spAutoFit/>
          </a:bodyPr>
          <a:lstStyle/>
          <a:p>
            <a:pPr lvl="0" algn="ctr">
              <a:defRPr/>
            </a:pPr>
            <a:r>
              <a:rPr lang="lt-LT" kern="0" dirty="0"/>
              <a:t>ArcGIS valdomas duomenų repozitoriumas, kuriame saugomas portalo turinys</a:t>
            </a:r>
            <a:endParaRPr lang="en-US" kern="0" dirty="0"/>
          </a:p>
        </p:txBody>
      </p:sp>
      <p:grpSp>
        <p:nvGrpSpPr>
          <p:cNvPr id="41" name="Group 40"/>
          <p:cNvGrpSpPr/>
          <p:nvPr/>
        </p:nvGrpSpPr>
        <p:grpSpPr>
          <a:xfrm>
            <a:off x="10641728" y="2432855"/>
            <a:ext cx="683716" cy="697887"/>
            <a:chOff x="5249863" y="2403475"/>
            <a:chExt cx="612775" cy="625475"/>
          </a:xfrm>
        </p:grpSpPr>
        <p:sp useBgFill="1">
          <p:nvSpPr>
            <p:cNvPr id="42" name="Freeform 27"/>
            <p:cNvSpPr>
              <a:spLocks/>
            </p:cNvSpPr>
            <p:nvPr/>
          </p:nvSpPr>
          <p:spPr bwMode="auto">
            <a:xfrm>
              <a:off x="5249863" y="2403475"/>
              <a:ext cx="612775" cy="625475"/>
            </a:xfrm>
            <a:custGeom>
              <a:avLst/>
              <a:gdLst>
                <a:gd name="T0" fmla="*/ 2001 w 2699"/>
                <a:gd name="T1" fmla="*/ 0 h 2755"/>
                <a:gd name="T2" fmla="*/ 2088 w 2699"/>
                <a:gd name="T3" fmla="*/ 13 h 2755"/>
                <a:gd name="T4" fmla="*/ 2167 w 2699"/>
                <a:gd name="T5" fmla="*/ 49 h 2755"/>
                <a:gd name="T6" fmla="*/ 2230 w 2699"/>
                <a:gd name="T7" fmla="*/ 105 h 2755"/>
                <a:gd name="T8" fmla="*/ 2276 w 2699"/>
                <a:gd name="T9" fmla="*/ 175 h 2755"/>
                <a:gd name="T10" fmla="*/ 2302 w 2699"/>
                <a:gd name="T11" fmla="*/ 259 h 2755"/>
                <a:gd name="T12" fmla="*/ 2305 w 2699"/>
                <a:gd name="T13" fmla="*/ 1967 h 2755"/>
                <a:gd name="T14" fmla="*/ 2402 w 2699"/>
                <a:gd name="T15" fmla="*/ 1980 h 2755"/>
                <a:gd name="T16" fmla="*/ 2490 w 2699"/>
                <a:gd name="T17" fmla="*/ 2013 h 2755"/>
                <a:gd name="T18" fmla="*/ 2566 w 2699"/>
                <a:gd name="T19" fmla="*/ 2067 h 2755"/>
                <a:gd name="T20" fmla="*/ 2628 w 2699"/>
                <a:gd name="T21" fmla="*/ 2136 h 2755"/>
                <a:gd name="T22" fmla="*/ 2673 w 2699"/>
                <a:gd name="T23" fmla="*/ 2219 h 2755"/>
                <a:gd name="T24" fmla="*/ 2696 w 2699"/>
                <a:gd name="T25" fmla="*/ 2311 h 2755"/>
                <a:gd name="T26" fmla="*/ 2696 w 2699"/>
                <a:gd name="T27" fmla="*/ 2411 h 2755"/>
                <a:gd name="T28" fmla="*/ 2673 w 2699"/>
                <a:gd name="T29" fmla="*/ 2504 h 2755"/>
                <a:gd name="T30" fmla="*/ 2628 w 2699"/>
                <a:gd name="T31" fmla="*/ 2586 h 2755"/>
                <a:gd name="T32" fmla="*/ 2566 w 2699"/>
                <a:gd name="T33" fmla="*/ 2656 h 2755"/>
                <a:gd name="T34" fmla="*/ 2490 w 2699"/>
                <a:gd name="T35" fmla="*/ 2709 h 2755"/>
                <a:gd name="T36" fmla="*/ 2402 w 2699"/>
                <a:gd name="T37" fmla="*/ 2742 h 2755"/>
                <a:gd name="T38" fmla="*/ 2305 w 2699"/>
                <a:gd name="T39" fmla="*/ 2755 h 2755"/>
                <a:gd name="T40" fmla="*/ 2214 w 2699"/>
                <a:gd name="T41" fmla="*/ 2743 h 2755"/>
                <a:gd name="T42" fmla="*/ 2130 w 2699"/>
                <a:gd name="T43" fmla="*/ 2714 h 2755"/>
                <a:gd name="T44" fmla="*/ 2056 w 2699"/>
                <a:gd name="T45" fmla="*/ 2665 h 2755"/>
                <a:gd name="T46" fmla="*/ 2023 w 2699"/>
                <a:gd name="T47" fmla="*/ 2657 h 2755"/>
                <a:gd name="T48" fmla="*/ 2010 w 2699"/>
                <a:gd name="T49" fmla="*/ 2696 h 2755"/>
                <a:gd name="T50" fmla="*/ 1979 w 2699"/>
                <a:gd name="T51" fmla="*/ 2732 h 2755"/>
                <a:gd name="T52" fmla="*/ 1935 w 2699"/>
                <a:gd name="T53" fmla="*/ 2752 h 2755"/>
                <a:gd name="T54" fmla="*/ 1181 w 2699"/>
                <a:gd name="T55" fmla="*/ 2755 h 2755"/>
                <a:gd name="T56" fmla="*/ 1133 w 2699"/>
                <a:gd name="T57" fmla="*/ 2744 h 2755"/>
                <a:gd name="T58" fmla="*/ 1095 w 2699"/>
                <a:gd name="T59" fmla="*/ 2716 h 2755"/>
                <a:gd name="T60" fmla="*/ 1072 w 2699"/>
                <a:gd name="T61" fmla="*/ 2674 h 2755"/>
                <a:gd name="T62" fmla="*/ 1069 w 2699"/>
                <a:gd name="T63" fmla="*/ 2626 h 2755"/>
                <a:gd name="T64" fmla="*/ 1086 w 2699"/>
                <a:gd name="T65" fmla="*/ 2581 h 2755"/>
                <a:gd name="T66" fmla="*/ 304 w 2699"/>
                <a:gd name="T67" fmla="*/ 2305 h 2755"/>
                <a:gd name="T68" fmla="*/ 217 w 2699"/>
                <a:gd name="T69" fmla="*/ 2292 h 2755"/>
                <a:gd name="T70" fmla="*/ 138 w 2699"/>
                <a:gd name="T71" fmla="*/ 2255 h 2755"/>
                <a:gd name="T72" fmla="*/ 75 w 2699"/>
                <a:gd name="T73" fmla="*/ 2200 h 2755"/>
                <a:gd name="T74" fmla="*/ 29 w 2699"/>
                <a:gd name="T75" fmla="*/ 2129 h 2755"/>
                <a:gd name="T76" fmla="*/ 3 w 2699"/>
                <a:gd name="T77" fmla="*/ 2045 h 2755"/>
                <a:gd name="T78" fmla="*/ 0 w 2699"/>
                <a:gd name="T79" fmla="*/ 304 h 2755"/>
                <a:gd name="T80" fmla="*/ 13 w 2699"/>
                <a:gd name="T81" fmla="*/ 217 h 2755"/>
                <a:gd name="T82" fmla="*/ 49 w 2699"/>
                <a:gd name="T83" fmla="*/ 138 h 2755"/>
                <a:gd name="T84" fmla="*/ 105 w 2699"/>
                <a:gd name="T85" fmla="*/ 74 h 2755"/>
                <a:gd name="T86" fmla="*/ 176 w 2699"/>
                <a:gd name="T87" fmla="*/ 27 h 2755"/>
                <a:gd name="T88" fmla="*/ 260 w 2699"/>
                <a:gd name="T89" fmla="*/ 3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99" h="2755">
                  <a:moveTo>
                    <a:pt x="304" y="0"/>
                  </a:moveTo>
                  <a:lnTo>
                    <a:pt x="2001" y="0"/>
                  </a:lnTo>
                  <a:lnTo>
                    <a:pt x="2045" y="3"/>
                  </a:lnTo>
                  <a:lnTo>
                    <a:pt x="2088" y="13"/>
                  </a:lnTo>
                  <a:lnTo>
                    <a:pt x="2129" y="27"/>
                  </a:lnTo>
                  <a:lnTo>
                    <a:pt x="2167" y="49"/>
                  </a:lnTo>
                  <a:lnTo>
                    <a:pt x="2200" y="74"/>
                  </a:lnTo>
                  <a:lnTo>
                    <a:pt x="2230" y="105"/>
                  </a:lnTo>
                  <a:lnTo>
                    <a:pt x="2256" y="138"/>
                  </a:lnTo>
                  <a:lnTo>
                    <a:pt x="2276" y="175"/>
                  </a:lnTo>
                  <a:lnTo>
                    <a:pt x="2292" y="217"/>
                  </a:lnTo>
                  <a:lnTo>
                    <a:pt x="2302" y="259"/>
                  </a:lnTo>
                  <a:lnTo>
                    <a:pt x="2305" y="304"/>
                  </a:lnTo>
                  <a:lnTo>
                    <a:pt x="2305" y="1967"/>
                  </a:lnTo>
                  <a:lnTo>
                    <a:pt x="2355" y="1970"/>
                  </a:lnTo>
                  <a:lnTo>
                    <a:pt x="2402" y="1980"/>
                  </a:lnTo>
                  <a:lnTo>
                    <a:pt x="2448" y="1994"/>
                  </a:lnTo>
                  <a:lnTo>
                    <a:pt x="2490" y="2013"/>
                  </a:lnTo>
                  <a:lnTo>
                    <a:pt x="2530" y="2038"/>
                  </a:lnTo>
                  <a:lnTo>
                    <a:pt x="2566" y="2067"/>
                  </a:lnTo>
                  <a:lnTo>
                    <a:pt x="2599" y="2100"/>
                  </a:lnTo>
                  <a:lnTo>
                    <a:pt x="2628" y="2136"/>
                  </a:lnTo>
                  <a:lnTo>
                    <a:pt x="2653" y="2176"/>
                  </a:lnTo>
                  <a:lnTo>
                    <a:pt x="2673" y="2219"/>
                  </a:lnTo>
                  <a:lnTo>
                    <a:pt x="2686" y="2264"/>
                  </a:lnTo>
                  <a:lnTo>
                    <a:pt x="2696" y="2311"/>
                  </a:lnTo>
                  <a:lnTo>
                    <a:pt x="2699" y="2361"/>
                  </a:lnTo>
                  <a:lnTo>
                    <a:pt x="2696" y="2411"/>
                  </a:lnTo>
                  <a:lnTo>
                    <a:pt x="2686" y="2458"/>
                  </a:lnTo>
                  <a:lnTo>
                    <a:pt x="2673" y="2504"/>
                  </a:lnTo>
                  <a:lnTo>
                    <a:pt x="2653" y="2546"/>
                  </a:lnTo>
                  <a:lnTo>
                    <a:pt x="2628" y="2586"/>
                  </a:lnTo>
                  <a:lnTo>
                    <a:pt x="2599" y="2622"/>
                  </a:lnTo>
                  <a:lnTo>
                    <a:pt x="2566" y="2656"/>
                  </a:lnTo>
                  <a:lnTo>
                    <a:pt x="2530" y="2684"/>
                  </a:lnTo>
                  <a:lnTo>
                    <a:pt x="2490" y="2709"/>
                  </a:lnTo>
                  <a:lnTo>
                    <a:pt x="2448" y="2729"/>
                  </a:lnTo>
                  <a:lnTo>
                    <a:pt x="2402" y="2742"/>
                  </a:lnTo>
                  <a:lnTo>
                    <a:pt x="2355" y="2752"/>
                  </a:lnTo>
                  <a:lnTo>
                    <a:pt x="2305" y="2755"/>
                  </a:lnTo>
                  <a:lnTo>
                    <a:pt x="2259" y="2752"/>
                  </a:lnTo>
                  <a:lnTo>
                    <a:pt x="2214" y="2743"/>
                  </a:lnTo>
                  <a:lnTo>
                    <a:pt x="2171" y="2731"/>
                  </a:lnTo>
                  <a:lnTo>
                    <a:pt x="2130" y="2714"/>
                  </a:lnTo>
                  <a:lnTo>
                    <a:pt x="2092" y="2692"/>
                  </a:lnTo>
                  <a:lnTo>
                    <a:pt x="2056" y="2665"/>
                  </a:lnTo>
                  <a:lnTo>
                    <a:pt x="2024" y="2636"/>
                  </a:lnTo>
                  <a:lnTo>
                    <a:pt x="2023" y="2657"/>
                  </a:lnTo>
                  <a:lnTo>
                    <a:pt x="2019" y="2677"/>
                  </a:lnTo>
                  <a:lnTo>
                    <a:pt x="2010" y="2696"/>
                  </a:lnTo>
                  <a:lnTo>
                    <a:pt x="1997" y="2716"/>
                  </a:lnTo>
                  <a:lnTo>
                    <a:pt x="1979" y="2732"/>
                  </a:lnTo>
                  <a:lnTo>
                    <a:pt x="1959" y="2744"/>
                  </a:lnTo>
                  <a:lnTo>
                    <a:pt x="1935" y="2752"/>
                  </a:lnTo>
                  <a:lnTo>
                    <a:pt x="1911" y="2755"/>
                  </a:lnTo>
                  <a:lnTo>
                    <a:pt x="1181" y="2755"/>
                  </a:lnTo>
                  <a:lnTo>
                    <a:pt x="1157" y="2752"/>
                  </a:lnTo>
                  <a:lnTo>
                    <a:pt x="1133" y="2744"/>
                  </a:lnTo>
                  <a:lnTo>
                    <a:pt x="1113" y="2732"/>
                  </a:lnTo>
                  <a:lnTo>
                    <a:pt x="1095" y="2716"/>
                  </a:lnTo>
                  <a:lnTo>
                    <a:pt x="1082" y="2696"/>
                  </a:lnTo>
                  <a:lnTo>
                    <a:pt x="1072" y="2674"/>
                  </a:lnTo>
                  <a:lnTo>
                    <a:pt x="1068" y="2649"/>
                  </a:lnTo>
                  <a:lnTo>
                    <a:pt x="1069" y="2626"/>
                  </a:lnTo>
                  <a:lnTo>
                    <a:pt x="1075" y="2603"/>
                  </a:lnTo>
                  <a:lnTo>
                    <a:pt x="1086" y="2581"/>
                  </a:lnTo>
                  <a:lnTo>
                    <a:pt x="1266" y="2305"/>
                  </a:lnTo>
                  <a:lnTo>
                    <a:pt x="304" y="2305"/>
                  </a:lnTo>
                  <a:lnTo>
                    <a:pt x="260" y="2302"/>
                  </a:lnTo>
                  <a:lnTo>
                    <a:pt x="217" y="2292"/>
                  </a:lnTo>
                  <a:lnTo>
                    <a:pt x="176" y="2276"/>
                  </a:lnTo>
                  <a:lnTo>
                    <a:pt x="138" y="2255"/>
                  </a:lnTo>
                  <a:lnTo>
                    <a:pt x="105" y="2230"/>
                  </a:lnTo>
                  <a:lnTo>
                    <a:pt x="75" y="2200"/>
                  </a:lnTo>
                  <a:lnTo>
                    <a:pt x="49" y="2166"/>
                  </a:lnTo>
                  <a:lnTo>
                    <a:pt x="29" y="2129"/>
                  </a:lnTo>
                  <a:lnTo>
                    <a:pt x="13" y="2088"/>
                  </a:lnTo>
                  <a:lnTo>
                    <a:pt x="3" y="2045"/>
                  </a:lnTo>
                  <a:lnTo>
                    <a:pt x="0" y="2001"/>
                  </a:lnTo>
                  <a:lnTo>
                    <a:pt x="0" y="304"/>
                  </a:lnTo>
                  <a:lnTo>
                    <a:pt x="3" y="259"/>
                  </a:lnTo>
                  <a:lnTo>
                    <a:pt x="13" y="217"/>
                  </a:lnTo>
                  <a:lnTo>
                    <a:pt x="29" y="175"/>
                  </a:lnTo>
                  <a:lnTo>
                    <a:pt x="49" y="138"/>
                  </a:lnTo>
                  <a:lnTo>
                    <a:pt x="75" y="105"/>
                  </a:lnTo>
                  <a:lnTo>
                    <a:pt x="105" y="74"/>
                  </a:lnTo>
                  <a:lnTo>
                    <a:pt x="138" y="49"/>
                  </a:lnTo>
                  <a:lnTo>
                    <a:pt x="176" y="27"/>
                  </a:lnTo>
                  <a:lnTo>
                    <a:pt x="217" y="13"/>
                  </a:lnTo>
                  <a:lnTo>
                    <a:pt x="260" y="3"/>
                  </a:lnTo>
                  <a:lnTo>
                    <a:pt x="304"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3" name="Freeform 28"/>
            <p:cNvSpPr>
              <a:spLocks noEditPoints="1"/>
            </p:cNvSpPr>
            <p:nvPr/>
          </p:nvSpPr>
          <p:spPr bwMode="auto">
            <a:xfrm>
              <a:off x="5275263" y="2428875"/>
              <a:ext cx="473075" cy="471488"/>
            </a:xfrm>
            <a:custGeom>
              <a:avLst/>
              <a:gdLst>
                <a:gd name="T0" fmla="*/ 680 w 2081"/>
                <a:gd name="T1" fmla="*/ 1104 h 2080"/>
                <a:gd name="T2" fmla="*/ 880 w 2081"/>
                <a:gd name="T3" fmla="*/ 1143 h 2080"/>
                <a:gd name="T4" fmla="*/ 1093 w 2081"/>
                <a:gd name="T5" fmla="*/ 1150 h 2080"/>
                <a:gd name="T6" fmla="*/ 1305 w 2081"/>
                <a:gd name="T7" fmla="*/ 1128 h 2080"/>
                <a:gd name="T8" fmla="*/ 1483 w 2081"/>
                <a:gd name="T9" fmla="*/ 1070 h 2080"/>
                <a:gd name="T10" fmla="*/ 1484 w 2081"/>
                <a:gd name="T11" fmla="*/ 1283 h 2080"/>
                <a:gd name="T12" fmla="*/ 1462 w 2081"/>
                <a:gd name="T13" fmla="*/ 1467 h 2080"/>
                <a:gd name="T14" fmla="*/ 1290 w 2081"/>
                <a:gd name="T15" fmla="*/ 1542 h 2080"/>
                <a:gd name="T16" fmla="*/ 1041 w 2081"/>
                <a:gd name="T17" fmla="*/ 1574 h 2080"/>
                <a:gd name="T18" fmla="*/ 815 w 2081"/>
                <a:gd name="T19" fmla="*/ 1549 h 2080"/>
                <a:gd name="T20" fmla="*/ 649 w 2081"/>
                <a:gd name="T21" fmla="*/ 1486 h 2080"/>
                <a:gd name="T22" fmla="*/ 566 w 2081"/>
                <a:gd name="T23" fmla="*/ 1408 h 2080"/>
                <a:gd name="T24" fmla="*/ 1101 w 2081"/>
                <a:gd name="T25" fmla="*/ 463 h 2080"/>
                <a:gd name="T26" fmla="*/ 1313 w 2081"/>
                <a:gd name="T27" fmla="*/ 488 h 2080"/>
                <a:gd name="T28" fmla="*/ 1462 w 2081"/>
                <a:gd name="T29" fmla="*/ 541 h 2080"/>
                <a:gd name="T30" fmla="*/ 1518 w 2081"/>
                <a:gd name="T31" fmla="*/ 612 h 2080"/>
                <a:gd name="T32" fmla="*/ 1462 w 2081"/>
                <a:gd name="T33" fmla="*/ 683 h 2080"/>
                <a:gd name="T34" fmla="*/ 1313 w 2081"/>
                <a:gd name="T35" fmla="*/ 736 h 2080"/>
                <a:gd name="T36" fmla="*/ 1101 w 2081"/>
                <a:gd name="T37" fmla="*/ 762 h 2080"/>
                <a:gd name="T38" fmla="*/ 867 w 2081"/>
                <a:gd name="T39" fmla="*/ 753 h 2080"/>
                <a:gd name="T40" fmla="*/ 683 w 2081"/>
                <a:gd name="T41" fmla="*/ 712 h 2080"/>
                <a:gd name="T42" fmla="*/ 577 w 2081"/>
                <a:gd name="T43" fmla="*/ 650 h 2080"/>
                <a:gd name="T44" fmla="*/ 577 w 2081"/>
                <a:gd name="T45" fmla="*/ 575 h 2080"/>
                <a:gd name="T46" fmla="*/ 683 w 2081"/>
                <a:gd name="T47" fmla="*/ 512 h 2080"/>
                <a:gd name="T48" fmla="*/ 867 w 2081"/>
                <a:gd name="T49" fmla="*/ 471 h 2080"/>
                <a:gd name="T50" fmla="*/ 192 w 2081"/>
                <a:gd name="T51" fmla="*/ 0 h 2080"/>
                <a:gd name="T52" fmla="*/ 1986 w 2081"/>
                <a:gd name="T53" fmla="*/ 26 h 2080"/>
                <a:gd name="T54" fmla="*/ 2068 w 2081"/>
                <a:gd name="T55" fmla="*/ 125 h 2080"/>
                <a:gd name="T56" fmla="*/ 1631 w 2081"/>
                <a:gd name="T57" fmla="*/ 1237 h 2080"/>
                <a:gd name="T58" fmla="*/ 1628 w 2081"/>
                <a:gd name="T59" fmla="*/ 581 h 2080"/>
                <a:gd name="T60" fmla="*/ 1568 w 2081"/>
                <a:gd name="T61" fmla="*/ 477 h 2080"/>
                <a:gd name="T62" fmla="*/ 1443 w 2081"/>
                <a:gd name="T63" fmla="*/ 408 h 2080"/>
                <a:gd name="T64" fmla="*/ 1276 w 2081"/>
                <a:gd name="T65" fmla="*/ 366 h 2080"/>
                <a:gd name="T66" fmla="*/ 1088 w 2081"/>
                <a:gd name="T67" fmla="*/ 350 h 2080"/>
                <a:gd name="T68" fmla="*/ 898 w 2081"/>
                <a:gd name="T69" fmla="*/ 355 h 2080"/>
                <a:gd name="T70" fmla="*/ 717 w 2081"/>
                <a:gd name="T71" fmla="*/ 383 h 2080"/>
                <a:gd name="T72" fmla="*/ 569 w 2081"/>
                <a:gd name="T73" fmla="*/ 439 h 2080"/>
                <a:gd name="T74" fmla="*/ 474 w 2081"/>
                <a:gd name="T75" fmla="*/ 525 h 2080"/>
                <a:gd name="T76" fmla="*/ 451 w 2081"/>
                <a:gd name="T77" fmla="*/ 619 h 2080"/>
                <a:gd name="T78" fmla="*/ 463 w 2081"/>
                <a:gd name="T79" fmla="*/ 1450 h 2080"/>
                <a:gd name="T80" fmla="*/ 550 w 2081"/>
                <a:gd name="T81" fmla="*/ 1556 h 2080"/>
                <a:gd name="T82" fmla="*/ 701 w 2081"/>
                <a:gd name="T83" fmla="*/ 1632 h 2080"/>
                <a:gd name="T84" fmla="*/ 889 w 2081"/>
                <a:gd name="T85" fmla="*/ 1676 h 2080"/>
                <a:gd name="T86" fmla="*/ 1105 w 2081"/>
                <a:gd name="T87" fmla="*/ 1685 h 2080"/>
                <a:gd name="T88" fmla="*/ 1355 w 2081"/>
                <a:gd name="T89" fmla="*/ 1639 h 2080"/>
                <a:gd name="T90" fmla="*/ 1462 w 2081"/>
                <a:gd name="T91" fmla="*/ 1673 h 2080"/>
                <a:gd name="T92" fmla="*/ 1462 w 2081"/>
                <a:gd name="T93" fmla="*/ 1804 h 2080"/>
                <a:gd name="T94" fmla="*/ 1462 w 2081"/>
                <a:gd name="T95" fmla="*/ 1859 h 2080"/>
                <a:gd name="T96" fmla="*/ 1390 w 2081"/>
                <a:gd name="T97" fmla="*/ 1864 h 2080"/>
                <a:gd name="T98" fmla="*/ 1226 w 2081"/>
                <a:gd name="T99" fmla="*/ 2080 h 2080"/>
                <a:gd name="T100" fmla="*/ 95 w 2081"/>
                <a:gd name="T101" fmla="*/ 2055 h 2080"/>
                <a:gd name="T102" fmla="*/ 13 w 2081"/>
                <a:gd name="T103" fmla="*/ 1955 h 2080"/>
                <a:gd name="T104" fmla="*/ 3 w 2081"/>
                <a:gd name="T105" fmla="*/ 157 h 2080"/>
                <a:gd name="T106" fmla="*/ 69 w 2081"/>
                <a:gd name="T107" fmla="*/ 45 h 2080"/>
                <a:gd name="T108" fmla="*/ 192 w 2081"/>
                <a:gd name="T109" fmla="*/ 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1" h="2080">
                  <a:moveTo>
                    <a:pt x="563" y="1050"/>
                  </a:moveTo>
                  <a:lnTo>
                    <a:pt x="597" y="1070"/>
                  </a:lnTo>
                  <a:lnTo>
                    <a:pt x="637" y="1088"/>
                  </a:lnTo>
                  <a:lnTo>
                    <a:pt x="680" y="1104"/>
                  </a:lnTo>
                  <a:lnTo>
                    <a:pt x="727" y="1118"/>
                  </a:lnTo>
                  <a:lnTo>
                    <a:pt x="776" y="1128"/>
                  </a:lnTo>
                  <a:lnTo>
                    <a:pt x="827" y="1137"/>
                  </a:lnTo>
                  <a:lnTo>
                    <a:pt x="880" y="1143"/>
                  </a:lnTo>
                  <a:lnTo>
                    <a:pt x="934" y="1148"/>
                  </a:lnTo>
                  <a:lnTo>
                    <a:pt x="988" y="1150"/>
                  </a:lnTo>
                  <a:lnTo>
                    <a:pt x="1041" y="1151"/>
                  </a:lnTo>
                  <a:lnTo>
                    <a:pt x="1093" y="1150"/>
                  </a:lnTo>
                  <a:lnTo>
                    <a:pt x="1147" y="1148"/>
                  </a:lnTo>
                  <a:lnTo>
                    <a:pt x="1201" y="1143"/>
                  </a:lnTo>
                  <a:lnTo>
                    <a:pt x="1253" y="1137"/>
                  </a:lnTo>
                  <a:lnTo>
                    <a:pt x="1305" y="1128"/>
                  </a:lnTo>
                  <a:lnTo>
                    <a:pt x="1354" y="1118"/>
                  </a:lnTo>
                  <a:lnTo>
                    <a:pt x="1401" y="1104"/>
                  </a:lnTo>
                  <a:lnTo>
                    <a:pt x="1444" y="1088"/>
                  </a:lnTo>
                  <a:lnTo>
                    <a:pt x="1483" y="1070"/>
                  </a:lnTo>
                  <a:lnTo>
                    <a:pt x="1518" y="1050"/>
                  </a:lnTo>
                  <a:lnTo>
                    <a:pt x="1518" y="1253"/>
                  </a:lnTo>
                  <a:lnTo>
                    <a:pt x="1500" y="1267"/>
                  </a:lnTo>
                  <a:lnTo>
                    <a:pt x="1484" y="1283"/>
                  </a:lnTo>
                  <a:lnTo>
                    <a:pt x="1473" y="1304"/>
                  </a:lnTo>
                  <a:lnTo>
                    <a:pt x="1465" y="1326"/>
                  </a:lnTo>
                  <a:lnTo>
                    <a:pt x="1462" y="1349"/>
                  </a:lnTo>
                  <a:lnTo>
                    <a:pt x="1462" y="1467"/>
                  </a:lnTo>
                  <a:lnTo>
                    <a:pt x="1428" y="1488"/>
                  </a:lnTo>
                  <a:lnTo>
                    <a:pt x="1388" y="1508"/>
                  </a:lnTo>
                  <a:lnTo>
                    <a:pt x="1342" y="1526"/>
                  </a:lnTo>
                  <a:lnTo>
                    <a:pt x="1290" y="1542"/>
                  </a:lnTo>
                  <a:lnTo>
                    <a:pt x="1233" y="1556"/>
                  </a:lnTo>
                  <a:lnTo>
                    <a:pt x="1173" y="1566"/>
                  </a:lnTo>
                  <a:lnTo>
                    <a:pt x="1108" y="1572"/>
                  </a:lnTo>
                  <a:lnTo>
                    <a:pt x="1041" y="1574"/>
                  </a:lnTo>
                  <a:lnTo>
                    <a:pt x="980" y="1573"/>
                  </a:lnTo>
                  <a:lnTo>
                    <a:pt x="923" y="1568"/>
                  </a:lnTo>
                  <a:lnTo>
                    <a:pt x="867" y="1559"/>
                  </a:lnTo>
                  <a:lnTo>
                    <a:pt x="815" y="1549"/>
                  </a:lnTo>
                  <a:lnTo>
                    <a:pt x="767" y="1536"/>
                  </a:lnTo>
                  <a:lnTo>
                    <a:pt x="723" y="1521"/>
                  </a:lnTo>
                  <a:lnTo>
                    <a:pt x="683" y="1504"/>
                  </a:lnTo>
                  <a:lnTo>
                    <a:pt x="649" y="1486"/>
                  </a:lnTo>
                  <a:lnTo>
                    <a:pt x="619" y="1467"/>
                  </a:lnTo>
                  <a:lnTo>
                    <a:pt x="595" y="1448"/>
                  </a:lnTo>
                  <a:lnTo>
                    <a:pt x="577" y="1428"/>
                  </a:lnTo>
                  <a:lnTo>
                    <a:pt x="566" y="1408"/>
                  </a:lnTo>
                  <a:lnTo>
                    <a:pt x="563" y="1389"/>
                  </a:lnTo>
                  <a:lnTo>
                    <a:pt x="563" y="1050"/>
                  </a:lnTo>
                  <a:close/>
                  <a:moveTo>
                    <a:pt x="1041" y="461"/>
                  </a:moveTo>
                  <a:lnTo>
                    <a:pt x="1101" y="463"/>
                  </a:lnTo>
                  <a:lnTo>
                    <a:pt x="1158" y="466"/>
                  </a:lnTo>
                  <a:lnTo>
                    <a:pt x="1213" y="471"/>
                  </a:lnTo>
                  <a:lnTo>
                    <a:pt x="1266" y="479"/>
                  </a:lnTo>
                  <a:lnTo>
                    <a:pt x="1313" y="488"/>
                  </a:lnTo>
                  <a:lnTo>
                    <a:pt x="1357" y="500"/>
                  </a:lnTo>
                  <a:lnTo>
                    <a:pt x="1398" y="512"/>
                  </a:lnTo>
                  <a:lnTo>
                    <a:pt x="1432" y="526"/>
                  </a:lnTo>
                  <a:lnTo>
                    <a:pt x="1462" y="541"/>
                  </a:lnTo>
                  <a:lnTo>
                    <a:pt x="1486" y="558"/>
                  </a:lnTo>
                  <a:lnTo>
                    <a:pt x="1504" y="575"/>
                  </a:lnTo>
                  <a:lnTo>
                    <a:pt x="1515" y="594"/>
                  </a:lnTo>
                  <a:lnTo>
                    <a:pt x="1518" y="612"/>
                  </a:lnTo>
                  <a:lnTo>
                    <a:pt x="1515" y="631"/>
                  </a:lnTo>
                  <a:lnTo>
                    <a:pt x="1504" y="650"/>
                  </a:lnTo>
                  <a:lnTo>
                    <a:pt x="1486" y="667"/>
                  </a:lnTo>
                  <a:lnTo>
                    <a:pt x="1462" y="683"/>
                  </a:lnTo>
                  <a:lnTo>
                    <a:pt x="1432" y="698"/>
                  </a:lnTo>
                  <a:lnTo>
                    <a:pt x="1398" y="712"/>
                  </a:lnTo>
                  <a:lnTo>
                    <a:pt x="1357" y="725"/>
                  </a:lnTo>
                  <a:lnTo>
                    <a:pt x="1313" y="736"/>
                  </a:lnTo>
                  <a:lnTo>
                    <a:pt x="1266" y="746"/>
                  </a:lnTo>
                  <a:lnTo>
                    <a:pt x="1213" y="753"/>
                  </a:lnTo>
                  <a:lnTo>
                    <a:pt x="1158" y="758"/>
                  </a:lnTo>
                  <a:lnTo>
                    <a:pt x="1101" y="762"/>
                  </a:lnTo>
                  <a:lnTo>
                    <a:pt x="1041" y="763"/>
                  </a:lnTo>
                  <a:lnTo>
                    <a:pt x="980" y="762"/>
                  </a:lnTo>
                  <a:lnTo>
                    <a:pt x="923" y="758"/>
                  </a:lnTo>
                  <a:lnTo>
                    <a:pt x="867" y="753"/>
                  </a:lnTo>
                  <a:lnTo>
                    <a:pt x="815" y="746"/>
                  </a:lnTo>
                  <a:lnTo>
                    <a:pt x="767" y="736"/>
                  </a:lnTo>
                  <a:lnTo>
                    <a:pt x="723" y="725"/>
                  </a:lnTo>
                  <a:lnTo>
                    <a:pt x="683" y="712"/>
                  </a:lnTo>
                  <a:lnTo>
                    <a:pt x="649" y="698"/>
                  </a:lnTo>
                  <a:lnTo>
                    <a:pt x="619" y="683"/>
                  </a:lnTo>
                  <a:lnTo>
                    <a:pt x="595" y="667"/>
                  </a:lnTo>
                  <a:lnTo>
                    <a:pt x="577" y="650"/>
                  </a:lnTo>
                  <a:lnTo>
                    <a:pt x="566" y="631"/>
                  </a:lnTo>
                  <a:lnTo>
                    <a:pt x="563" y="612"/>
                  </a:lnTo>
                  <a:lnTo>
                    <a:pt x="566" y="594"/>
                  </a:lnTo>
                  <a:lnTo>
                    <a:pt x="577" y="575"/>
                  </a:lnTo>
                  <a:lnTo>
                    <a:pt x="595" y="558"/>
                  </a:lnTo>
                  <a:lnTo>
                    <a:pt x="619" y="541"/>
                  </a:lnTo>
                  <a:lnTo>
                    <a:pt x="649" y="526"/>
                  </a:lnTo>
                  <a:lnTo>
                    <a:pt x="683" y="512"/>
                  </a:lnTo>
                  <a:lnTo>
                    <a:pt x="723" y="500"/>
                  </a:lnTo>
                  <a:lnTo>
                    <a:pt x="767" y="488"/>
                  </a:lnTo>
                  <a:lnTo>
                    <a:pt x="815" y="479"/>
                  </a:lnTo>
                  <a:lnTo>
                    <a:pt x="867" y="471"/>
                  </a:lnTo>
                  <a:lnTo>
                    <a:pt x="923" y="466"/>
                  </a:lnTo>
                  <a:lnTo>
                    <a:pt x="980" y="463"/>
                  </a:lnTo>
                  <a:lnTo>
                    <a:pt x="1041" y="461"/>
                  </a:lnTo>
                  <a:close/>
                  <a:moveTo>
                    <a:pt x="192" y="0"/>
                  </a:moveTo>
                  <a:lnTo>
                    <a:pt x="1889" y="0"/>
                  </a:lnTo>
                  <a:lnTo>
                    <a:pt x="1923" y="3"/>
                  </a:lnTo>
                  <a:lnTo>
                    <a:pt x="1955" y="12"/>
                  </a:lnTo>
                  <a:lnTo>
                    <a:pt x="1986" y="26"/>
                  </a:lnTo>
                  <a:lnTo>
                    <a:pt x="2012" y="45"/>
                  </a:lnTo>
                  <a:lnTo>
                    <a:pt x="2036" y="69"/>
                  </a:lnTo>
                  <a:lnTo>
                    <a:pt x="2055" y="95"/>
                  </a:lnTo>
                  <a:lnTo>
                    <a:pt x="2068" y="125"/>
                  </a:lnTo>
                  <a:lnTo>
                    <a:pt x="2078" y="157"/>
                  </a:lnTo>
                  <a:lnTo>
                    <a:pt x="2081" y="192"/>
                  </a:lnTo>
                  <a:lnTo>
                    <a:pt x="2081" y="1237"/>
                  </a:lnTo>
                  <a:lnTo>
                    <a:pt x="1631" y="1237"/>
                  </a:lnTo>
                  <a:lnTo>
                    <a:pt x="1631" y="619"/>
                  </a:lnTo>
                  <a:lnTo>
                    <a:pt x="1630" y="619"/>
                  </a:lnTo>
                  <a:lnTo>
                    <a:pt x="1631" y="612"/>
                  </a:lnTo>
                  <a:lnTo>
                    <a:pt x="1628" y="581"/>
                  </a:lnTo>
                  <a:lnTo>
                    <a:pt x="1620" y="551"/>
                  </a:lnTo>
                  <a:lnTo>
                    <a:pt x="1607" y="525"/>
                  </a:lnTo>
                  <a:lnTo>
                    <a:pt x="1589" y="501"/>
                  </a:lnTo>
                  <a:lnTo>
                    <a:pt x="1568" y="477"/>
                  </a:lnTo>
                  <a:lnTo>
                    <a:pt x="1541" y="457"/>
                  </a:lnTo>
                  <a:lnTo>
                    <a:pt x="1512" y="439"/>
                  </a:lnTo>
                  <a:lnTo>
                    <a:pt x="1479" y="423"/>
                  </a:lnTo>
                  <a:lnTo>
                    <a:pt x="1443" y="408"/>
                  </a:lnTo>
                  <a:lnTo>
                    <a:pt x="1404" y="395"/>
                  </a:lnTo>
                  <a:lnTo>
                    <a:pt x="1363" y="383"/>
                  </a:lnTo>
                  <a:lnTo>
                    <a:pt x="1320" y="374"/>
                  </a:lnTo>
                  <a:lnTo>
                    <a:pt x="1276" y="366"/>
                  </a:lnTo>
                  <a:lnTo>
                    <a:pt x="1230" y="359"/>
                  </a:lnTo>
                  <a:lnTo>
                    <a:pt x="1183" y="355"/>
                  </a:lnTo>
                  <a:lnTo>
                    <a:pt x="1136" y="352"/>
                  </a:lnTo>
                  <a:lnTo>
                    <a:pt x="1088" y="350"/>
                  </a:lnTo>
                  <a:lnTo>
                    <a:pt x="1041" y="349"/>
                  </a:lnTo>
                  <a:lnTo>
                    <a:pt x="993" y="350"/>
                  </a:lnTo>
                  <a:lnTo>
                    <a:pt x="945" y="352"/>
                  </a:lnTo>
                  <a:lnTo>
                    <a:pt x="898" y="355"/>
                  </a:lnTo>
                  <a:lnTo>
                    <a:pt x="850" y="359"/>
                  </a:lnTo>
                  <a:lnTo>
                    <a:pt x="805" y="366"/>
                  </a:lnTo>
                  <a:lnTo>
                    <a:pt x="761" y="374"/>
                  </a:lnTo>
                  <a:lnTo>
                    <a:pt x="717" y="383"/>
                  </a:lnTo>
                  <a:lnTo>
                    <a:pt x="677" y="395"/>
                  </a:lnTo>
                  <a:lnTo>
                    <a:pt x="638" y="408"/>
                  </a:lnTo>
                  <a:lnTo>
                    <a:pt x="602" y="423"/>
                  </a:lnTo>
                  <a:lnTo>
                    <a:pt x="569" y="439"/>
                  </a:lnTo>
                  <a:lnTo>
                    <a:pt x="540" y="457"/>
                  </a:lnTo>
                  <a:lnTo>
                    <a:pt x="513" y="477"/>
                  </a:lnTo>
                  <a:lnTo>
                    <a:pt x="491" y="501"/>
                  </a:lnTo>
                  <a:lnTo>
                    <a:pt x="474" y="525"/>
                  </a:lnTo>
                  <a:lnTo>
                    <a:pt x="461" y="551"/>
                  </a:lnTo>
                  <a:lnTo>
                    <a:pt x="453" y="581"/>
                  </a:lnTo>
                  <a:lnTo>
                    <a:pt x="450" y="612"/>
                  </a:lnTo>
                  <a:lnTo>
                    <a:pt x="451" y="619"/>
                  </a:lnTo>
                  <a:lnTo>
                    <a:pt x="450" y="619"/>
                  </a:lnTo>
                  <a:lnTo>
                    <a:pt x="450" y="1389"/>
                  </a:lnTo>
                  <a:lnTo>
                    <a:pt x="453" y="1421"/>
                  </a:lnTo>
                  <a:lnTo>
                    <a:pt x="463" y="1450"/>
                  </a:lnTo>
                  <a:lnTo>
                    <a:pt x="476" y="1480"/>
                  </a:lnTo>
                  <a:lnTo>
                    <a:pt x="496" y="1506"/>
                  </a:lnTo>
                  <a:lnTo>
                    <a:pt x="521" y="1532"/>
                  </a:lnTo>
                  <a:lnTo>
                    <a:pt x="550" y="1556"/>
                  </a:lnTo>
                  <a:lnTo>
                    <a:pt x="583" y="1577"/>
                  </a:lnTo>
                  <a:lnTo>
                    <a:pt x="619" y="1597"/>
                  </a:lnTo>
                  <a:lnTo>
                    <a:pt x="659" y="1615"/>
                  </a:lnTo>
                  <a:lnTo>
                    <a:pt x="701" y="1632"/>
                  </a:lnTo>
                  <a:lnTo>
                    <a:pt x="746" y="1646"/>
                  </a:lnTo>
                  <a:lnTo>
                    <a:pt x="792" y="1658"/>
                  </a:lnTo>
                  <a:lnTo>
                    <a:pt x="841" y="1668"/>
                  </a:lnTo>
                  <a:lnTo>
                    <a:pt x="889" y="1676"/>
                  </a:lnTo>
                  <a:lnTo>
                    <a:pt x="940" y="1682"/>
                  </a:lnTo>
                  <a:lnTo>
                    <a:pt x="990" y="1686"/>
                  </a:lnTo>
                  <a:lnTo>
                    <a:pt x="1041" y="1687"/>
                  </a:lnTo>
                  <a:lnTo>
                    <a:pt x="1105" y="1685"/>
                  </a:lnTo>
                  <a:lnTo>
                    <a:pt x="1170" y="1679"/>
                  </a:lnTo>
                  <a:lnTo>
                    <a:pt x="1234" y="1669"/>
                  </a:lnTo>
                  <a:lnTo>
                    <a:pt x="1296" y="1656"/>
                  </a:lnTo>
                  <a:lnTo>
                    <a:pt x="1355" y="1639"/>
                  </a:lnTo>
                  <a:lnTo>
                    <a:pt x="1410" y="1619"/>
                  </a:lnTo>
                  <a:lnTo>
                    <a:pt x="1462" y="1597"/>
                  </a:lnTo>
                  <a:lnTo>
                    <a:pt x="1462" y="1635"/>
                  </a:lnTo>
                  <a:lnTo>
                    <a:pt x="1462" y="1673"/>
                  </a:lnTo>
                  <a:lnTo>
                    <a:pt x="1462" y="1710"/>
                  </a:lnTo>
                  <a:lnTo>
                    <a:pt x="1462" y="1745"/>
                  </a:lnTo>
                  <a:lnTo>
                    <a:pt x="1462" y="1776"/>
                  </a:lnTo>
                  <a:lnTo>
                    <a:pt x="1462" y="1804"/>
                  </a:lnTo>
                  <a:lnTo>
                    <a:pt x="1462" y="1826"/>
                  </a:lnTo>
                  <a:lnTo>
                    <a:pt x="1462" y="1844"/>
                  </a:lnTo>
                  <a:lnTo>
                    <a:pt x="1462" y="1855"/>
                  </a:lnTo>
                  <a:lnTo>
                    <a:pt x="1462" y="1859"/>
                  </a:lnTo>
                  <a:lnTo>
                    <a:pt x="1448" y="1856"/>
                  </a:lnTo>
                  <a:lnTo>
                    <a:pt x="1435" y="1855"/>
                  </a:lnTo>
                  <a:lnTo>
                    <a:pt x="1411" y="1858"/>
                  </a:lnTo>
                  <a:lnTo>
                    <a:pt x="1390" y="1864"/>
                  </a:lnTo>
                  <a:lnTo>
                    <a:pt x="1371" y="1875"/>
                  </a:lnTo>
                  <a:lnTo>
                    <a:pt x="1354" y="1889"/>
                  </a:lnTo>
                  <a:lnTo>
                    <a:pt x="1339" y="1907"/>
                  </a:lnTo>
                  <a:lnTo>
                    <a:pt x="1226" y="2080"/>
                  </a:lnTo>
                  <a:lnTo>
                    <a:pt x="192" y="2080"/>
                  </a:lnTo>
                  <a:lnTo>
                    <a:pt x="157" y="2077"/>
                  </a:lnTo>
                  <a:lnTo>
                    <a:pt x="126" y="2068"/>
                  </a:lnTo>
                  <a:lnTo>
                    <a:pt x="95" y="2055"/>
                  </a:lnTo>
                  <a:lnTo>
                    <a:pt x="69" y="2036"/>
                  </a:lnTo>
                  <a:lnTo>
                    <a:pt x="45" y="2012"/>
                  </a:lnTo>
                  <a:lnTo>
                    <a:pt x="26" y="1985"/>
                  </a:lnTo>
                  <a:lnTo>
                    <a:pt x="13" y="1955"/>
                  </a:lnTo>
                  <a:lnTo>
                    <a:pt x="3" y="1923"/>
                  </a:lnTo>
                  <a:lnTo>
                    <a:pt x="0" y="1889"/>
                  </a:lnTo>
                  <a:lnTo>
                    <a:pt x="0" y="192"/>
                  </a:lnTo>
                  <a:lnTo>
                    <a:pt x="3" y="157"/>
                  </a:lnTo>
                  <a:lnTo>
                    <a:pt x="13" y="125"/>
                  </a:lnTo>
                  <a:lnTo>
                    <a:pt x="26" y="95"/>
                  </a:lnTo>
                  <a:lnTo>
                    <a:pt x="45" y="69"/>
                  </a:lnTo>
                  <a:lnTo>
                    <a:pt x="69" y="45"/>
                  </a:lnTo>
                  <a:lnTo>
                    <a:pt x="95" y="26"/>
                  </a:lnTo>
                  <a:lnTo>
                    <a:pt x="126" y="12"/>
                  </a:lnTo>
                  <a:lnTo>
                    <a:pt x="157" y="3"/>
                  </a:lnTo>
                  <a:lnTo>
                    <a:pt x="192"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4" name="Freeform 29"/>
            <p:cNvSpPr>
              <a:spLocks noEditPoints="1"/>
            </p:cNvSpPr>
            <p:nvPr/>
          </p:nvSpPr>
          <p:spPr bwMode="auto">
            <a:xfrm>
              <a:off x="5403851" y="2598738"/>
              <a:ext cx="433388" cy="404813"/>
            </a:xfrm>
            <a:custGeom>
              <a:avLst/>
              <a:gdLst>
                <a:gd name="T0" fmla="*/ 1671 w 1911"/>
                <a:gd name="T1" fmla="*/ 1223 h 1782"/>
                <a:gd name="T2" fmla="*/ 1748 w 1911"/>
                <a:gd name="T3" fmla="*/ 1246 h 1782"/>
                <a:gd name="T4" fmla="*/ 1815 w 1911"/>
                <a:gd name="T5" fmla="*/ 1289 h 1782"/>
                <a:gd name="T6" fmla="*/ 1866 w 1911"/>
                <a:gd name="T7" fmla="*/ 1348 h 1782"/>
                <a:gd name="T8" fmla="*/ 1899 w 1911"/>
                <a:gd name="T9" fmla="*/ 1420 h 1782"/>
                <a:gd name="T10" fmla="*/ 1911 w 1911"/>
                <a:gd name="T11" fmla="*/ 1501 h 1782"/>
                <a:gd name="T12" fmla="*/ 1899 w 1911"/>
                <a:gd name="T13" fmla="*/ 1582 h 1782"/>
                <a:gd name="T14" fmla="*/ 1866 w 1911"/>
                <a:gd name="T15" fmla="*/ 1654 h 1782"/>
                <a:gd name="T16" fmla="*/ 1815 w 1911"/>
                <a:gd name="T17" fmla="*/ 1713 h 1782"/>
                <a:gd name="T18" fmla="*/ 1748 w 1911"/>
                <a:gd name="T19" fmla="*/ 1756 h 1782"/>
                <a:gd name="T20" fmla="*/ 1671 w 1911"/>
                <a:gd name="T21" fmla="*/ 1779 h 1782"/>
                <a:gd name="T22" fmla="*/ 1589 w 1911"/>
                <a:gd name="T23" fmla="*/ 1779 h 1782"/>
                <a:gd name="T24" fmla="*/ 1512 w 1911"/>
                <a:gd name="T25" fmla="*/ 1756 h 1782"/>
                <a:gd name="T26" fmla="*/ 1445 w 1911"/>
                <a:gd name="T27" fmla="*/ 1713 h 1782"/>
                <a:gd name="T28" fmla="*/ 1394 w 1911"/>
                <a:gd name="T29" fmla="*/ 1654 h 1782"/>
                <a:gd name="T30" fmla="*/ 1361 w 1911"/>
                <a:gd name="T31" fmla="*/ 1582 h 1782"/>
                <a:gd name="T32" fmla="*/ 1349 w 1911"/>
                <a:gd name="T33" fmla="*/ 1501 h 1782"/>
                <a:gd name="T34" fmla="*/ 1361 w 1911"/>
                <a:gd name="T35" fmla="*/ 1420 h 1782"/>
                <a:gd name="T36" fmla="*/ 1394 w 1911"/>
                <a:gd name="T37" fmla="*/ 1348 h 1782"/>
                <a:gd name="T38" fmla="*/ 1445 w 1911"/>
                <a:gd name="T39" fmla="*/ 1289 h 1782"/>
                <a:gd name="T40" fmla="*/ 1512 w 1911"/>
                <a:gd name="T41" fmla="*/ 1246 h 1782"/>
                <a:gd name="T42" fmla="*/ 1589 w 1911"/>
                <a:gd name="T43" fmla="*/ 1223 h 1782"/>
                <a:gd name="T44" fmla="*/ 872 w 1911"/>
                <a:gd name="T45" fmla="*/ 1220 h 1782"/>
                <a:gd name="T46" fmla="*/ 506 w 1911"/>
                <a:gd name="T47" fmla="*/ 1782 h 1782"/>
                <a:gd name="T48" fmla="*/ 1012 w 1911"/>
                <a:gd name="T49" fmla="*/ 601 h 1782"/>
                <a:gd name="T50" fmla="*/ 1518 w 1911"/>
                <a:gd name="T51" fmla="*/ 1107 h 1782"/>
                <a:gd name="T52" fmla="*/ 1012 w 1911"/>
                <a:gd name="T53" fmla="*/ 601 h 1782"/>
                <a:gd name="T54" fmla="*/ 34 w 1911"/>
                <a:gd name="T55" fmla="*/ 20 h 1782"/>
                <a:gd name="T56" fmla="*/ 117 w 1911"/>
                <a:gd name="T57" fmla="*/ 54 h 1782"/>
                <a:gd name="T58" fmla="*/ 213 w 1911"/>
                <a:gd name="T59" fmla="*/ 78 h 1782"/>
                <a:gd name="T60" fmla="*/ 317 w 1911"/>
                <a:gd name="T61" fmla="*/ 93 h 1782"/>
                <a:gd name="T62" fmla="*/ 425 w 1911"/>
                <a:gd name="T63" fmla="*/ 100 h 1782"/>
                <a:gd name="T64" fmla="*/ 530 w 1911"/>
                <a:gd name="T65" fmla="*/ 100 h 1782"/>
                <a:gd name="T66" fmla="*/ 638 w 1911"/>
                <a:gd name="T67" fmla="*/ 93 h 1782"/>
                <a:gd name="T68" fmla="*/ 742 w 1911"/>
                <a:gd name="T69" fmla="*/ 78 h 1782"/>
                <a:gd name="T70" fmla="*/ 838 w 1911"/>
                <a:gd name="T71" fmla="*/ 54 h 1782"/>
                <a:gd name="T72" fmla="*/ 920 w 1911"/>
                <a:gd name="T73" fmla="*/ 20 h 1782"/>
                <a:gd name="T74" fmla="*/ 955 w 1911"/>
                <a:gd name="T75" fmla="*/ 215 h 1782"/>
                <a:gd name="T76" fmla="*/ 881 w 1911"/>
                <a:gd name="T77" fmla="*/ 254 h 1782"/>
                <a:gd name="T78" fmla="*/ 791 w 1911"/>
                <a:gd name="T79" fmla="*/ 283 h 1782"/>
                <a:gd name="T80" fmla="*/ 690 w 1911"/>
                <a:gd name="T81" fmla="*/ 302 h 1782"/>
                <a:gd name="T82" fmla="*/ 584 w 1911"/>
                <a:gd name="T83" fmla="*/ 314 h 1782"/>
                <a:gd name="T84" fmla="*/ 478 w 1911"/>
                <a:gd name="T85" fmla="*/ 317 h 1782"/>
                <a:gd name="T86" fmla="*/ 371 w 1911"/>
                <a:gd name="T87" fmla="*/ 314 h 1782"/>
                <a:gd name="T88" fmla="*/ 264 w 1911"/>
                <a:gd name="T89" fmla="*/ 302 h 1782"/>
                <a:gd name="T90" fmla="*/ 164 w 1911"/>
                <a:gd name="T91" fmla="*/ 283 h 1782"/>
                <a:gd name="T92" fmla="*/ 74 w 1911"/>
                <a:gd name="T93" fmla="*/ 254 h 1782"/>
                <a:gd name="T94" fmla="*/ 0 w 1911"/>
                <a:gd name="T95" fmla="*/ 215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1" h="1782">
                  <a:moveTo>
                    <a:pt x="1630" y="1220"/>
                  </a:moveTo>
                  <a:lnTo>
                    <a:pt x="1671" y="1223"/>
                  </a:lnTo>
                  <a:lnTo>
                    <a:pt x="1711" y="1232"/>
                  </a:lnTo>
                  <a:lnTo>
                    <a:pt x="1748" y="1246"/>
                  </a:lnTo>
                  <a:lnTo>
                    <a:pt x="1783" y="1265"/>
                  </a:lnTo>
                  <a:lnTo>
                    <a:pt x="1815" y="1289"/>
                  </a:lnTo>
                  <a:lnTo>
                    <a:pt x="1842" y="1316"/>
                  </a:lnTo>
                  <a:lnTo>
                    <a:pt x="1866" y="1348"/>
                  </a:lnTo>
                  <a:lnTo>
                    <a:pt x="1885" y="1383"/>
                  </a:lnTo>
                  <a:lnTo>
                    <a:pt x="1899" y="1420"/>
                  </a:lnTo>
                  <a:lnTo>
                    <a:pt x="1908" y="1460"/>
                  </a:lnTo>
                  <a:lnTo>
                    <a:pt x="1911" y="1501"/>
                  </a:lnTo>
                  <a:lnTo>
                    <a:pt x="1908" y="1542"/>
                  </a:lnTo>
                  <a:lnTo>
                    <a:pt x="1899" y="1582"/>
                  </a:lnTo>
                  <a:lnTo>
                    <a:pt x="1885" y="1619"/>
                  </a:lnTo>
                  <a:lnTo>
                    <a:pt x="1866" y="1654"/>
                  </a:lnTo>
                  <a:lnTo>
                    <a:pt x="1842" y="1686"/>
                  </a:lnTo>
                  <a:lnTo>
                    <a:pt x="1815" y="1713"/>
                  </a:lnTo>
                  <a:lnTo>
                    <a:pt x="1783" y="1737"/>
                  </a:lnTo>
                  <a:lnTo>
                    <a:pt x="1748" y="1756"/>
                  </a:lnTo>
                  <a:lnTo>
                    <a:pt x="1711" y="1770"/>
                  </a:lnTo>
                  <a:lnTo>
                    <a:pt x="1671" y="1779"/>
                  </a:lnTo>
                  <a:lnTo>
                    <a:pt x="1630" y="1782"/>
                  </a:lnTo>
                  <a:lnTo>
                    <a:pt x="1589" y="1779"/>
                  </a:lnTo>
                  <a:lnTo>
                    <a:pt x="1549" y="1770"/>
                  </a:lnTo>
                  <a:lnTo>
                    <a:pt x="1512" y="1756"/>
                  </a:lnTo>
                  <a:lnTo>
                    <a:pt x="1477" y="1737"/>
                  </a:lnTo>
                  <a:lnTo>
                    <a:pt x="1445" y="1713"/>
                  </a:lnTo>
                  <a:lnTo>
                    <a:pt x="1418" y="1686"/>
                  </a:lnTo>
                  <a:lnTo>
                    <a:pt x="1394" y="1654"/>
                  </a:lnTo>
                  <a:lnTo>
                    <a:pt x="1375" y="1619"/>
                  </a:lnTo>
                  <a:lnTo>
                    <a:pt x="1361" y="1582"/>
                  </a:lnTo>
                  <a:lnTo>
                    <a:pt x="1352" y="1542"/>
                  </a:lnTo>
                  <a:lnTo>
                    <a:pt x="1349" y="1501"/>
                  </a:lnTo>
                  <a:lnTo>
                    <a:pt x="1352" y="1460"/>
                  </a:lnTo>
                  <a:lnTo>
                    <a:pt x="1361" y="1420"/>
                  </a:lnTo>
                  <a:lnTo>
                    <a:pt x="1375" y="1383"/>
                  </a:lnTo>
                  <a:lnTo>
                    <a:pt x="1394" y="1348"/>
                  </a:lnTo>
                  <a:lnTo>
                    <a:pt x="1418" y="1316"/>
                  </a:lnTo>
                  <a:lnTo>
                    <a:pt x="1445" y="1289"/>
                  </a:lnTo>
                  <a:lnTo>
                    <a:pt x="1477" y="1265"/>
                  </a:lnTo>
                  <a:lnTo>
                    <a:pt x="1512" y="1246"/>
                  </a:lnTo>
                  <a:lnTo>
                    <a:pt x="1549" y="1232"/>
                  </a:lnTo>
                  <a:lnTo>
                    <a:pt x="1589" y="1223"/>
                  </a:lnTo>
                  <a:lnTo>
                    <a:pt x="1630" y="1220"/>
                  </a:lnTo>
                  <a:close/>
                  <a:moveTo>
                    <a:pt x="872" y="1220"/>
                  </a:moveTo>
                  <a:lnTo>
                    <a:pt x="1236" y="1782"/>
                  </a:lnTo>
                  <a:lnTo>
                    <a:pt x="506" y="1782"/>
                  </a:lnTo>
                  <a:lnTo>
                    <a:pt x="872" y="1220"/>
                  </a:lnTo>
                  <a:close/>
                  <a:moveTo>
                    <a:pt x="1012" y="601"/>
                  </a:moveTo>
                  <a:lnTo>
                    <a:pt x="1518" y="601"/>
                  </a:lnTo>
                  <a:lnTo>
                    <a:pt x="1518" y="1107"/>
                  </a:lnTo>
                  <a:lnTo>
                    <a:pt x="1012" y="1107"/>
                  </a:lnTo>
                  <a:lnTo>
                    <a:pt x="1012" y="601"/>
                  </a:lnTo>
                  <a:close/>
                  <a:moveTo>
                    <a:pt x="0" y="0"/>
                  </a:moveTo>
                  <a:lnTo>
                    <a:pt x="34" y="20"/>
                  </a:lnTo>
                  <a:lnTo>
                    <a:pt x="74" y="38"/>
                  </a:lnTo>
                  <a:lnTo>
                    <a:pt x="117" y="54"/>
                  </a:lnTo>
                  <a:lnTo>
                    <a:pt x="164" y="68"/>
                  </a:lnTo>
                  <a:lnTo>
                    <a:pt x="213" y="78"/>
                  </a:lnTo>
                  <a:lnTo>
                    <a:pt x="264" y="87"/>
                  </a:lnTo>
                  <a:lnTo>
                    <a:pt x="317" y="93"/>
                  </a:lnTo>
                  <a:lnTo>
                    <a:pt x="371" y="98"/>
                  </a:lnTo>
                  <a:lnTo>
                    <a:pt x="425" y="100"/>
                  </a:lnTo>
                  <a:lnTo>
                    <a:pt x="478" y="101"/>
                  </a:lnTo>
                  <a:lnTo>
                    <a:pt x="530" y="100"/>
                  </a:lnTo>
                  <a:lnTo>
                    <a:pt x="584" y="98"/>
                  </a:lnTo>
                  <a:lnTo>
                    <a:pt x="638" y="93"/>
                  </a:lnTo>
                  <a:lnTo>
                    <a:pt x="691" y="87"/>
                  </a:lnTo>
                  <a:lnTo>
                    <a:pt x="742" y="78"/>
                  </a:lnTo>
                  <a:lnTo>
                    <a:pt x="791" y="68"/>
                  </a:lnTo>
                  <a:lnTo>
                    <a:pt x="838" y="54"/>
                  </a:lnTo>
                  <a:lnTo>
                    <a:pt x="881" y="38"/>
                  </a:lnTo>
                  <a:lnTo>
                    <a:pt x="920" y="20"/>
                  </a:lnTo>
                  <a:lnTo>
                    <a:pt x="955" y="0"/>
                  </a:lnTo>
                  <a:lnTo>
                    <a:pt x="955" y="215"/>
                  </a:lnTo>
                  <a:lnTo>
                    <a:pt x="920" y="237"/>
                  </a:lnTo>
                  <a:lnTo>
                    <a:pt x="881" y="254"/>
                  </a:lnTo>
                  <a:lnTo>
                    <a:pt x="838" y="269"/>
                  </a:lnTo>
                  <a:lnTo>
                    <a:pt x="791" y="283"/>
                  </a:lnTo>
                  <a:lnTo>
                    <a:pt x="742" y="294"/>
                  </a:lnTo>
                  <a:lnTo>
                    <a:pt x="690" y="302"/>
                  </a:lnTo>
                  <a:lnTo>
                    <a:pt x="638" y="309"/>
                  </a:lnTo>
                  <a:lnTo>
                    <a:pt x="584" y="314"/>
                  </a:lnTo>
                  <a:lnTo>
                    <a:pt x="530" y="317"/>
                  </a:lnTo>
                  <a:lnTo>
                    <a:pt x="478" y="317"/>
                  </a:lnTo>
                  <a:lnTo>
                    <a:pt x="425" y="317"/>
                  </a:lnTo>
                  <a:lnTo>
                    <a:pt x="371" y="314"/>
                  </a:lnTo>
                  <a:lnTo>
                    <a:pt x="317" y="309"/>
                  </a:lnTo>
                  <a:lnTo>
                    <a:pt x="264" y="302"/>
                  </a:lnTo>
                  <a:lnTo>
                    <a:pt x="213" y="294"/>
                  </a:lnTo>
                  <a:lnTo>
                    <a:pt x="164" y="283"/>
                  </a:lnTo>
                  <a:lnTo>
                    <a:pt x="117" y="269"/>
                  </a:lnTo>
                  <a:lnTo>
                    <a:pt x="74" y="254"/>
                  </a:lnTo>
                  <a:lnTo>
                    <a:pt x="34" y="237"/>
                  </a:lnTo>
                  <a:lnTo>
                    <a:pt x="0" y="215"/>
                  </a:lnTo>
                  <a:lnTo>
                    <a:pt x="0"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sp>
        <p:nvSpPr>
          <p:cNvPr id="53" name="TextBox 52"/>
          <p:cNvSpPr txBox="1"/>
          <p:nvPr/>
        </p:nvSpPr>
        <p:spPr>
          <a:xfrm>
            <a:off x="10165335" y="3215746"/>
            <a:ext cx="1372477" cy="488830"/>
          </a:xfrm>
          <a:prstGeom prst="rect">
            <a:avLst/>
          </a:prstGeom>
          <a:noFill/>
          <a:effectLst/>
        </p:spPr>
        <p:txBody>
          <a:bodyPr wrap="squar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venir Next"/>
                <a:ea typeface="ＭＳ Ｐゴシック"/>
              </a:rPr>
              <a:t>ArcGIS</a:t>
            </a:r>
          </a:p>
          <a:p>
            <a:pPr marL="0" marR="0" lvl="0" indent="0" algn="ctr" defTabSz="457200" rtl="0" eaLnBrk="0" fontAlgn="auto" latinLnBrk="0" hangingPunct="0">
              <a:lnSpc>
                <a:spcPts val="1800"/>
              </a:lnSpc>
              <a:spcBef>
                <a:spcPts val="0"/>
              </a:spcBef>
              <a:spcAft>
                <a:spcPts val="0"/>
              </a:spcAft>
              <a:buClrTx/>
              <a:buSzTx/>
              <a:buFontTx/>
              <a:buNone/>
              <a:tabLst/>
              <a:defRPr/>
            </a:pPr>
            <a:r>
              <a:rPr kumimoji="0" lang="lt-LT" sz="1600" b="0" i="0" u="none" strike="noStrike" kern="1200" cap="none" spc="0" normalizeH="0" baseline="0" noProof="0" dirty="0" smtClean="0">
                <a:ln>
                  <a:noFill/>
                </a:ln>
                <a:solidFill>
                  <a:prstClr val="white"/>
                </a:solidFill>
                <a:effectLst/>
                <a:uLnTx/>
                <a:uFillTx/>
                <a:latin typeface="Avenir Next"/>
                <a:ea typeface="ＭＳ Ｐゴシック"/>
              </a:rPr>
              <a:t>Enterprice</a:t>
            </a:r>
            <a:r>
              <a:rPr kumimoji="0" lang="lt-LT" sz="1600" b="0" i="0" u="none" strike="noStrike" kern="1200" cap="none" spc="0" normalizeH="0" noProof="0" dirty="0" smtClean="0">
                <a:ln>
                  <a:noFill/>
                </a:ln>
                <a:solidFill>
                  <a:prstClr val="white"/>
                </a:solidFill>
                <a:effectLst/>
                <a:uLnTx/>
                <a:uFillTx/>
                <a:latin typeface="Avenir Next"/>
                <a:ea typeface="ＭＳ Ｐゴシック"/>
              </a:rPr>
              <a:t> Database</a:t>
            </a:r>
            <a:endParaRPr kumimoji="0" lang="en-US" sz="1600" b="0" i="0" u="none" strike="noStrike" kern="1200" cap="none" spc="0" normalizeH="0" baseline="0" noProof="0" dirty="0">
              <a:ln>
                <a:noFill/>
              </a:ln>
              <a:solidFill>
                <a:prstClr val="white"/>
              </a:solidFill>
              <a:effectLst/>
              <a:uLnTx/>
              <a:uFillTx/>
              <a:latin typeface="Avenir Next"/>
              <a:ea typeface="ＭＳ Ｐゴシック"/>
            </a:endParaRPr>
          </a:p>
        </p:txBody>
      </p:sp>
      <p:sp>
        <p:nvSpPr>
          <p:cNvPr id="55" name="TextBox 54">
            <a:extLst>
              <a:ext uri="{FF2B5EF4-FFF2-40B4-BE49-F238E27FC236}">
                <a16:creationId xmlns:a16="http://schemas.microsoft.com/office/drawing/2014/main" xmlns="" id="{F1A822A1-B798-459F-8492-0AF1C7585521}"/>
              </a:ext>
            </a:extLst>
          </p:cNvPr>
          <p:cNvSpPr txBox="1"/>
          <p:nvPr/>
        </p:nvSpPr>
        <p:spPr>
          <a:xfrm>
            <a:off x="9991935" y="4133663"/>
            <a:ext cx="1926151" cy="1477328"/>
          </a:xfrm>
          <a:prstGeom prst="rect">
            <a:avLst/>
          </a:prstGeom>
          <a:noFill/>
        </p:spPr>
        <p:txBody>
          <a:bodyPr wrap="square" rtlCol="0">
            <a:spAutoFit/>
          </a:bodyPr>
          <a:lstStyle/>
          <a:p>
            <a:pPr algn="ctr">
              <a:defRPr/>
            </a:pPr>
            <a:r>
              <a:rPr lang="lt-LT" dirty="0" smtClean="0"/>
              <a:t>Erdviniai duomenys duomenų bazėje</a:t>
            </a:r>
          </a:p>
          <a:p>
            <a:pPr algn="ctr">
              <a:defRPr/>
            </a:pPr>
            <a:r>
              <a:rPr lang="lt-LT" dirty="0" smtClean="0"/>
              <a:t>(SQL Server, kt.)</a:t>
            </a:r>
          </a:p>
          <a:p>
            <a:pPr algn="ctr">
              <a:defRPr/>
            </a:pPr>
            <a:endParaRPr lang="en-US" dirty="0"/>
          </a:p>
        </p:txBody>
      </p:sp>
    </p:spTree>
    <p:extLst>
      <p:ext uri="{BB962C8B-B14F-4D97-AF65-F5344CB8AC3E}">
        <p14:creationId xmlns:p14="http://schemas.microsoft.com/office/powerpoint/2010/main" xmlns="" val="119442877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014686" y="1081061"/>
            <a:ext cx="6656614" cy="4991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smtClean="0"/>
          </a:p>
          <a:p>
            <a:pPr algn="ctr"/>
            <a:endParaRPr lang="lt-LT" dirty="0"/>
          </a:p>
          <a:p>
            <a:pPr algn="ctr"/>
            <a:endParaRPr lang="lt-LT" dirty="0" smtClean="0"/>
          </a:p>
          <a:p>
            <a:pPr algn="ctr"/>
            <a:endParaRPr lang="lt-LT" dirty="0"/>
          </a:p>
          <a:p>
            <a:pPr algn="ctr"/>
            <a:endParaRPr lang="lt-LT" dirty="0" smtClean="0"/>
          </a:p>
          <a:p>
            <a:pPr algn="ctr"/>
            <a:endParaRPr lang="lt-LT" dirty="0"/>
          </a:p>
          <a:p>
            <a:pPr algn="ctr"/>
            <a:endParaRPr lang="lt-LT" dirty="0" smtClean="0"/>
          </a:p>
          <a:p>
            <a:pPr algn="ctr"/>
            <a:endParaRPr lang="lt-LT" dirty="0"/>
          </a:p>
          <a:p>
            <a:pPr algn="ctr"/>
            <a:endParaRPr lang="lt-LT" dirty="0" smtClean="0"/>
          </a:p>
          <a:p>
            <a:pPr algn="ctr"/>
            <a:endParaRPr lang="lt-LT" dirty="0"/>
          </a:p>
          <a:p>
            <a:pPr algn="ctr"/>
            <a:endParaRPr lang="lt-LT" dirty="0" smtClean="0"/>
          </a:p>
          <a:p>
            <a:pPr algn="ctr"/>
            <a:endParaRPr lang="lt-LT" dirty="0"/>
          </a:p>
          <a:p>
            <a:pPr algn="ctr"/>
            <a:endParaRPr lang="lt-LT" dirty="0" smtClean="0"/>
          </a:p>
          <a:p>
            <a:pPr algn="ctr"/>
            <a:endParaRPr lang="lt-LT" dirty="0" smtClean="0"/>
          </a:p>
          <a:p>
            <a:pPr algn="ctr"/>
            <a:endParaRPr lang="lt-LT" dirty="0"/>
          </a:p>
          <a:p>
            <a:pPr algn="ctr"/>
            <a:r>
              <a:rPr lang="lt-LT" dirty="0" smtClean="0"/>
              <a:t>Fizinė arba virtuali mašina (Hyper-V/Vmware)</a:t>
            </a:r>
            <a:endParaRPr lang="en-US" dirty="0"/>
          </a:p>
        </p:txBody>
      </p:sp>
      <p:sp>
        <p:nvSpPr>
          <p:cNvPr id="2" name="Title 1"/>
          <p:cNvSpPr>
            <a:spLocks noGrp="1"/>
          </p:cNvSpPr>
          <p:nvPr>
            <p:ph type="title"/>
          </p:nvPr>
        </p:nvSpPr>
        <p:spPr/>
        <p:txBody>
          <a:bodyPr>
            <a:normAutofit/>
          </a:bodyPr>
          <a:lstStyle/>
          <a:p>
            <a:pPr defTabSz="457200">
              <a:lnSpc>
                <a:spcPct val="100000"/>
              </a:lnSpc>
              <a:spcAft>
                <a:spcPts val="600"/>
              </a:spcAft>
            </a:pPr>
            <a:r>
              <a:rPr lang="en-US" sz="2800" b="1" dirty="0">
                <a:solidFill>
                  <a:prstClr val="white"/>
                </a:solidFill>
                <a:latin typeface="Avenir Next"/>
                <a:ea typeface="ＭＳ Ｐゴシック"/>
                <a:cs typeface="Arial"/>
              </a:rPr>
              <a:t>ArcGIS Enterprise</a:t>
            </a:r>
            <a:r>
              <a:rPr lang="lt-LT" sz="2800" b="1" dirty="0">
                <a:solidFill>
                  <a:prstClr val="white"/>
                </a:solidFill>
                <a:latin typeface="Avenir Next"/>
                <a:ea typeface="ＭＳ Ｐゴシック"/>
                <a:cs typeface="Arial"/>
              </a:rPr>
              <a:t> – diegimo schema</a:t>
            </a:r>
            <a:endParaRPr lang="en-US" sz="2800" b="1" dirty="0">
              <a:solidFill>
                <a:prstClr val="white"/>
              </a:solidFill>
              <a:latin typeface="Avenir Next"/>
              <a:ea typeface="ＭＳ Ｐゴシック"/>
              <a:cs typeface="Arial"/>
            </a:endParaRPr>
          </a:p>
        </p:txBody>
      </p:sp>
      <p:cxnSp>
        <p:nvCxnSpPr>
          <p:cNvPr id="39" name="Straight Connector 38"/>
          <p:cNvCxnSpPr>
            <a:cxnSpLocks/>
          </p:cNvCxnSpPr>
          <p:nvPr/>
        </p:nvCxnSpPr>
        <p:spPr bwMode="auto">
          <a:xfrm>
            <a:off x="9598779" y="1993460"/>
            <a:ext cx="17494" cy="2494647"/>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40" name="Group 39"/>
          <p:cNvGrpSpPr/>
          <p:nvPr/>
        </p:nvGrpSpPr>
        <p:grpSpPr>
          <a:xfrm>
            <a:off x="9434081" y="4375610"/>
            <a:ext cx="683716" cy="697887"/>
            <a:chOff x="5249863" y="2403475"/>
            <a:chExt cx="612775" cy="625475"/>
          </a:xfrm>
        </p:grpSpPr>
        <p:sp useBgFill="1">
          <p:nvSpPr>
            <p:cNvPr id="41" name="Freeform 27"/>
            <p:cNvSpPr>
              <a:spLocks/>
            </p:cNvSpPr>
            <p:nvPr/>
          </p:nvSpPr>
          <p:spPr bwMode="auto">
            <a:xfrm>
              <a:off x="5249863" y="2403475"/>
              <a:ext cx="612775" cy="625475"/>
            </a:xfrm>
            <a:custGeom>
              <a:avLst/>
              <a:gdLst>
                <a:gd name="T0" fmla="*/ 2001 w 2699"/>
                <a:gd name="T1" fmla="*/ 0 h 2755"/>
                <a:gd name="T2" fmla="*/ 2088 w 2699"/>
                <a:gd name="T3" fmla="*/ 13 h 2755"/>
                <a:gd name="T4" fmla="*/ 2167 w 2699"/>
                <a:gd name="T5" fmla="*/ 49 h 2755"/>
                <a:gd name="T6" fmla="*/ 2230 w 2699"/>
                <a:gd name="T7" fmla="*/ 105 h 2755"/>
                <a:gd name="T8" fmla="*/ 2276 w 2699"/>
                <a:gd name="T9" fmla="*/ 175 h 2755"/>
                <a:gd name="T10" fmla="*/ 2302 w 2699"/>
                <a:gd name="T11" fmla="*/ 259 h 2755"/>
                <a:gd name="T12" fmla="*/ 2305 w 2699"/>
                <a:gd name="T13" fmla="*/ 1967 h 2755"/>
                <a:gd name="T14" fmla="*/ 2402 w 2699"/>
                <a:gd name="T15" fmla="*/ 1980 h 2755"/>
                <a:gd name="T16" fmla="*/ 2490 w 2699"/>
                <a:gd name="T17" fmla="*/ 2013 h 2755"/>
                <a:gd name="T18" fmla="*/ 2566 w 2699"/>
                <a:gd name="T19" fmla="*/ 2067 h 2755"/>
                <a:gd name="T20" fmla="*/ 2628 w 2699"/>
                <a:gd name="T21" fmla="*/ 2136 h 2755"/>
                <a:gd name="T22" fmla="*/ 2673 w 2699"/>
                <a:gd name="T23" fmla="*/ 2219 h 2755"/>
                <a:gd name="T24" fmla="*/ 2696 w 2699"/>
                <a:gd name="T25" fmla="*/ 2311 h 2755"/>
                <a:gd name="T26" fmla="*/ 2696 w 2699"/>
                <a:gd name="T27" fmla="*/ 2411 h 2755"/>
                <a:gd name="T28" fmla="*/ 2673 w 2699"/>
                <a:gd name="T29" fmla="*/ 2504 h 2755"/>
                <a:gd name="T30" fmla="*/ 2628 w 2699"/>
                <a:gd name="T31" fmla="*/ 2586 h 2755"/>
                <a:gd name="T32" fmla="*/ 2566 w 2699"/>
                <a:gd name="T33" fmla="*/ 2656 h 2755"/>
                <a:gd name="T34" fmla="*/ 2490 w 2699"/>
                <a:gd name="T35" fmla="*/ 2709 h 2755"/>
                <a:gd name="T36" fmla="*/ 2402 w 2699"/>
                <a:gd name="T37" fmla="*/ 2742 h 2755"/>
                <a:gd name="T38" fmla="*/ 2305 w 2699"/>
                <a:gd name="T39" fmla="*/ 2755 h 2755"/>
                <a:gd name="T40" fmla="*/ 2214 w 2699"/>
                <a:gd name="T41" fmla="*/ 2743 h 2755"/>
                <a:gd name="T42" fmla="*/ 2130 w 2699"/>
                <a:gd name="T43" fmla="*/ 2714 h 2755"/>
                <a:gd name="T44" fmla="*/ 2056 w 2699"/>
                <a:gd name="T45" fmla="*/ 2665 h 2755"/>
                <a:gd name="T46" fmla="*/ 2023 w 2699"/>
                <a:gd name="T47" fmla="*/ 2657 h 2755"/>
                <a:gd name="T48" fmla="*/ 2010 w 2699"/>
                <a:gd name="T49" fmla="*/ 2696 h 2755"/>
                <a:gd name="T50" fmla="*/ 1979 w 2699"/>
                <a:gd name="T51" fmla="*/ 2732 h 2755"/>
                <a:gd name="T52" fmla="*/ 1935 w 2699"/>
                <a:gd name="T53" fmla="*/ 2752 h 2755"/>
                <a:gd name="T54" fmla="*/ 1181 w 2699"/>
                <a:gd name="T55" fmla="*/ 2755 h 2755"/>
                <a:gd name="T56" fmla="*/ 1133 w 2699"/>
                <a:gd name="T57" fmla="*/ 2744 h 2755"/>
                <a:gd name="T58" fmla="*/ 1095 w 2699"/>
                <a:gd name="T59" fmla="*/ 2716 h 2755"/>
                <a:gd name="T60" fmla="*/ 1072 w 2699"/>
                <a:gd name="T61" fmla="*/ 2674 h 2755"/>
                <a:gd name="T62" fmla="*/ 1069 w 2699"/>
                <a:gd name="T63" fmla="*/ 2626 h 2755"/>
                <a:gd name="T64" fmla="*/ 1086 w 2699"/>
                <a:gd name="T65" fmla="*/ 2581 h 2755"/>
                <a:gd name="T66" fmla="*/ 304 w 2699"/>
                <a:gd name="T67" fmla="*/ 2305 h 2755"/>
                <a:gd name="T68" fmla="*/ 217 w 2699"/>
                <a:gd name="T69" fmla="*/ 2292 h 2755"/>
                <a:gd name="T70" fmla="*/ 138 w 2699"/>
                <a:gd name="T71" fmla="*/ 2255 h 2755"/>
                <a:gd name="T72" fmla="*/ 75 w 2699"/>
                <a:gd name="T73" fmla="*/ 2200 h 2755"/>
                <a:gd name="T74" fmla="*/ 29 w 2699"/>
                <a:gd name="T75" fmla="*/ 2129 h 2755"/>
                <a:gd name="T76" fmla="*/ 3 w 2699"/>
                <a:gd name="T77" fmla="*/ 2045 h 2755"/>
                <a:gd name="T78" fmla="*/ 0 w 2699"/>
                <a:gd name="T79" fmla="*/ 304 h 2755"/>
                <a:gd name="T80" fmla="*/ 13 w 2699"/>
                <a:gd name="T81" fmla="*/ 217 h 2755"/>
                <a:gd name="T82" fmla="*/ 49 w 2699"/>
                <a:gd name="T83" fmla="*/ 138 h 2755"/>
                <a:gd name="T84" fmla="*/ 105 w 2699"/>
                <a:gd name="T85" fmla="*/ 74 h 2755"/>
                <a:gd name="T86" fmla="*/ 176 w 2699"/>
                <a:gd name="T87" fmla="*/ 27 h 2755"/>
                <a:gd name="T88" fmla="*/ 260 w 2699"/>
                <a:gd name="T89" fmla="*/ 3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99" h="2755">
                  <a:moveTo>
                    <a:pt x="304" y="0"/>
                  </a:moveTo>
                  <a:lnTo>
                    <a:pt x="2001" y="0"/>
                  </a:lnTo>
                  <a:lnTo>
                    <a:pt x="2045" y="3"/>
                  </a:lnTo>
                  <a:lnTo>
                    <a:pt x="2088" y="13"/>
                  </a:lnTo>
                  <a:lnTo>
                    <a:pt x="2129" y="27"/>
                  </a:lnTo>
                  <a:lnTo>
                    <a:pt x="2167" y="49"/>
                  </a:lnTo>
                  <a:lnTo>
                    <a:pt x="2200" y="74"/>
                  </a:lnTo>
                  <a:lnTo>
                    <a:pt x="2230" y="105"/>
                  </a:lnTo>
                  <a:lnTo>
                    <a:pt x="2256" y="138"/>
                  </a:lnTo>
                  <a:lnTo>
                    <a:pt x="2276" y="175"/>
                  </a:lnTo>
                  <a:lnTo>
                    <a:pt x="2292" y="217"/>
                  </a:lnTo>
                  <a:lnTo>
                    <a:pt x="2302" y="259"/>
                  </a:lnTo>
                  <a:lnTo>
                    <a:pt x="2305" y="304"/>
                  </a:lnTo>
                  <a:lnTo>
                    <a:pt x="2305" y="1967"/>
                  </a:lnTo>
                  <a:lnTo>
                    <a:pt x="2355" y="1970"/>
                  </a:lnTo>
                  <a:lnTo>
                    <a:pt x="2402" y="1980"/>
                  </a:lnTo>
                  <a:lnTo>
                    <a:pt x="2448" y="1994"/>
                  </a:lnTo>
                  <a:lnTo>
                    <a:pt x="2490" y="2013"/>
                  </a:lnTo>
                  <a:lnTo>
                    <a:pt x="2530" y="2038"/>
                  </a:lnTo>
                  <a:lnTo>
                    <a:pt x="2566" y="2067"/>
                  </a:lnTo>
                  <a:lnTo>
                    <a:pt x="2599" y="2100"/>
                  </a:lnTo>
                  <a:lnTo>
                    <a:pt x="2628" y="2136"/>
                  </a:lnTo>
                  <a:lnTo>
                    <a:pt x="2653" y="2176"/>
                  </a:lnTo>
                  <a:lnTo>
                    <a:pt x="2673" y="2219"/>
                  </a:lnTo>
                  <a:lnTo>
                    <a:pt x="2686" y="2264"/>
                  </a:lnTo>
                  <a:lnTo>
                    <a:pt x="2696" y="2311"/>
                  </a:lnTo>
                  <a:lnTo>
                    <a:pt x="2699" y="2361"/>
                  </a:lnTo>
                  <a:lnTo>
                    <a:pt x="2696" y="2411"/>
                  </a:lnTo>
                  <a:lnTo>
                    <a:pt x="2686" y="2458"/>
                  </a:lnTo>
                  <a:lnTo>
                    <a:pt x="2673" y="2504"/>
                  </a:lnTo>
                  <a:lnTo>
                    <a:pt x="2653" y="2546"/>
                  </a:lnTo>
                  <a:lnTo>
                    <a:pt x="2628" y="2586"/>
                  </a:lnTo>
                  <a:lnTo>
                    <a:pt x="2599" y="2622"/>
                  </a:lnTo>
                  <a:lnTo>
                    <a:pt x="2566" y="2656"/>
                  </a:lnTo>
                  <a:lnTo>
                    <a:pt x="2530" y="2684"/>
                  </a:lnTo>
                  <a:lnTo>
                    <a:pt x="2490" y="2709"/>
                  </a:lnTo>
                  <a:lnTo>
                    <a:pt x="2448" y="2729"/>
                  </a:lnTo>
                  <a:lnTo>
                    <a:pt x="2402" y="2742"/>
                  </a:lnTo>
                  <a:lnTo>
                    <a:pt x="2355" y="2752"/>
                  </a:lnTo>
                  <a:lnTo>
                    <a:pt x="2305" y="2755"/>
                  </a:lnTo>
                  <a:lnTo>
                    <a:pt x="2259" y="2752"/>
                  </a:lnTo>
                  <a:lnTo>
                    <a:pt x="2214" y="2743"/>
                  </a:lnTo>
                  <a:lnTo>
                    <a:pt x="2171" y="2731"/>
                  </a:lnTo>
                  <a:lnTo>
                    <a:pt x="2130" y="2714"/>
                  </a:lnTo>
                  <a:lnTo>
                    <a:pt x="2092" y="2692"/>
                  </a:lnTo>
                  <a:lnTo>
                    <a:pt x="2056" y="2665"/>
                  </a:lnTo>
                  <a:lnTo>
                    <a:pt x="2024" y="2636"/>
                  </a:lnTo>
                  <a:lnTo>
                    <a:pt x="2023" y="2657"/>
                  </a:lnTo>
                  <a:lnTo>
                    <a:pt x="2019" y="2677"/>
                  </a:lnTo>
                  <a:lnTo>
                    <a:pt x="2010" y="2696"/>
                  </a:lnTo>
                  <a:lnTo>
                    <a:pt x="1997" y="2716"/>
                  </a:lnTo>
                  <a:lnTo>
                    <a:pt x="1979" y="2732"/>
                  </a:lnTo>
                  <a:lnTo>
                    <a:pt x="1959" y="2744"/>
                  </a:lnTo>
                  <a:lnTo>
                    <a:pt x="1935" y="2752"/>
                  </a:lnTo>
                  <a:lnTo>
                    <a:pt x="1911" y="2755"/>
                  </a:lnTo>
                  <a:lnTo>
                    <a:pt x="1181" y="2755"/>
                  </a:lnTo>
                  <a:lnTo>
                    <a:pt x="1157" y="2752"/>
                  </a:lnTo>
                  <a:lnTo>
                    <a:pt x="1133" y="2744"/>
                  </a:lnTo>
                  <a:lnTo>
                    <a:pt x="1113" y="2732"/>
                  </a:lnTo>
                  <a:lnTo>
                    <a:pt x="1095" y="2716"/>
                  </a:lnTo>
                  <a:lnTo>
                    <a:pt x="1082" y="2696"/>
                  </a:lnTo>
                  <a:lnTo>
                    <a:pt x="1072" y="2674"/>
                  </a:lnTo>
                  <a:lnTo>
                    <a:pt x="1068" y="2649"/>
                  </a:lnTo>
                  <a:lnTo>
                    <a:pt x="1069" y="2626"/>
                  </a:lnTo>
                  <a:lnTo>
                    <a:pt x="1075" y="2603"/>
                  </a:lnTo>
                  <a:lnTo>
                    <a:pt x="1086" y="2581"/>
                  </a:lnTo>
                  <a:lnTo>
                    <a:pt x="1266" y="2305"/>
                  </a:lnTo>
                  <a:lnTo>
                    <a:pt x="304" y="2305"/>
                  </a:lnTo>
                  <a:lnTo>
                    <a:pt x="260" y="2302"/>
                  </a:lnTo>
                  <a:lnTo>
                    <a:pt x="217" y="2292"/>
                  </a:lnTo>
                  <a:lnTo>
                    <a:pt x="176" y="2276"/>
                  </a:lnTo>
                  <a:lnTo>
                    <a:pt x="138" y="2255"/>
                  </a:lnTo>
                  <a:lnTo>
                    <a:pt x="105" y="2230"/>
                  </a:lnTo>
                  <a:lnTo>
                    <a:pt x="75" y="2200"/>
                  </a:lnTo>
                  <a:lnTo>
                    <a:pt x="49" y="2166"/>
                  </a:lnTo>
                  <a:lnTo>
                    <a:pt x="29" y="2129"/>
                  </a:lnTo>
                  <a:lnTo>
                    <a:pt x="13" y="2088"/>
                  </a:lnTo>
                  <a:lnTo>
                    <a:pt x="3" y="2045"/>
                  </a:lnTo>
                  <a:lnTo>
                    <a:pt x="0" y="2001"/>
                  </a:lnTo>
                  <a:lnTo>
                    <a:pt x="0" y="304"/>
                  </a:lnTo>
                  <a:lnTo>
                    <a:pt x="3" y="259"/>
                  </a:lnTo>
                  <a:lnTo>
                    <a:pt x="13" y="217"/>
                  </a:lnTo>
                  <a:lnTo>
                    <a:pt x="29" y="175"/>
                  </a:lnTo>
                  <a:lnTo>
                    <a:pt x="49" y="138"/>
                  </a:lnTo>
                  <a:lnTo>
                    <a:pt x="75" y="105"/>
                  </a:lnTo>
                  <a:lnTo>
                    <a:pt x="105" y="74"/>
                  </a:lnTo>
                  <a:lnTo>
                    <a:pt x="138" y="49"/>
                  </a:lnTo>
                  <a:lnTo>
                    <a:pt x="176" y="27"/>
                  </a:lnTo>
                  <a:lnTo>
                    <a:pt x="217" y="13"/>
                  </a:lnTo>
                  <a:lnTo>
                    <a:pt x="260" y="3"/>
                  </a:lnTo>
                  <a:lnTo>
                    <a:pt x="304"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2" name="Freeform 28"/>
            <p:cNvSpPr>
              <a:spLocks noEditPoints="1"/>
            </p:cNvSpPr>
            <p:nvPr/>
          </p:nvSpPr>
          <p:spPr bwMode="auto">
            <a:xfrm>
              <a:off x="5275263" y="2428875"/>
              <a:ext cx="473075" cy="471488"/>
            </a:xfrm>
            <a:custGeom>
              <a:avLst/>
              <a:gdLst>
                <a:gd name="T0" fmla="*/ 680 w 2081"/>
                <a:gd name="T1" fmla="*/ 1104 h 2080"/>
                <a:gd name="T2" fmla="*/ 880 w 2081"/>
                <a:gd name="T3" fmla="*/ 1143 h 2080"/>
                <a:gd name="T4" fmla="*/ 1093 w 2081"/>
                <a:gd name="T5" fmla="*/ 1150 h 2080"/>
                <a:gd name="T6" fmla="*/ 1305 w 2081"/>
                <a:gd name="T7" fmla="*/ 1128 h 2080"/>
                <a:gd name="T8" fmla="*/ 1483 w 2081"/>
                <a:gd name="T9" fmla="*/ 1070 h 2080"/>
                <a:gd name="T10" fmla="*/ 1484 w 2081"/>
                <a:gd name="T11" fmla="*/ 1283 h 2080"/>
                <a:gd name="T12" fmla="*/ 1462 w 2081"/>
                <a:gd name="T13" fmla="*/ 1467 h 2080"/>
                <a:gd name="T14" fmla="*/ 1290 w 2081"/>
                <a:gd name="T15" fmla="*/ 1542 h 2080"/>
                <a:gd name="T16" fmla="*/ 1041 w 2081"/>
                <a:gd name="T17" fmla="*/ 1574 h 2080"/>
                <a:gd name="T18" fmla="*/ 815 w 2081"/>
                <a:gd name="T19" fmla="*/ 1549 h 2080"/>
                <a:gd name="T20" fmla="*/ 649 w 2081"/>
                <a:gd name="T21" fmla="*/ 1486 h 2080"/>
                <a:gd name="T22" fmla="*/ 566 w 2081"/>
                <a:gd name="T23" fmla="*/ 1408 h 2080"/>
                <a:gd name="T24" fmla="*/ 1101 w 2081"/>
                <a:gd name="T25" fmla="*/ 463 h 2080"/>
                <a:gd name="T26" fmla="*/ 1313 w 2081"/>
                <a:gd name="T27" fmla="*/ 488 h 2080"/>
                <a:gd name="T28" fmla="*/ 1462 w 2081"/>
                <a:gd name="T29" fmla="*/ 541 h 2080"/>
                <a:gd name="T30" fmla="*/ 1518 w 2081"/>
                <a:gd name="T31" fmla="*/ 612 h 2080"/>
                <a:gd name="T32" fmla="*/ 1462 w 2081"/>
                <a:gd name="T33" fmla="*/ 683 h 2080"/>
                <a:gd name="T34" fmla="*/ 1313 w 2081"/>
                <a:gd name="T35" fmla="*/ 736 h 2080"/>
                <a:gd name="T36" fmla="*/ 1101 w 2081"/>
                <a:gd name="T37" fmla="*/ 762 h 2080"/>
                <a:gd name="T38" fmla="*/ 867 w 2081"/>
                <a:gd name="T39" fmla="*/ 753 h 2080"/>
                <a:gd name="T40" fmla="*/ 683 w 2081"/>
                <a:gd name="T41" fmla="*/ 712 h 2080"/>
                <a:gd name="T42" fmla="*/ 577 w 2081"/>
                <a:gd name="T43" fmla="*/ 650 h 2080"/>
                <a:gd name="T44" fmla="*/ 577 w 2081"/>
                <a:gd name="T45" fmla="*/ 575 h 2080"/>
                <a:gd name="T46" fmla="*/ 683 w 2081"/>
                <a:gd name="T47" fmla="*/ 512 h 2080"/>
                <a:gd name="T48" fmla="*/ 867 w 2081"/>
                <a:gd name="T49" fmla="*/ 471 h 2080"/>
                <a:gd name="T50" fmla="*/ 192 w 2081"/>
                <a:gd name="T51" fmla="*/ 0 h 2080"/>
                <a:gd name="T52" fmla="*/ 1986 w 2081"/>
                <a:gd name="T53" fmla="*/ 26 h 2080"/>
                <a:gd name="T54" fmla="*/ 2068 w 2081"/>
                <a:gd name="T55" fmla="*/ 125 h 2080"/>
                <a:gd name="T56" fmla="*/ 1631 w 2081"/>
                <a:gd name="T57" fmla="*/ 1237 h 2080"/>
                <a:gd name="T58" fmla="*/ 1628 w 2081"/>
                <a:gd name="T59" fmla="*/ 581 h 2080"/>
                <a:gd name="T60" fmla="*/ 1568 w 2081"/>
                <a:gd name="T61" fmla="*/ 477 h 2080"/>
                <a:gd name="T62" fmla="*/ 1443 w 2081"/>
                <a:gd name="T63" fmla="*/ 408 h 2080"/>
                <a:gd name="T64" fmla="*/ 1276 w 2081"/>
                <a:gd name="T65" fmla="*/ 366 h 2080"/>
                <a:gd name="T66" fmla="*/ 1088 w 2081"/>
                <a:gd name="T67" fmla="*/ 350 h 2080"/>
                <a:gd name="T68" fmla="*/ 898 w 2081"/>
                <a:gd name="T69" fmla="*/ 355 h 2080"/>
                <a:gd name="T70" fmla="*/ 717 w 2081"/>
                <a:gd name="T71" fmla="*/ 383 h 2080"/>
                <a:gd name="T72" fmla="*/ 569 w 2081"/>
                <a:gd name="T73" fmla="*/ 439 h 2080"/>
                <a:gd name="T74" fmla="*/ 474 w 2081"/>
                <a:gd name="T75" fmla="*/ 525 h 2080"/>
                <a:gd name="T76" fmla="*/ 451 w 2081"/>
                <a:gd name="T77" fmla="*/ 619 h 2080"/>
                <a:gd name="T78" fmla="*/ 463 w 2081"/>
                <a:gd name="T79" fmla="*/ 1450 h 2080"/>
                <a:gd name="T80" fmla="*/ 550 w 2081"/>
                <a:gd name="T81" fmla="*/ 1556 h 2080"/>
                <a:gd name="T82" fmla="*/ 701 w 2081"/>
                <a:gd name="T83" fmla="*/ 1632 h 2080"/>
                <a:gd name="T84" fmla="*/ 889 w 2081"/>
                <a:gd name="T85" fmla="*/ 1676 h 2080"/>
                <a:gd name="T86" fmla="*/ 1105 w 2081"/>
                <a:gd name="T87" fmla="*/ 1685 h 2080"/>
                <a:gd name="T88" fmla="*/ 1355 w 2081"/>
                <a:gd name="T89" fmla="*/ 1639 h 2080"/>
                <a:gd name="T90" fmla="*/ 1462 w 2081"/>
                <a:gd name="T91" fmla="*/ 1673 h 2080"/>
                <a:gd name="T92" fmla="*/ 1462 w 2081"/>
                <a:gd name="T93" fmla="*/ 1804 h 2080"/>
                <a:gd name="T94" fmla="*/ 1462 w 2081"/>
                <a:gd name="T95" fmla="*/ 1859 h 2080"/>
                <a:gd name="T96" fmla="*/ 1390 w 2081"/>
                <a:gd name="T97" fmla="*/ 1864 h 2080"/>
                <a:gd name="T98" fmla="*/ 1226 w 2081"/>
                <a:gd name="T99" fmla="*/ 2080 h 2080"/>
                <a:gd name="T100" fmla="*/ 95 w 2081"/>
                <a:gd name="T101" fmla="*/ 2055 h 2080"/>
                <a:gd name="T102" fmla="*/ 13 w 2081"/>
                <a:gd name="T103" fmla="*/ 1955 h 2080"/>
                <a:gd name="T104" fmla="*/ 3 w 2081"/>
                <a:gd name="T105" fmla="*/ 157 h 2080"/>
                <a:gd name="T106" fmla="*/ 69 w 2081"/>
                <a:gd name="T107" fmla="*/ 45 h 2080"/>
                <a:gd name="T108" fmla="*/ 192 w 2081"/>
                <a:gd name="T109" fmla="*/ 0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1" h="2080">
                  <a:moveTo>
                    <a:pt x="563" y="1050"/>
                  </a:moveTo>
                  <a:lnTo>
                    <a:pt x="597" y="1070"/>
                  </a:lnTo>
                  <a:lnTo>
                    <a:pt x="637" y="1088"/>
                  </a:lnTo>
                  <a:lnTo>
                    <a:pt x="680" y="1104"/>
                  </a:lnTo>
                  <a:lnTo>
                    <a:pt x="727" y="1118"/>
                  </a:lnTo>
                  <a:lnTo>
                    <a:pt x="776" y="1128"/>
                  </a:lnTo>
                  <a:lnTo>
                    <a:pt x="827" y="1137"/>
                  </a:lnTo>
                  <a:lnTo>
                    <a:pt x="880" y="1143"/>
                  </a:lnTo>
                  <a:lnTo>
                    <a:pt x="934" y="1148"/>
                  </a:lnTo>
                  <a:lnTo>
                    <a:pt x="988" y="1150"/>
                  </a:lnTo>
                  <a:lnTo>
                    <a:pt x="1041" y="1151"/>
                  </a:lnTo>
                  <a:lnTo>
                    <a:pt x="1093" y="1150"/>
                  </a:lnTo>
                  <a:lnTo>
                    <a:pt x="1147" y="1148"/>
                  </a:lnTo>
                  <a:lnTo>
                    <a:pt x="1201" y="1143"/>
                  </a:lnTo>
                  <a:lnTo>
                    <a:pt x="1253" y="1137"/>
                  </a:lnTo>
                  <a:lnTo>
                    <a:pt x="1305" y="1128"/>
                  </a:lnTo>
                  <a:lnTo>
                    <a:pt x="1354" y="1118"/>
                  </a:lnTo>
                  <a:lnTo>
                    <a:pt x="1401" y="1104"/>
                  </a:lnTo>
                  <a:lnTo>
                    <a:pt x="1444" y="1088"/>
                  </a:lnTo>
                  <a:lnTo>
                    <a:pt x="1483" y="1070"/>
                  </a:lnTo>
                  <a:lnTo>
                    <a:pt x="1518" y="1050"/>
                  </a:lnTo>
                  <a:lnTo>
                    <a:pt x="1518" y="1253"/>
                  </a:lnTo>
                  <a:lnTo>
                    <a:pt x="1500" y="1267"/>
                  </a:lnTo>
                  <a:lnTo>
                    <a:pt x="1484" y="1283"/>
                  </a:lnTo>
                  <a:lnTo>
                    <a:pt x="1473" y="1304"/>
                  </a:lnTo>
                  <a:lnTo>
                    <a:pt x="1465" y="1326"/>
                  </a:lnTo>
                  <a:lnTo>
                    <a:pt x="1462" y="1349"/>
                  </a:lnTo>
                  <a:lnTo>
                    <a:pt x="1462" y="1467"/>
                  </a:lnTo>
                  <a:lnTo>
                    <a:pt x="1428" y="1488"/>
                  </a:lnTo>
                  <a:lnTo>
                    <a:pt x="1388" y="1508"/>
                  </a:lnTo>
                  <a:lnTo>
                    <a:pt x="1342" y="1526"/>
                  </a:lnTo>
                  <a:lnTo>
                    <a:pt x="1290" y="1542"/>
                  </a:lnTo>
                  <a:lnTo>
                    <a:pt x="1233" y="1556"/>
                  </a:lnTo>
                  <a:lnTo>
                    <a:pt x="1173" y="1566"/>
                  </a:lnTo>
                  <a:lnTo>
                    <a:pt x="1108" y="1572"/>
                  </a:lnTo>
                  <a:lnTo>
                    <a:pt x="1041" y="1574"/>
                  </a:lnTo>
                  <a:lnTo>
                    <a:pt x="980" y="1573"/>
                  </a:lnTo>
                  <a:lnTo>
                    <a:pt x="923" y="1568"/>
                  </a:lnTo>
                  <a:lnTo>
                    <a:pt x="867" y="1559"/>
                  </a:lnTo>
                  <a:lnTo>
                    <a:pt x="815" y="1549"/>
                  </a:lnTo>
                  <a:lnTo>
                    <a:pt x="767" y="1536"/>
                  </a:lnTo>
                  <a:lnTo>
                    <a:pt x="723" y="1521"/>
                  </a:lnTo>
                  <a:lnTo>
                    <a:pt x="683" y="1504"/>
                  </a:lnTo>
                  <a:lnTo>
                    <a:pt x="649" y="1486"/>
                  </a:lnTo>
                  <a:lnTo>
                    <a:pt x="619" y="1467"/>
                  </a:lnTo>
                  <a:lnTo>
                    <a:pt x="595" y="1448"/>
                  </a:lnTo>
                  <a:lnTo>
                    <a:pt x="577" y="1428"/>
                  </a:lnTo>
                  <a:lnTo>
                    <a:pt x="566" y="1408"/>
                  </a:lnTo>
                  <a:lnTo>
                    <a:pt x="563" y="1389"/>
                  </a:lnTo>
                  <a:lnTo>
                    <a:pt x="563" y="1050"/>
                  </a:lnTo>
                  <a:close/>
                  <a:moveTo>
                    <a:pt x="1041" y="461"/>
                  </a:moveTo>
                  <a:lnTo>
                    <a:pt x="1101" y="463"/>
                  </a:lnTo>
                  <a:lnTo>
                    <a:pt x="1158" y="466"/>
                  </a:lnTo>
                  <a:lnTo>
                    <a:pt x="1213" y="471"/>
                  </a:lnTo>
                  <a:lnTo>
                    <a:pt x="1266" y="479"/>
                  </a:lnTo>
                  <a:lnTo>
                    <a:pt x="1313" y="488"/>
                  </a:lnTo>
                  <a:lnTo>
                    <a:pt x="1357" y="500"/>
                  </a:lnTo>
                  <a:lnTo>
                    <a:pt x="1398" y="512"/>
                  </a:lnTo>
                  <a:lnTo>
                    <a:pt x="1432" y="526"/>
                  </a:lnTo>
                  <a:lnTo>
                    <a:pt x="1462" y="541"/>
                  </a:lnTo>
                  <a:lnTo>
                    <a:pt x="1486" y="558"/>
                  </a:lnTo>
                  <a:lnTo>
                    <a:pt x="1504" y="575"/>
                  </a:lnTo>
                  <a:lnTo>
                    <a:pt x="1515" y="594"/>
                  </a:lnTo>
                  <a:lnTo>
                    <a:pt x="1518" y="612"/>
                  </a:lnTo>
                  <a:lnTo>
                    <a:pt x="1515" y="631"/>
                  </a:lnTo>
                  <a:lnTo>
                    <a:pt x="1504" y="650"/>
                  </a:lnTo>
                  <a:lnTo>
                    <a:pt x="1486" y="667"/>
                  </a:lnTo>
                  <a:lnTo>
                    <a:pt x="1462" y="683"/>
                  </a:lnTo>
                  <a:lnTo>
                    <a:pt x="1432" y="698"/>
                  </a:lnTo>
                  <a:lnTo>
                    <a:pt x="1398" y="712"/>
                  </a:lnTo>
                  <a:lnTo>
                    <a:pt x="1357" y="725"/>
                  </a:lnTo>
                  <a:lnTo>
                    <a:pt x="1313" y="736"/>
                  </a:lnTo>
                  <a:lnTo>
                    <a:pt x="1266" y="746"/>
                  </a:lnTo>
                  <a:lnTo>
                    <a:pt x="1213" y="753"/>
                  </a:lnTo>
                  <a:lnTo>
                    <a:pt x="1158" y="758"/>
                  </a:lnTo>
                  <a:lnTo>
                    <a:pt x="1101" y="762"/>
                  </a:lnTo>
                  <a:lnTo>
                    <a:pt x="1041" y="763"/>
                  </a:lnTo>
                  <a:lnTo>
                    <a:pt x="980" y="762"/>
                  </a:lnTo>
                  <a:lnTo>
                    <a:pt x="923" y="758"/>
                  </a:lnTo>
                  <a:lnTo>
                    <a:pt x="867" y="753"/>
                  </a:lnTo>
                  <a:lnTo>
                    <a:pt x="815" y="746"/>
                  </a:lnTo>
                  <a:lnTo>
                    <a:pt x="767" y="736"/>
                  </a:lnTo>
                  <a:lnTo>
                    <a:pt x="723" y="725"/>
                  </a:lnTo>
                  <a:lnTo>
                    <a:pt x="683" y="712"/>
                  </a:lnTo>
                  <a:lnTo>
                    <a:pt x="649" y="698"/>
                  </a:lnTo>
                  <a:lnTo>
                    <a:pt x="619" y="683"/>
                  </a:lnTo>
                  <a:lnTo>
                    <a:pt x="595" y="667"/>
                  </a:lnTo>
                  <a:lnTo>
                    <a:pt x="577" y="650"/>
                  </a:lnTo>
                  <a:lnTo>
                    <a:pt x="566" y="631"/>
                  </a:lnTo>
                  <a:lnTo>
                    <a:pt x="563" y="612"/>
                  </a:lnTo>
                  <a:lnTo>
                    <a:pt x="566" y="594"/>
                  </a:lnTo>
                  <a:lnTo>
                    <a:pt x="577" y="575"/>
                  </a:lnTo>
                  <a:lnTo>
                    <a:pt x="595" y="558"/>
                  </a:lnTo>
                  <a:lnTo>
                    <a:pt x="619" y="541"/>
                  </a:lnTo>
                  <a:lnTo>
                    <a:pt x="649" y="526"/>
                  </a:lnTo>
                  <a:lnTo>
                    <a:pt x="683" y="512"/>
                  </a:lnTo>
                  <a:lnTo>
                    <a:pt x="723" y="500"/>
                  </a:lnTo>
                  <a:lnTo>
                    <a:pt x="767" y="488"/>
                  </a:lnTo>
                  <a:lnTo>
                    <a:pt x="815" y="479"/>
                  </a:lnTo>
                  <a:lnTo>
                    <a:pt x="867" y="471"/>
                  </a:lnTo>
                  <a:lnTo>
                    <a:pt x="923" y="466"/>
                  </a:lnTo>
                  <a:lnTo>
                    <a:pt x="980" y="463"/>
                  </a:lnTo>
                  <a:lnTo>
                    <a:pt x="1041" y="461"/>
                  </a:lnTo>
                  <a:close/>
                  <a:moveTo>
                    <a:pt x="192" y="0"/>
                  </a:moveTo>
                  <a:lnTo>
                    <a:pt x="1889" y="0"/>
                  </a:lnTo>
                  <a:lnTo>
                    <a:pt x="1923" y="3"/>
                  </a:lnTo>
                  <a:lnTo>
                    <a:pt x="1955" y="12"/>
                  </a:lnTo>
                  <a:lnTo>
                    <a:pt x="1986" y="26"/>
                  </a:lnTo>
                  <a:lnTo>
                    <a:pt x="2012" y="45"/>
                  </a:lnTo>
                  <a:lnTo>
                    <a:pt x="2036" y="69"/>
                  </a:lnTo>
                  <a:lnTo>
                    <a:pt x="2055" y="95"/>
                  </a:lnTo>
                  <a:lnTo>
                    <a:pt x="2068" y="125"/>
                  </a:lnTo>
                  <a:lnTo>
                    <a:pt x="2078" y="157"/>
                  </a:lnTo>
                  <a:lnTo>
                    <a:pt x="2081" y="192"/>
                  </a:lnTo>
                  <a:lnTo>
                    <a:pt x="2081" y="1237"/>
                  </a:lnTo>
                  <a:lnTo>
                    <a:pt x="1631" y="1237"/>
                  </a:lnTo>
                  <a:lnTo>
                    <a:pt x="1631" y="619"/>
                  </a:lnTo>
                  <a:lnTo>
                    <a:pt x="1630" y="619"/>
                  </a:lnTo>
                  <a:lnTo>
                    <a:pt x="1631" y="612"/>
                  </a:lnTo>
                  <a:lnTo>
                    <a:pt x="1628" y="581"/>
                  </a:lnTo>
                  <a:lnTo>
                    <a:pt x="1620" y="551"/>
                  </a:lnTo>
                  <a:lnTo>
                    <a:pt x="1607" y="525"/>
                  </a:lnTo>
                  <a:lnTo>
                    <a:pt x="1589" y="501"/>
                  </a:lnTo>
                  <a:lnTo>
                    <a:pt x="1568" y="477"/>
                  </a:lnTo>
                  <a:lnTo>
                    <a:pt x="1541" y="457"/>
                  </a:lnTo>
                  <a:lnTo>
                    <a:pt x="1512" y="439"/>
                  </a:lnTo>
                  <a:lnTo>
                    <a:pt x="1479" y="423"/>
                  </a:lnTo>
                  <a:lnTo>
                    <a:pt x="1443" y="408"/>
                  </a:lnTo>
                  <a:lnTo>
                    <a:pt x="1404" y="395"/>
                  </a:lnTo>
                  <a:lnTo>
                    <a:pt x="1363" y="383"/>
                  </a:lnTo>
                  <a:lnTo>
                    <a:pt x="1320" y="374"/>
                  </a:lnTo>
                  <a:lnTo>
                    <a:pt x="1276" y="366"/>
                  </a:lnTo>
                  <a:lnTo>
                    <a:pt x="1230" y="359"/>
                  </a:lnTo>
                  <a:lnTo>
                    <a:pt x="1183" y="355"/>
                  </a:lnTo>
                  <a:lnTo>
                    <a:pt x="1136" y="352"/>
                  </a:lnTo>
                  <a:lnTo>
                    <a:pt x="1088" y="350"/>
                  </a:lnTo>
                  <a:lnTo>
                    <a:pt x="1041" y="349"/>
                  </a:lnTo>
                  <a:lnTo>
                    <a:pt x="993" y="350"/>
                  </a:lnTo>
                  <a:lnTo>
                    <a:pt x="945" y="352"/>
                  </a:lnTo>
                  <a:lnTo>
                    <a:pt x="898" y="355"/>
                  </a:lnTo>
                  <a:lnTo>
                    <a:pt x="850" y="359"/>
                  </a:lnTo>
                  <a:lnTo>
                    <a:pt x="805" y="366"/>
                  </a:lnTo>
                  <a:lnTo>
                    <a:pt x="761" y="374"/>
                  </a:lnTo>
                  <a:lnTo>
                    <a:pt x="717" y="383"/>
                  </a:lnTo>
                  <a:lnTo>
                    <a:pt x="677" y="395"/>
                  </a:lnTo>
                  <a:lnTo>
                    <a:pt x="638" y="408"/>
                  </a:lnTo>
                  <a:lnTo>
                    <a:pt x="602" y="423"/>
                  </a:lnTo>
                  <a:lnTo>
                    <a:pt x="569" y="439"/>
                  </a:lnTo>
                  <a:lnTo>
                    <a:pt x="540" y="457"/>
                  </a:lnTo>
                  <a:lnTo>
                    <a:pt x="513" y="477"/>
                  </a:lnTo>
                  <a:lnTo>
                    <a:pt x="491" y="501"/>
                  </a:lnTo>
                  <a:lnTo>
                    <a:pt x="474" y="525"/>
                  </a:lnTo>
                  <a:lnTo>
                    <a:pt x="461" y="551"/>
                  </a:lnTo>
                  <a:lnTo>
                    <a:pt x="453" y="581"/>
                  </a:lnTo>
                  <a:lnTo>
                    <a:pt x="450" y="612"/>
                  </a:lnTo>
                  <a:lnTo>
                    <a:pt x="451" y="619"/>
                  </a:lnTo>
                  <a:lnTo>
                    <a:pt x="450" y="619"/>
                  </a:lnTo>
                  <a:lnTo>
                    <a:pt x="450" y="1389"/>
                  </a:lnTo>
                  <a:lnTo>
                    <a:pt x="453" y="1421"/>
                  </a:lnTo>
                  <a:lnTo>
                    <a:pt x="463" y="1450"/>
                  </a:lnTo>
                  <a:lnTo>
                    <a:pt x="476" y="1480"/>
                  </a:lnTo>
                  <a:lnTo>
                    <a:pt x="496" y="1506"/>
                  </a:lnTo>
                  <a:lnTo>
                    <a:pt x="521" y="1532"/>
                  </a:lnTo>
                  <a:lnTo>
                    <a:pt x="550" y="1556"/>
                  </a:lnTo>
                  <a:lnTo>
                    <a:pt x="583" y="1577"/>
                  </a:lnTo>
                  <a:lnTo>
                    <a:pt x="619" y="1597"/>
                  </a:lnTo>
                  <a:lnTo>
                    <a:pt x="659" y="1615"/>
                  </a:lnTo>
                  <a:lnTo>
                    <a:pt x="701" y="1632"/>
                  </a:lnTo>
                  <a:lnTo>
                    <a:pt x="746" y="1646"/>
                  </a:lnTo>
                  <a:lnTo>
                    <a:pt x="792" y="1658"/>
                  </a:lnTo>
                  <a:lnTo>
                    <a:pt x="841" y="1668"/>
                  </a:lnTo>
                  <a:lnTo>
                    <a:pt x="889" y="1676"/>
                  </a:lnTo>
                  <a:lnTo>
                    <a:pt x="940" y="1682"/>
                  </a:lnTo>
                  <a:lnTo>
                    <a:pt x="990" y="1686"/>
                  </a:lnTo>
                  <a:lnTo>
                    <a:pt x="1041" y="1687"/>
                  </a:lnTo>
                  <a:lnTo>
                    <a:pt x="1105" y="1685"/>
                  </a:lnTo>
                  <a:lnTo>
                    <a:pt x="1170" y="1679"/>
                  </a:lnTo>
                  <a:lnTo>
                    <a:pt x="1234" y="1669"/>
                  </a:lnTo>
                  <a:lnTo>
                    <a:pt x="1296" y="1656"/>
                  </a:lnTo>
                  <a:lnTo>
                    <a:pt x="1355" y="1639"/>
                  </a:lnTo>
                  <a:lnTo>
                    <a:pt x="1410" y="1619"/>
                  </a:lnTo>
                  <a:lnTo>
                    <a:pt x="1462" y="1597"/>
                  </a:lnTo>
                  <a:lnTo>
                    <a:pt x="1462" y="1635"/>
                  </a:lnTo>
                  <a:lnTo>
                    <a:pt x="1462" y="1673"/>
                  </a:lnTo>
                  <a:lnTo>
                    <a:pt x="1462" y="1710"/>
                  </a:lnTo>
                  <a:lnTo>
                    <a:pt x="1462" y="1745"/>
                  </a:lnTo>
                  <a:lnTo>
                    <a:pt x="1462" y="1776"/>
                  </a:lnTo>
                  <a:lnTo>
                    <a:pt x="1462" y="1804"/>
                  </a:lnTo>
                  <a:lnTo>
                    <a:pt x="1462" y="1826"/>
                  </a:lnTo>
                  <a:lnTo>
                    <a:pt x="1462" y="1844"/>
                  </a:lnTo>
                  <a:lnTo>
                    <a:pt x="1462" y="1855"/>
                  </a:lnTo>
                  <a:lnTo>
                    <a:pt x="1462" y="1859"/>
                  </a:lnTo>
                  <a:lnTo>
                    <a:pt x="1448" y="1856"/>
                  </a:lnTo>
                  <a:lnTo>
                    <a:pt x="1435" y="1855"/>
                  </a:lnTo>
                  <a:lnTo>
                    <a:pt x="1411" y="1858"/>
                  </a:lnTo>
                  <a:lnTo>
                    <a:pt x="1390" y="1864"/>
                  </a:lnTo>
                  <a:lnTo>
                    <a:pt x="1371" y="1875"/>
                  </a:lnTo>
                  <a:lnTo>
                    <a:pt x="1354" y="1889"/>
                  </a:lnTo>
                  <a:lnTo>
                    <a:pt x="1339" y="1907"/>
                  </a:lnTo>
                  <a:lnTo>
                    <a:pt x="1226" y="2080"/>
                  </a:lnTo>
                  <a:lnTo>
                    <a:pt x="192" y="2080"/>
                  </a:lnTo>
                  <a:lnTo>
                    <a:pt x="157" y="2077"/>
                  </a:lnTo>
                  <a:lnTo>
                    <a:pt x="126" y="2068"/>
                  </a:lnTo>
                  <a:lnTo>
                    <a:pt x="95" y="2055"/>
                  </a:lnTo>
                  <a:lnTo>
                    <a:pt x="69" y="2036"/>
                  </a:lnTo>
                  <a:lnTo>
                    <a:pt x="45" y="2012"/>
                  </a:lnTo>
                  <a:lnTo>
                    <a:pt x="26" y="1985"/>
                  </a:lnTo>
                  <a:lnTo>
                    <a:pt x="13" y="1955"/>
                  </a:lnTo>
                  <a:lnTo>
                    <a:pt x="3" y="1923"/>
                  </a:lnTo>
                  <a:lnTo>
                    <a:pt x="0" y="1889"/>
                  </a:lnTo>
                  <a:lnTo>
                    <a:pt x="0" y="192"/>
                  </a:lnTo>
                  <a:lnTo>
                    <a:pt x="3" y="157"/>
                  </a:lnTo>
                  <a:lnTo>
                    <a:pt x="13" y="125"/>
                  </a:lnTo>
                  <a:lnTo>
                    <a:pt x="26" y="95"/>
                  </a:lnTo>
                  <a:lnTo>
                    <a:pt x="45" y="69"/>
                  </a:lnTo>
                  <a:lnTo>
                    <a:pt x="69" y="45"/>
                  </a:lnTo>
                  <a:lnTo>
                    <a:pt x="95" y="26"/>
                  </a:lnTo>
                  <a:lnTo>
                    <a:pt x="126" y="12"/>
                  </a:lnTo>
                  <a:lnTo>
                    <a:pt x="157" y="3"/>
                  </a:lnTo>
                  <a:lnTo>
                    <a:pt x="192"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3" name="Freeform 29"/>
            <p:cNvSpPr>
              <a:spLocks noEditPoints="1"/>
            </p:cNvSpPr>
            <p:nvPr/>
          </p:nvSpPr>
          <p:spPr bwMode="auto">
            <a:xfrm>
              <a:off x="5403851" y="2598738"/>
              <a:ext cx="433388" cy="404813"/>
            </a:xfrm>
            <a:custGeom>
              <a:avLst/>
              <a:gdLst>
                <a:gd name="T0" fmla="*/ 1671 w 1911"/>
                <a:gd name="T1" fmla="*/ 1223 h 1782"/>
                <a:gd name="T2" fmla="*/ 1748 w 1911"/>
                <a:gd name="T3" fmla="*/ 1246 h 1782"/>
                <a:gd name="T4" fmla="*/ 1815 w 1911"/>
                <a:gd name="T5" fmla="*/ 1289 h 1782"/>
                <a:gd name="T6" fmla="*/ 1866 w 1911"/>
                <a:gd name="T7" fmla="*/ 1348 h 1782"/>
                <a:gd name="T8" fmla="*/ 1899 w 1911"/>
                <a:gd name="T9" fmla="*/ 1420 h 1782"/>
                <a:gd name="T10" fmla="*/ 1911 w 1911"/>
                <a:gd name="T11" fmla="*/ 1501 h 1782"/>
                <a:gd name="T12" fmla="*/ 1899 w 1911"/>
                <a:gd name="T13" fmla="*/ 1582 h 1782"/>
                <a:gd name="T14" fmla="*/ 1866 w 1911"/>
                <a:gd name="T15" fmla="*/ 1654 h 1782"/>
                <a:gd name="T16" fmla="*/ 1815 w 1911"/>
                <a:gd name="T17" fmla="*/ 1713 h 1782"/>
                <a:gd name="T18" fmla="*/ 1748 w 1911"/>
                <a:gd name="T19" fmla="*/ 1756 h 1782"/>
                <a:gd name="T20" fmla="*/ 1671 w 1911"/>
                <a:gd name="T21" fmla="*/ 1779 h 1782"/>
                <a:gd name="T22" fmla="*/ 1589 w 1911"/>
                <a:gd name="T23" fmla="*/ 1779 h 1782"/>
                <a:gd name="T24" fmla="*/ 1512 w 1911"/>
                <a:gd name="T25" fmla="*/ 1756 h 1782"/>
                <a:gd name="T26" fmla="*/ 1445 w 1911"/>
                <a:gd name="T27" fmla="*/ 1713 h 1782"/>
                <a:gd name="T28" fmla="*/ 1394 w 1911"/>
                <a:gd name="T29" fmla="*/ 1654 h 1782"/>
                <a:gd name="T30" fmla="*/ 1361 w 1911"/>
                <a:gd name="T31" fmla="*/ 1582 h 1782"/>
                <a:gd name="T32" fmla="*/ 1349 w 1911"/>
                <a:gd name="T33" fmla="*/ 1501 h 1782"/>
                <a:gd name="T34" fmla="*/ 1361 w 1911"/>
                <a:gd name="T35" fmla="*/ 1420 h 1782"/>
                <a:gd name="T36" fmla="*/ 1394 w 1911"/>
                <a:gd name="T37" fmla="*/ 1348 h 1782"/>
                <a:gd name="T38" fmla="*/ 1445 w 1911"/>
                <a:gd name="T39" fmla="*/ 1289 h 1782"/>
                <a:gd name="T40" fmla="*/ 1512 w 1911"/>
                <a:gd name="T41" fmla="*/ 1246 h 1782"/>
                <a:gd name="T42" fmla="*/ 1589 w 1911"/>
                <a:gd name="T43" fmla="*/ 1223 h 1782"/>
                <a:gd name="T44" fmla="*/ 872 w 1911"/>
                <a:gd name="T45" fmla="*/ 1220 h 1782"/>
                <a:gd name="T46" fmla="*/ 506 w 1911"/>
                <a:gd name="T47" fmla="*/ 1782 h 1782"/>
                <a:gd name="T48" fmla="*/ 1012 w 1911"/>
                <a:gd name="T49" fmla="*/ 601 h 1782"/>
                <a:gd name="T50" fmla="*/ 1518 w 1911"/>
                <a:gd name="T51" fmla="*/ 1107 h 1782"/>
                <a:gd name="T52" fmla="*/ 1012 w 1911"/>
                <a:gd name="T53" fmla="*/ 601 h 1782"/>
                <a:gd name="T54" fmla="*/ 34 w 1911"/>
                <a:gd name="T55" fmla="*/ 20 h 1782"/>
                <a:gd name="T56" fmla="*/ 117 w 1911"/>
                <a:gd name="T57" fmla="*/ 54 h 1782"/>
                <a:gd name="T58" fmla="*/ 213 w 1911"/>
                <a:gd name="T59" fmla="*/ 78 h 1782"/>
                <a:gd name="T60" fmla="*/ 317 w 1911"/>
                <a:gd name="T61" fmla="*/ 93 h 1782"/>
                <a:gd name="T62" fmla="*/ 425 w 1911"/>
                <a:gd name="T63" fmla="*/ 100 h 1782"/>
                <a:gd name="T64" fmla="*/ 530 w 1911"/>
                <a:gd name="T65" fmla="*/ 100 h 1782"/>
                <a:gd name="T66" fmla="*/ 638 w 1911"/>
                <a:gd name="T67" fmla="*/ 93 h 1782"/>
                <a:gd name="T68" fmla="*/ 742 w 1911"/>
                <a:gd name="T69" fmla="*/ 78 h 1782"/>
                <a:gd name="T70" fmla="*/ 838 w 1911"/>
                <a:gd name="T71" fmla="*/ 54 h 1782"/>
                <a:gd name="T72" fmla="*/ 920 w 1911"/>
                <a:gd name="T73" fmla="*/ 20 h 1782"/>
                <a:gd name="T74" fmla="*/ 955 w 1911"/>
                <a:gd name="T75" fmla="*/ 215 h 1782"/>
                <a:gd name="T76" fmla="*/ 881 w 1911"/>
                <a:gd name="T77" fmla="*/ 254 h 1782"/>
                <a:gd name="T78" fmla="*/ 791 w 1911"/>
                <a:gd name="T79" fmla="*/ 283 h 1782"/>
                <a:gd name="T80" fmla="*/ 690 w 1911"/>
                <a:gd name="T81" fmla="*/ 302 h 1782"/>
                <a:gd name="T82" fmla="*/ 584 w 1911"/>
                <a:gd name="T83" fmla="*/ 314 h 1782"/>
                <a:gd name="T84" fmla="*/ 478 w 1911"/>
                <a:gd name="T85" fmla="*/ 317 h 1782"/>
                <a:gd name="T86" fmla="*/ 371 w 1911"/>
                <a:gd name="T87" fmla="*/ 314 h 1782"/>
                <a:gd name="T88" fmla="*/ 264 w 1911"/>
                <a:gd name="T89" fmla="*/ 302 h 1782"/>
                <a:gd name="T90" fmla="*/ 164 w 1911"/>
                <a:gd name="T91" fmla="*/ 283 h 1782"/>
                <a:gd name="T92" fmla="*/ 74 w 1911"/>
                <a:gd name="T93" fmla="*/ 254 h 1782"/>
                <a:gd name="T94" fmla="*/ 0 w 1911"/>
                <a:gd name="T95" fmla="*/ 215 h 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11" h="1782">
                  <a:moveTo>
                    <a:pt x="1630" y="1220"/>
                  </a:moveTo>
                  <a:lnTo>
                    <a:pt x="1671" y="1223"/>
                  </a:lnTo>
                  <a:lnTo>
                    <a:pt x="1711" y="1232"/>
                  </a:lnTo>
                  <a:lnTo>
                    <a:pt x="1748" y="1246"/>
                  </a:lnTo>
                  <a:lnTo>
                    <a:pt x="1783" y="1265"/>
                  </a:lnTo>
                  <a:lnTo>
                    <a:pt x="1815" y="1289"/>
                  </a:lnTo>
                  <a:lnTo>
                    <a:pt x="1842" y="1316"/>
                  </a:lnTo>
                  <a:lnTo>
                    <a:pt x="1866" y="1348"/>
                  </a:lnTo>
                  <a:lnTo>
                    <a:pt x="1885" y="1383"/>
                  </a:lnTo>
                  <a:lnTo>
                    <a:pt x="1899" y="1420"/>
                  </a:lnTo>
                  <a:lnTo>
                    <a:pt x="1908" y="1460"/>
                  </a:lnTo>
                  <a:lnTo>
                    <a:pt x="1911" y="1501"/>
                  </a:lnTo>
                  <a:lnTo>
                    <a:pt x="1908" y="1542"/>
                  </a:lnTo>
                  <a:lnTo>
                    <a:pt x="1899" y="1582"/>
                  </a:lnTo>
                  <a:lnTo>
                    <a:pt x="1885" y="1619"/>
                  </a:lnTo>
                  <a:lnTo>
                    <a:pt x="1866" y="1654"/>
                  </a:lnTo>
                  <a:lnTo>
                    <a:pt x="1842" y="1686"/>
                  </a:lnTo>
                  <a:lnTo>
                    <a:pt x="1815" y="1713"/>
                  </a:lnTo>
                  <a:lnTo>
                    <a:pt x="1783" y="1737"/>
                  </a:lnTo>
                  <a:lnTo>
                    <a:pt x="1748" y="1756"/>
                  </a:lnTo>
                  <a:lnTo>
                    <a:pt x="1711" y="1770"/>
                  </a:lnTo>
                  <a:lnTo>
                    <a:pt x="1671" y="1779"/>
                  </a:lnTo>
                  <a:lnTo>
                    <a:pt x="1630" y="1782"/>
                  </a:lnTo>
                  <a:lnTo>
                    <a:pt x="1589" y="1779"/>
                  </a:lnTo>
                  <a:lnTo>
                    <a:pt x="1549" y="1770"/>
                  </a:lnTo>
                  <a:lnTo>
                    <a:pt x="1512" y="1756"/>
                  </a:lnTo>
                  <a:lnTo>
                    <a:pt x="1477" y="1737"/>
                  </a:lnTo>
                  <a:lnTo>
                    <a:pt x="1445" y="1713"/>
                  </a:lnTo>
                  <a:lnTo>
                    <a:pt x="1418" y="1686"/>
                  </a:lnTo>
                  <a:lnTo>
                    <a:pt x="1394" y="1654"/>
                  </a:lnTo>
                  <a:lnTo>
                    <a:pt x="1375" y="1619"/>
                  </a:lnTo>
                  <a:lnTo>
                    <a:pt x="1361" y="1582"/>
                  </a:lnTo>
                  <a:lnTo>
                    <a:pt x="1352" y="1542"/>
                  </a:lnTo>
                  <a:lnTo>
                    <a:pt x="1349" y="1501"/>
                  </a:lnTo>
                  <a:lnTo>
                    <a:pt x="1352" y="1460"/>
                  </a:lnTo>
                  <a:lnTo>
                    <a:pt x="1361" y="1420"/>
                  </a:lnTo>
                  <a:lnTo>
                    <a:pt x="1375" y="1383"/>
                  </a:lnTo>
                  <a:lnTo>
                    <a:pt x="1394" y="1348"/>
                  </a:lnTo>
                  <a:lnTo>
                    <a:pt x="1418" y="1316"/>
                  </a:lnTo>
                  <a:lnTo>
                    <a:pt x="1445" y="1289"/>
                  </a:lnTo>
                  <a:lnTo>
                    <a:pt x="1477" y="1265"/>
                  </a:lnTo>
                  <a:lnTo>
                    <a:pt x="1512" y="1246"/>
                  </a:lnTo>
                  <a:lnTo>
                    <a:pt x="1549" y="1232"/>
                  </a:lnTo>
                  <a:lnTo>
                    <a:pt x="1589" y="1223"/>
                  </a:lnTo>
                  <a:lnTo>
                    <a:pt x="1630" y="1220"/>
                  </a:lnTo>
                  <a:close/>
                  <a:moveTo>
                    <a:pt x="872" y="1220"/>
                  </a:moveTo>
                  <a:lnTo>
                    <a:pt x="1236" y="1782"/>
                  </a:lnTo>
                  <a:lnTo>
                    <a:pt x="506" y="1782"/>
                  </a:lnTo>
                  <a:lnTo>
                    <a:pt x="872" y="1220"/>
                  </a:lnTo>
                  <a:close/>
                  <a:moveTo>
                    <a:pt x="1012" y="601"/>
                  </a:moveTo>
                  <a:lnTo>
                    <a:pt x="1518" y="601"/>
                  </a:lnTo>
                  <a:lnTo>
                    <a:pt x="1518" y="1107"/>
                  </a:lnTo>
                  <a:lnTo>
                    <a:pt x="1012" y="1107"/>
                  </a:lnTo>
                  <a:lnTo>
                    <a:pt x="1012" y="601"/>
                  </a:lnTo>
                  <a:close/>
                  <a:moveTo>
                    <a:pt x="0" y="0"/>
                  </a:moveTo>
                  <a:lnTo>
                    <a:pt x="34" y="20"/>
                  </a:lnTo>
                  <a:lnTo>
                    <a:pt x="74" y="38"/>
                  </a:lnTo>
                  <a:lnTo>
                    <a:pt x="117" y="54"/>
                  </a:lnTo>
                  <a:lnTo>
                    <a:pt x="164" y="68"/>
                  </a:lnTo>
                  <a:lnTo>
                    <a:pt x="213" y="78"/>
                  </a:lnTo>
                  <a:lnTo>
                    <a:pt x="264" y="87"/>
                  </a:lnTo>
                  <a:lnTo>
                    <a:pt x="317" y="93"/>
                  </a:lnTo>
                  <a:lnTo>
                    <a:pt x="371" y="98"/>
                  </a:lnTo>
                  <a:lnTo>
                    <a:pt x="425" y="100"/>
                  </a:lnTo>
                  <a:lnTo>
                    <a:pt x="478" y="101"/>
                  </a:lnTo>
                  <a:lnTo>
                    <a:pt x="530" y="100"/>
                  </a:lnTo>
                  <a:lnTo>
                    <a:pt x="584" y="98"/>
                  </a:lnTo>
                  <a:lnTo>
                    <a:pt x="638" y="93"/>
                  </a:lnTo>
                  <a:lnTo>
                    <a:pt x="691" y="87"/>
                  </a:lnTo>
                  <a:lnTo>
                    <a:pt x="742" y="78"/>
                  </a:lnTo>
                  <a:lnTo>
                    <a:pt x="791" y="68"/>
                  </a:lnTo>
                  <a:lnTo>
                    <a:pt x="838" y="54"/>
                  </a:lnTo>
                  <a:lnTo>
                    <a:pt x="881" y="38"/>
                  </a:lnTo>
                  <a:lnTo>
                    <a:pt x="920" y="20"/>
                  </a:lnTo>
                  <a:lnTo>
                    <a:pt x="955" y="0"/>
                  </a:lnTo>
                  <a:lnTo>
                    <a:pt x="955" y="215"/>
                  </a:lnTo>
                  <a:lnTo>
                    <a:pt x="920" y="237"/>
                  </a:lnTo>
                  <a:lnTo>
                    <a:pt x="881" y="254"/>
                  </a:lnTo>
                  <a:lnTo>
                    <a:pt x="838" y="269"/>
                  </a:lnTo>
                  <a:lnTo>
                    <a:pt x="791" y="283"/>
                  </a:lnTo>
                  <a:lnTo>
                    <a:pt x="742" y="294"/>
                  </a:lnTo>
                  <a:lnTo>
                    <a:pt x="690" y="302"/>
                  </a:lnTo>
                  <a:lnTo>
                    <a:pt x="638" y="309"/>
                  </a:lnTo>
                  <a:lnTo>
                    <a:pt x="584" y="314"/>
                  </a:lnTo>
                  <a:lnTo>
                    <a:pt x="530" y="317"/>
                  </a:lnTo>
                  <a:lnTo>
                    <a:pt x="478" y="317"/>
                  </a:lnTo>
                  <a:lnTo>
                    <a:pt x="425" y="317"/>
                  </a:lnTo>
                  <a:lnTo>
                    <a:pt x="371" y="314"/>
                  </a:lnTo>
                  <a:lnTo>
                    <a:pt x="317" y="309"/>
                  </a:lnTo>
                  <a:lnTo>
                    <a:pt x="264" y="302"/>
                  </a:lnTo>
                  <a:lnTo>
                    <a:pt x="213" y="294"/>
                  </a:lnTo>
                  <a:lnTo>
                    <a:pt x="164" y="283"/>
                  </a:lnTo>
                  <a:lnTo>
                    <a:pt x="117" y="269"/>
                  </a:lnTo>
                  <a:lnTo>
                    <a:pt x="74" y="254"/>
                  </a:lnTo>
                  <a:lnTo>
                    <a:pt x="34" y="237"/>
                  </a:lnTo>
                  <a:lnTo>
                    <a:pt x="0" y="215"/>
                  </a:lnTo>
                  <a:lnTo>
                    <a:pt x="0"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nvGrpSpPr>
          <p:cNvPr id="44" name="Group 43"/>
          <p:cNvGrpSpPr/>
          <p:nvPr/>
        </p:nvGrpSpPr>
        <p:grpSpPr>
          <a:xfrm>
            <a:off x="9244955" y="2842659"/>
            <a:ext cx="882101" cy="811250"/>
            <a:chOff x="5159375" y="2462213"/>
            <a:chExt cx="790575" cy="727075"/>
          </a:xfrm>
        </p:grpSpPr>
        <p:sp useBgFill="1">
          <p:nvSpPr>
            <p:cNvPr id="45" name="Freeform 27"/>
            <p:cNvSpPr>
              <a:spLocks noEditPoints="1"/>
            </p:cNvSpPr>
            <p:nvPr/>
          </p:nvSpPr>
          <p:spPr bwMode="auto">
            <a:xfrm>
              <a:off x="5159375" y="2462213"/>
              <a:ext cx="790575" cy="727075"/>
            </a:xfrm>
            <a:custGeom>
              <a:avLst/>
              <a:gdLst>
                <a:gd name="T0" fmla="*/ 506 w 3485"/>
                <a:gd name="T1" fmla="*/ 2025 h 3205"/>
                <a:gd name="T2" fmla="*/ 513 w 3485"/>
                <a:gd name="T3" fmla="*/ 1761 h 3205"/>
                <a:gd name="T4" fmla="*/ 508 w 3485"/>
                <a:gd name="T5" fmla="*/ 1707 h 3205"/>
                <a:gd name="T6" fmla="*/ 337 w 3485"/>
                <a:gd name="T7" fmla="*/ 1519 h 3205"/>
                <a:gd name="T8" fmla="*/ 506 w 3485"/>
                <a:gd name="T9" fmla="*/ 1181 h 3205"/>
                <a:gd name="T10" fmla="*/ 513 w 3485"/>
                <a:gd name="T11" fmla="*/ 918 h 3205"/>
                <a:gd name="T12" fmla="*/ 508 w 3485"/>
                <a:gd name="T13" fmla="*/ 864 h 3205"/>
                <a:gd name="T14" fmla="*/ 337 w 3485"/>
                <a:gd name="T15" fmla="*/ 619 h 3205"/>
                <a:gd name="T16" fmla="*/ 3005 w 3485"/>
                <a:gd name="T17" fmla="*/ 3 h 3205"/>
                <a:gd name="T18" fmla="*/ 3068 w 3485"/>
                <a:gd name="T19" fmla="*/ 42 h 3205"/>
                <a:gd name="T20" fmla="*/ 3092 w 3485"/>
                <a:gd name="T21" fmla="*/ 113 h 3205"/>
                <a:gd name="T22" fmla="*/ 3086 w 3485"/>
                <a:gd name="T23" fmla="*/ 883 h 3205"/>
                <a:gd name="T24" fmla="*/ 3091 w 3485"/>
                <a:gd name="T25" fmla="*/ 936 h 3205"/>
                <a:gd name="T26" fmla="*/ 3118 w 3485"/>
                <a:gd name="T27" fmla="*/ 1690 h 3205"/>
                <a:gd name="T28" fmla="*/ 3180 w 3485"/>
                <a:gd name="T29" fmla="*/ 1729 h 3205"/>
                <a:gd name="T30" fmla="*/ 3205 w 3485"/>
                <a:gd name="T31" fmla="*/ 1800 h 3205"/>
                <a:gd name="T32" fmla="*/ 3459 w 3485"/>
                <a:gd name="T33" fmla="*/ 2288 h 3205"/>
                <a:gd name="T34" fmla="*/ 3485 w 3485"/>
                <a:gd name="T35" fmla="*/ 2350 h 3205"/>
                <a:gd name="T36" fmla="*/ 3470 w 3485"/>
                <a:gd name="T37" fmla="*/ 2419 h 3205"/>
                <a:gd name="T38" fmla="*/ 3419 w 3485"/>
                <a:gd name="T39" fmla="*/ 2464 h 3205"/>
                <a:gd name="T40" fmla="*/ 3317 w 3485"/>
                <a:gd name="T41" fmla="*/ 2474 h 3205"/>
                <a:gd name="T42" fmla="*/ 3306 w 3485"/>
                <a:gd name="T43" fmla="*/ 3143 h 3205"/>
                <a:gd name="T44" fmla="*/ 3255 w 3485"/>
                <a:gd name="T45" fmla="*/ 3194 h 3205"/>
                <a:gd name="T46" fmla="*/ 2811 w 3485"/>
                <a:gd name="T47" fmla="*/ 3205 h 3205"/>
                <a:gd name="T48" fmla="*/ 2741 w 3485"/>
                <a:gd name="T49" fmla="*/ 3181 h 3205"/>
                <a:gd name="T50" fmla="*/ 2702 w 3485"/>
                <a:gd name="T51" fmla="*/ 3118 h 3205"/>
                <a:gd name="T52" fmla="*/ 2530 w 3485"/>
                <a:gd name="T53" fmla="*/ 2643 h 3205"/>
                <a:gd name="T54" fmla="*/ 2518 w 3485"/>
                <a:gd name="T55" fmla="*/ 3143 h 3205"/>
                <a:gd name="T56" fmla="*/ 2468 w 3485"/>
                <a:gd name="T57" fmla="*/ 3194 h 3205"/>
                <a:gd name="T58" fmla="*/ 2024 w 3485"/>
                <a:gd name="T59" fmla="*/ 3205 h 3205"/>
                <a:gd name="T60" fmla="*/ 1954 w 3485"/>
                <a:gd name="T61" fmla="*/ 3181 h 3205"/>
                <a:gd name="T62" fmla="*/ 1914 w 3485"/>
                <a:gd name="T63" fmla="*/ 3118 h 3205"/>
                <a:gd name="T64" fmla="*/ 618 w 3485"/>
                <a:gd name="T65" fmla="*/ 2643 h 3205"/>
                <a:gd name="T66" fmla="*/ 548 w 3485"/>
                <a:gd name="T67" fmla="*/ 2619 h 3205"/>
                <a:gd name="T68" fmla="*/ 509 w 3485"/>
                <a:gd name="T69" fmla="*/ 2556 h 3205"/>
                <a:gd name="T70" fmla="*/ 112 w 3485"/>
                <a:gd name="T71" fmla="*/ 2362 h 3205"/>
                <a:gd name="T72" fmla="*/ 42 w 3485"/>
                <a:gd name="T73" fmla="*/ 2338 h 3205"/>
                <a:gd name="T74" fmla="*/ 3 w 3485"/>
                <a:gd name="T75" fmla="*/ 2275 h 3205"/>
                <a:gd name="T76" fmla="*/ 3 w 3485"/>
                <a:gd name="T77" fmla="*/ 369 h 3205"/>
                <a:gd name="T78" fmla="*/ 42 w 3485"/>
                <a:gd name="T79" fmla="*/ 306 h 3205"/>
                <a:gd name="T80" fmla="*/ 112 w 3485"/>
                <a:gd name="T81" fmla="*/ 282 h 3205"/>
                <a:gd name="T82" fmla="*/ 509 w 3485"/>
                <a:gd name="T83" fmla="*/ 87 h 3205"/>
                <a:gd name="T84" fmla="*/ 548 w 3485"/>
                <a:gd name="T85" fmla="*/ 25 h 3205"/>
                <a:gd name="T86" fmla="*/ 618 w 3485"/>
                <a:gd name="T87" fmla="*/ 0 h 3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5" h="3205">
                  <a:moveTo>
                    <a:pt x="337" y="1519"/>
                  </a:moveTo>
                  <a:lnTo>
                    <a:pt x="337" y="2025"/>
                  </a:lnTo>
                  <a:lnTo>
                    <a:pt x="506" y="2025"/>
                  </a:lnTo>
                  <a:lnTo>
                    <a:pt x="506" y="1800"/>
                  </a:lnTo>
                  <a:lnTo>
                    <a:pt x="508" y="1780"/>
                  </a:lnTo>
                  <a:lnTo>
                    <a:pt x="513" y="1761"/>
                  </a:lnTo>
                  <a:lnTo>
                    <a:pt x="522" y="1743"/>
                  </a:lnTo>
                  <a:lnTo>
                    <a:pt x="513" y="1726"/>
                  </a:lnTo>
                  <a:lnTo>
                    <a:pt x="508" y="1707"/>
                  </a:lnTo>
                  <a:lnTo>
                    <a:pt x="506" y="1687"/>
                  </a:lnTo>
                  <a:lnTo>
                    <a:pt x="506" y="1519"/>
                  </a:lnTo>
                  <a:lnTo>
                    <a:pt x="337" y="1519"/>
                  </a:lnTo>
                  <a:close/>
                  <a:moveTo>
                    <a:pt x="337" y="619"/>
                  </a:moveTo>
                  <a:lnTo>
                    <a:pt x="337" y="1181"/>
                  </a:lnTo>
                  <a:lnTo>
                    <a:pt x="506" y="1181"/>
                  </a:lnTo>
                  <a:lnTo>
                    <a:pt x="506" y="956"/>
                  </a:lnTo>
                  <a:lnTo>
                    <a:pt x="508" y="936"/>
                  </a:lnTo>
                  <a:lnTo>
                    <a:pt x="513" y="918"/>
                  </a:lnTo>
                  <a:lnTo>
                    <a:pt x="522" y="900"/>
                  </a:lnTo>
                  <a:lnTo>
                    <a:pt x="513" y="883"/>
                  </a:lnTo>
                  <a:lnTo>
                    <a:pt x="508" y="864"/>
                  </a:lnTo>
                  <a:lnTo>
                    <a:pt x="506" y="844"/>
                  </a:lnTo>
                  <a:lnTo>
                    <a:pt x="506" y="619"/>
                  </a:lnTo>
                  <a:lnTo>
                    <a:pt x="337" y="619"/>
                  </a:lnTo>
                  <a:close/>
                  <a:moveTo>
                    <a:pt x="618" y="0"/>
                  </a:moveTo>
                  <a:lnTo>
                    <a:pt x="2980" y="0"/>
                  </a:lnTo>
                  <a:lnTo>
                    <a:pt x="3005" y="3"/>
                  </a:lnTo>
                  <a:lnTo>
                    <a:pt x="3030" y="12"/>
                  </a:lnTo>
                  <a:lnTo>
                    <a:pt x="3051" y="25"/>
                  </a:lnTo>
                  <a:lnTo>
                    <a:pt x="3068" y="42"/>
                  </a:lnTo>
                  <a:lnTo>
                    <a:pt x="3081" y="63"/>
                  </a:lnTo>
                  <a:lnTo>
                    <a:pt x="3090" y="87"/>
                  </a:lnTo>
                  <a:lnTo>
                    <a:pt x="3092" y="113"/>
                  </a:lnTo>
                  <a:lnTo>
                    <a:pt x="3092" y="844"/>
                  </a:lnTo>
                  <a:lnTo>
                    <a:pt x="3091" y="864"/>
                  </a:lnTo>
                  <a:lnTo>
                    <a:pt x="3086" y="883"/>
                  </a:lnTo>
                  <a:lnTo>
                    <a:pt x="3077" y="900"/>
                  </a:lnTo>
                  <a:lnTo>
                    <a:pt x="3086" y="918"/>
                  </a:lnTo>
                  <a:lnTo>
                    <a:pt x="3091" y="936"/>
                  </a:lnTo>
                  <a:lnTo>
                    <a:pt x="3092" y="956"/>
                  </a:lnTo>
                  <a:lnTo>
                    <a:pt x="3092" y="1687"/>
                  </a:lnTo>
                  <a:lnTo>
                    <a:pt x="3118" y="1690"/>
                  </a:lnTo>
                  <a:lnTo>
                    <a:pt x="3142" y="1699"/>
                  </a:lnTo>
                  <a:lnTo>
                    <a:pt x="3163" y="1712"/>
                  </a:lnTo>
                  <a:lnTo>
                    <a:pt x="3180" y="1729"/>
                  </a:lnTo>
                  <a:lnTo>
                    <a:pt x="3193" y="1750"/>
                  </a:lnTo>
                  <a:lnTo>
                    <a:pt x="3202" y="1774"/>
                  </a:lnTo>
                  <a:lnTo>
                    <a:pt x="3205" y="1800"/>
                  </a:lnTo>
                  <a:lnTo>
                    <a:pt x="3205" y="2097"/>
                  </a:lnTo>
                  <a:lnTo>
                    <a:pt x="3441" y="2271"/>
                  </a:lnTo>
                  <a:lnTo>
                    <a:pt x="3459" y="2288"/>
                  </a:lnTo>
                  <a:lnTo>
                    <a:pt x="3471" y="2307"/>
                  </a:lnTo>
                  <a:lnTo>
                    <a:pt x="3481" y="2328"/>
                  </a:lnTo>
                  <a:lnTo>
                    <a:pt x="3485" y="2350"/>
                  </a:lnTo>
                  <a:lnTo>
                    <a:pt x="3485" y="2374"/>
                  </a:lnTo>
                  <a:lnTo>
                    <a:pt x="3481" y="2397"/>
                  </a:lnTo>
                  <a:lnTo>
                    <a:pt x="3470" y="2419"/>
                  </a:lnTo>
                  <a:lnTo>
                    <a:pt x="3456" y="2438"/>
                  </a:lnTo>
                  <a:lnTo>
                    <a:pt x="3440" y="2453"/>
                  </a:lnTo>
                  <a:lnTo>
                    <a:pt x="3419" y="2464"/>
                  </a:lnTo>
                  <a:lnTo>
                    <a:pt x="3397" y="2472"/>
                  </a:lnTo>
                  <a:lnTo>
                    <a:pt x="3374" y="2474"/>
                  </a:lnTo>
                  <a:lnTo>
                    <a:pt x="3317" y="2474"/>
                  </a:lnTo>
                  <a:lnTo>
                    <a:pt x="3317" y="3093"/>
                  </a:lnTo>
                  <a:lnTo>
                    <a:pt x="3315" y="3118"/>
                  </a:lnTo>
                  <a:lnTo>
                    <a:pt x="3306" y="3143"/>
                  </a:lnTo>
                  <a:lnTo>
                    <a:pt x="3293" y="3163"/>
                  </a:lnTo>
                  <a:lnTo>
                    <a:pt x="3275" y="3181"/>
                  </a:lnTo>
                  <a:lnTo>
                    <a:pt x="3255" y="3194"/>
                  </a:lnTo>
                  <a:lnTo>
                    <a:pt x="3230" y="3203"/>
                  </a:lnTo>
                  <a:lnTo>
                    <a:pt x="3205" y="3205"/>
                  </a:lnTo>
                  <a:lnTo>
                    <a:pt x="2811" y="3205"/>
                  </a:lnTo>
                  <a:lnTo>
                    <a:pt x="2786" y="3203"/>
                  </a:lnTo>
                  <a:lnTo>
                    <a:pt x="2761" y="3194"/>
                  </a:lnTo>
                  <a:lnTo>
                    <a:pt x="2741" y="3181"/>
                  </a:lnTo>
                  <a:lnTo>
                    <a:pt x="2723" y="3163"/>
                  </a:lnTo>
                  <a:lnTo>
                    <a:pt x="2711" y="3143"/>
                  </a:lnTo>
                  <a:lnTo>
                    <a:pt x="2702" y="3118"/>
                  </a:lnTo>
                  <a:lnTo>
                    <a:pt x="2699" y="3093"/>
                  </a:lnTo>
                  <a:lnTo>
                    <a:pt x="2699" y="2643"/>
                  </a:lnTo>
                  <a:lnTo>
                    <a:pt x="2530" y="2643"/>
                  </a:lnTo>
                  <a:lnTo>
                    <a:pt x="2530" y="3093"/>
                  </a:lnTo>
                  <a:lnTo>
                    <a:pt x="2527" y="3118"/>
                  </a:lnTo>
                  <a:lnTo>
                    <a:pt x="2518" y="3143"/>
                  </a:lnTo>
                  <a:lnTo>
                    <a:pt x="2506" y="3163"/>
                  </a:lnTo>
                  <a:lnTo>
                    <a:pt x="2488" y="3181"/>
                  </a:lnTo>
                  <a:lnTo>
                    <a:pt x="2468" y="3194"/>
                  </a:lnTo>
                  <a:lnTo>
                    <a:pt x="2443" y="3203"/>
                  </a:lnTo>
                  <a:lnTo>
                    <a:pt x="2418" y="3205"/>
                  </a:lnTo>
                  <a:lnTo>
                    <a:pt x="2024" y="3205"/>
                  </a:lnTo>
                  <a:lnTo>
                    <a:pt x="1999" y="3203"/>
                  </a:lnTo>
                  <a:lnTo>
                    <a:pt x="1974" y="3194"/>
                  </a:lnTo>
                  <a:lnTo>
                    <a:pt x="1954" y="3181"/>
                  </a:lnTo>
                  <a:lnTo>
                    <a:pt x="1936" y="3163"/>
                  </a:lnTo>
                  <a:lnTo>
                    <a:pt x="1923" y="3143"/>
                  </a:lnTo>
                  <a:lnTo>
                    <a:pt x="1914" y="3118"/>
                  </a:lnTo>
                  <a:lnTo>
                    <a:pt x="1912" y="3093"/>
                  </a:lnTo>
                  <a:lnTo>
                    <a:pt x="1912" y="2643"/>
                  </a:lnTo>
                  <a:lnTo>
                    <a:pt x="618" y="2643"/>
                  </a:lnTo>
                  <a:lnTo>
                    <a:pt x="593" y="2640"/>
                  </a:lnTo>
                  <a:lnTo>
                    <a:pt x="569" y="2631"/>
                  </a:lnTo>
                  <a:lnTo>
                    <a:pt x="548" y="2619"/>
                  </a:lnTo>
                  <a:lnTo>
                    <a:pt x="530" y="2601"/>
                  </a:lnTo>
                  <a:lnTo>
                    <a:pt x="518" y="2580"/>
                  </a:lnTo>
                  <a:lnTo>
                    <a:pt x="509" y="2556"/>
                  </a:lnTo>
                  <a:lnTo>
                    <a:pt x="506" y="2531"/>
                  </a:lnTo>
                  <a:lnTo>
                    <a:pt x="506" y="2362"/>
                  </a:lnTo>
                  <a:lnTo>
                    <a:pt x="112" y="2362"/>
                  </a:lnTo>
                  <a:lnTo>
                    <a:pt x="87" y="2359"/>
                  </a:lnTo>
                  <a:lnTo>
                    <a:pt x="63" y="2350"/>
                  </a:lnTo>
                  <a:lnTo>
                    <a:pt x="42" y="2338"/>
                  </a:lnTo>
                  <a:lnTo>
                    <a:pt x="24" y="2320"/>
                  </a:lnTo>
                  <a:lnTo>
                    <a:pt x="12" y="2299"/>
                  </a:lnTo>
                  <a:lnTo>
                    <a:pt x="3" y="2275"/>
                  </a:lnTo>
                  <a:lnTo>
                    <a:pt x="0" y="2249"/>
                  </a:lnTo>
                  <a:lnTo>
                    <a:pt x="0" y="394"/>
                  </a:lnTo>
                  <a:lnTo>
                    <a:pt x="3" y="369"/>
                  </a:lnTo>
                  <a:lnTo>
                    <a:pt x="12" y="344"/>
                  </a:lnTo>
                  <a:lnTo>
                    <a:pt x="24" y="323"/>
                  </a:lnTo>
                  <a:lnTo>
                    <a:pt x="42" y="306"/>
                  </a:lnTo>
                  <a:lnTo>
                    <a:pt x="63" y="293"/>
                  </a:lnTo>
                  <a:lnTo>
                    <a:pt x="87" y="284"/>
                  </a:lnTo>
                  <a:lnTo>
                    <a:pt x="112" y="282"/>
                  </a:lnTo>
                  <a:lnTo>
                    <a:pt x="506" y="282"/>
                  </a:lnTo>
                  <a:lnTo>
                    <a:pt x="506" y="113"/>
                  </a:lnTo>
                  <a:lnTo>
                    <a:pt x="509" y="87"/>
                  </a:lnTo>
                  <a:lnTo>
                    <a:pt x="518" y="63"/>
                  </a:lnTo>
                  <a:lnTo>
                    <a:pt x="530" y="42"/>
                  </a:lnTo>
                  <a:lnTo>
                    <a:pt x="548" y="25"/>
                  </a:lnTo>
                  <a:lnTo>
                    <a:pt x="569" y="12"/>
                  </a:lnTo>
                  <a:lnTo>
                    <a:pt x="593" y="3"/>
                  </a:lnTo>
                  <a:lnTo>
                    <a:pt x="618"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6" name="Freeform 28"/>
            <p:cNvSpPr>
              <a:spLocks noEditPoints="1"/>
            </p:cNvSpPr>
            <p:nvPr/>
          </p:nvSpPr>
          <p:spPr bwMode="auto">
            <a:xfrm>
              <a:off x="5299075" y="2487613"/>
              <a:ext cx="536575" cy="549275"/>
            </a:xfrm>
            <a:custGeom>
              <a:avLst/>
              <a:gdLst>
                <a:gd name="T0" fmla="*/ 1069 w 2362"/>
                <a:gd name="T1" fmla="*/ 2027 h 2418"/>
                <a:gd name="T2" fmla="*/ 1127 w 2362"/>
                <a:gd name="T3" fmla="*/ 2136 h 2418"/>
                <a:gd name="T4" fmla="*/ 1237 w 2362"/>
                <a:gd name="T5" fmla="*/ 2078 h 2418"/>
                <a:gd name="T6" fmla="*/ 1179 w 2362"/>
                <a:gd name="T7" fmla="*/ 1968 h 2418"/>
                <a:gd name="T8" fmla="*/ 734 w 2362"/>
                <a:gd name="T9" fmla="*/ 2008 h 2418"/>
                <a:gd name="T10" fmla="*/ 772 w 2362"/>
                <a:gd name="T11" fmla="*/ 2134 h 2418"/>
                <a:gd name="T12" fmla="*/ 897 w 2362"/>
                <a:gd name="T13" fmla="*/ 2096 h 2418"/>
                <a:gd name="T14" fmla="*/ 860 w 2362"/>
                <a:gd name="T15" fmla="*/ 1971 h 2418"/>
                <a:gd name="T16" fmla="*/ 343 w 2362"/>
                <a:gd name="T17" fmla="*/ 1935 h 2418"/>
                <a:gd name="T18" fmla="*/ 284 w 2362"/>
                <a:gd name="T19" fmla="*/ 2080 h 2418"/>
                <a:gd name="T20" fmla="*/ 394 w 2362"/>
                <a:gd name="T21" fmla="*/ 2190 h 2418"/>
                <a:gd name="T22" fmla="*/ 539 w 2362"/>
                <a:gd name="T23" fmla="*/ 2131 h 2418"/>
                <a:gd name="T24" fmla="*/ 539 w 2362"/>
                <a:gd name="T25" fmla="*/ 1973 h 2418"/>
                <a:gd name="T26" fmla="*/ 0 w 2362"/>
                <a:gd name="T27" fmla="*/ 1687 h 2418"/>
                <a:gd name="T28" fmla="*/ 1126 w 2362"/>
                <a:gd name="T29" fmla="*/ 2237 h 2418"/>
                <a:gd name="T30" fmla="*/ 1192 w 2362"/>
                <a:gd name="T31" fmla="*/ 2351 h 2418"/>
                <a:gd name="T32" fmla="*/ 0 w 2362"/>
                <a:gd name="T33" fmla="*/ 1687 h 2418"/>
                <a:gd name="T34" fmla="*/ 1631 w 2362"/>
                <a:gd name="T35" fmla="*/ 1181 h 2418"/>
                <a:gd name="T36" fmla="*/ 1687 w 2362"/>
                <a:gd name="T37" fmla="*/ 1293 h 2418"/>
                <a:gd name="T38" fmla="*/ 2081 w 2362"/>
                <a:gd name="T39" fmla="*/ 1237 h 2418"/>
                <a:gd name="T40" fmla="*/ 2025 w 2362"/>
                <a:gd name="T41" fmla="*/ 1124 h 2418"/>
                <a:gd name="T42" fmla="*/ 1072 w 2362"/>
                <a:gd name="T43" fmla="*/ 1165 h 2418"/>
                <a:gd name="T44" fmla="*/ 1109 w 2362"/>
                <a:gd name="T45" fmla="*/ 1290 h 2418"/>
                <a:gd name="T46" fmla="*/ 1235 w 2362"/>
                <a:gd name="T47" fmla="*/ 1253 h 2418"/>
                <a:gd name="T48" fmla="*/ 1197 w 2362"/>
                <a:gd name="T49" fmla="*/ 1127 h 2418"/>
                <a:gd name="T50" fmla="*/ 743 w 2362"/>
                <a:gd name="T51" fmla="*/ 1148 h 2418"/>
                <a:gd name="T52" fmla="*/ 755 w 2362"/>
                <a:gd name="T53" fmla="*/ 1281 h 2418"/>
                <a:gd name="T54" fmla="*/ 888 w 2362"/>
                <a:gd name="T55" fmla="*/ 1269 h 2418"/>
                <a:gd name="T56" fmla="*/ 876 w 2362"/>
                <a:gd name="T57" fmla="*/ 1136 h 2418"/>
                <a:gd name="T58" fmla="*/ 368 w 2362"/>
                <a:gd name="T59" fmla="*/ 1080 h 2418"/>
                <a:gd name="T60" fmla="*/ 282 w 2362"/>
                <a:gd name="T61" fmla="*/ 1208 h 2418"/>
                <a:gd name="T62" fmla="*/ 368 w 2362"/>
                <a:gd name="T63" fmla="*/ 1338 h 2418"/>
                <a:gd name="T64" fmla="*/ 522 w 2362"/>
                <a:gd name="T65" fmla="*/ 1308 h 2418"/>
                <a:gd name="T66" fmla="*/ 551 w 2362"/>
                <a:gd name="T67" fmla="*/ 1154 h 2418"/>
                <a:gd name="T68" fmla="*/ 423 w 2362"/>
                <a:gd name="T69" fmla="*/ 1068 h 2418"/>
                <a:gd name="T70" fmla="*/ 1687 w 2362"/>
                <a:gd name="T71" fmla="*/ 281 h 2418"/>
                <a:gd name="T72" fmla="*/ 1631 w 2362"/>
                <a:gd name="T73" fmla="*/ 393 h 2418"/>
                <a:gd name="T74" fmla="*/ 2025 w 2362"/>
                <a:gd name="T75" fmla="*/ 450 h 2418"/>
                <a:gd name="T76" fmla="*/ 2081 w 2362"/>
                <a:gd name="T77" fmla="*/ 337 h 2418"/>
                <a:gd name="T78" fmla="*/ 1687 w 2362"/>
                <a:gd name="T79" fmla="*/ 281 h 2418"/>
                <a:gd name="T80" fmla="*/ 1069 w 2362"/>
                <a:gd name="T81" fmla="*/ 340 h 2418"/>
                <a:gd name="T82" fmla="*/ 1127 w 2362"/>
                <a:gd name="T83" fmla="*/ 450 h 2418"/>
                <a:gd name="T84" fmla="*/ 1237 w 2362"/>
                <a:gd name="T85" fmla="*/ 391 h 2418"/>
                <a:gd name="T86" fmla="*/ 1179 w 2362"/>
                <a:gd name="T87" fmla="*/ 281 h 2418"/>
                <a:gd name="T88" fmla="*/ 734 w 2362"/>
                <a:gd name="T89" fmla="*/ 321 h 2418"/>
                <a:gd name="T90" fmla="*/ 772 w 2362"/>
                <a:gd name="T91" fmla="*/ 447 h 2418"/>
                <a:gd name="T92" fmla="*/ 897 w 2362"/>
                <a:gd name="T93" fmla="*/ 410 h 2418"/>
                <a:gd name="T94" fmla="*/ 860 w 2362"/>
                <a:gd name="T95" fmla="*/ 284 h 2418"/>
                <a:gd name="T96" fmla="*/ 343 w 2362"/>
                <a:gd name="T97" fmla="*/ 249 h 2418"/>
                <a:gd name="T98" fmla="*/ 284 w 2362"/>
                <a:gd name="T99" fmla="*/ 394 h 2418"/>
                <a:gd name="T100" fmla="*/ 394 w 2362"/>
                <a:gd name="T101" fmla="*/ 503 h 2418"/>
                <a:gd name="T102" fmla="*/ 539 w 2362"/>
                <a:gd name="T103" fmla="*/ 444 h 2418"/>
                <a:gd name="T104" fmla="*/ 539 w 2362"/>
                <a:gd name="T105" fmla="*/ 286 h 2418"/>
                <a:gd name="T106" fmla="*/ 0 w 2362"/>
                <a:gd name="T107" fmla="*/ 0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2" h="2418">
                  <a:moveTo>
                    <a:pt x="1127" y="1968"/>
                  </a:moveTo>
                  <a:lnTo>
                    <a:pt x="1109" y="1971"/>
                  </a:lnTo>
                  <a:lnTo>
                    <a:pt x="1093" y="1980"/>
                  </a:lnTo>
                  <a:lnTo>
                    <a:pt x="1081" y="1992"/>
                  </a:lnTo>
                  <a:lnTo>
                    <a:pt x="1072" y="2008"/>
                  </a:lnTo>
                  <a:lnTo>
                    <a:pt x="1069" y="2027"/>
                  </a:lnTo>
                  <a:lnTo>
                    <a:pt x="1069" y="2078"/>
                  </a:lnTo>
                  <a:lnTo>
                    <a:pt x="1072" y="2096"/>
                  </a:lnTo>
                  <a:lnTo>
                    <a:pt x="1081" y="2113"/>
                  </a:lnTo>
                  <a:lnTo>
                    <a:pt x="1093" y="2125"/>
                  </a:lnTo>
                  <a:lnTo>
                    <a:pt x="1109" y="2134"/>
                  </a:lnTo>
                  <a:lnTo>
                    <a:pt x="1127" y="2136"/>
                  </a:lnTo>
                  <a:lnTo>
                    <a:pt x="1179" y="2136"/>
                  </a:lnTo>
                  <a:lnTo>
                    <a:pt x="1197" y="2134"/>
                  </a:lnTo>
                  <a:lnTo>
                    <a:pt x="1214" y="2125"/>
                  </a:lnTo>
                  <a:lnTo>
                    <a:pt x="1226" y="2113"/>
                  </a:lnTo>
                  <a:lnTo>
                    <a:pt x="1235" y="2096"/>
                  </a:lnTo>
                  <a:lnTo>
                    <a:pt x="1237" y="2078"/>
                  </a:lnTo>
                  <a:lnTo>
                    <a:pt x="1237" y="2027"/>
                  </a:lnTo>
                  <a:lnTo>
                    <a:pt x="1235" y="2008"/>
                  </a:lnTo>
                  <a:lnTo>
                    <a:pt x="1226" y="1992"/>
                  </a:lnTo>
                  <a:lnTo>
                    <a:pt x="1214" y="1980"/>
                  </a:lnTo>
                  <a:lnTo>
                    <a:pt x="1197" y="1971"/>
                  </a:lnTo>
                  <a:lnTo>
                    <a:pt x="1179" y="1968"/>
                  </a:lnTo>
                  <a:lnTo>
                    <a:pt x="1127" y="1968"/>
                  </a:lnTo>
                  <a:close/>
                  <a:moveTo>
                    <a:pt x="790" y="1968"/>
                  </a:moveTo>
                  <a:lnTo>
                    <a:pt x="772" y="1971"/>
                  </a:lnTo>
                  <a:lnTo>
                    <a:pt x="755" y="1980"/>
                  </a:lnTo>
                  <a:lnTo>
                    <a:pt x="743" y="1992"/>
                  </a:lnTo>
                  <a:lnTo>
                    <a:pt x="734" y="2008"/>
                  </a:lnTo>
                  <a:lnTo>
                    <a:pt x="731" y="2027"/>
                  </a:lnTo>
                  <a:lnTo>
                    <a:pt x="731" y="2078"/>
                  </a:lnTo>
                  <a:lnTo>
                    <a:pt x="734" y="2096"/>
                  </a:lnTo>
                  <a:lnTo>
                    <a:pt x="743" y="2113"/>
                  </a:lnTo>
                  <a:lnTo>
                    <a:pt x="755" y="2125"/>
                  </a:lnTo>
                  <a:lnTo>
                    <a:pt x="772" y="2134"/>
                  </a:lnTo>
                  <a:lnTo>
                    <a:pt x="790" y="2136"/>
                  </a:lnTo>
                  <a:lnTo>
                    <a:pt x="841" y="2136"/>
                  </a:lnTo>
                  <a:lnTo>
                    <a:pt x="860" y="2134"/>
                  </a:lnTo>
                  <a:lnTo>
                    <a:pt x="876" y="2125"/>
                  </a:lnTo>
                  <a:lnTo>
                    <a:pt x="888" y="2113"/>
                  </a:lnTo>
                  <a:lnTo>
                    <a:pt x="897" y="2096"/>
                  </a:lnTo>
                  <a:lnTo>
                    <a:pt x="900" y="2078"/>
                  </a:lnTo>
                  <a:lnTo>
                    <a:pt x="900" y="2027"/>
                  </a:lnTo>
                  <a:lnTo>
                    <a:pt x="897" y="2008"/>
                  </a:lnTo>
                  <a:lnTo>
                    <a:pt x="888" y="1992"/>
                  </a:lnTo>
                  <a:lnTo>
                    <a:pt x="876" y="1980"/>
                  </a:lnTo>
                  <a:lnTo>
                    <a:pt x="860" y="1971"/>
                  </a:lnTo>
                  <a:lnTo>
                    <a:pt x="841" y="1968"/>
                  </a:lnTo>
                  <a:lnTo>
                    <a:pt x="790" y="1968"/>
                  </a:lnTo>
                  <a:close/>
                  <a:moveTo>
                    <a:pt x="423" y="1912"/>
                  </a:moveTo>
                  <a:lnTo>
                    <a:pt x="394" y="1914"/>
                  </a:lnTo>
                  <a:lnTo>
                    <a:pt x="368" y="1923"/>
                  </a:lnTo>
                  <a:lnTo>
                    <a:pt x="343" y="1935"/>
                  </a:lnTo>
                  <a:lnTo>
                    <a:pt x="323" y="1953"/>
                  </a:lnTo>
                  <a:lnTo>
                    <a:pt x="305" y="1973"/>
                  </a:lnTo>
                  <a:lnTo>
                    <a:pt x="293" y="1998"/>
                  </a:lnTo>
                  <a:lnTo>
                    <a:pt x="284" y="2024"/>
                  </a:lnTo>
                  <a:lnTo>
                    <a:pt x="282" y="2053"/>
                  </a:lnTo>
                  <a:lnTo>
                    <a:pt x="284" y="2080"/>
                  </a:lnTo>
                  <a:lnTo>
                    <a:pt x="293" y="2106"/>
                  </a:lnTo>
                  <a:lnTo>
                    <a:pt x="305" y="2131"/>
                  </a:lnTo>
                  <a:lnTo>
                    <a:pt x="323" y="2152"/>
                  </a:lnTo>
                  <a:lnTo>
                    <a:pt x="343" y="2169"/>
                  </a:lnTo>
                  <a:lnTo>
                    <a:pt x="368" y="2181"/>
                  </a:lnTo>
                  <a:lnTo>
                    <a:pt x="394" y="2190"/>
                  </a:lnTo>
                  <a:lnTo>
                    <a:pt x="423" y="2193"/>
                  </a:lnTo>
                  <a:lnTo>
                    <a:pt x="450" y="2190"/>
                  </a:lnTo>
                  <a:lnTo>
                    <a:pt x="476" y="2181"/>
                  </a:lnTo>
                  <a:lnTo>
                    <a:pt x="501" y="2169"/>
                  </a:lnTo>
                  <a:lnTo>
                    <a:pt x="522" y="2152"/>
                  </a:lnTo>
                  <a:lnTo>
                    <a:pt x="539" y="2131"/>
                  </a:lnTo>
                  <a:lnTo>
                    <a:pt x="551" y="2106"/>
                  </a:lnTo>
                  <a:lnTo>
                    <a:pt x="560" y="2080"/>
                  </a:lnTo>
                  <a:lnTo>
                    <a:pt x="563" y="2053"/>
                  </a:lnTo>
                  <a:lnTo>
                    <a:pt x="560" y="2024"/>
                  </a:lnTo>
                  <a:lnTo>
                    <a:pt x="551" y="1998"/>
                  </a:lnTo>
                  <a:lnTo>
                    <a:pt x="539" y="1973"/>
                  </a:lnTo>
                  <a:lnTo>
                    <a:pt x="522" y="1953"/>
                  </a:lnTo>
                  <a:lnTo>
                    <a:pt x="501" y="1935"/>
                  </a:lnTo>
                  <a:lnTo>
                    <a:pt x="476" y="1923"/>
                  </a:lnTo>
                  <a:lnTo>
                    <a:pt x="450" y="1914"/>
                  </a:lnTo>
                  <a:lnTo>
                    <a:pt x="423" y="1912"/>
                  </a:lnTo>
                  <a:close/>
                  <a:moveTo>
                    <a:pt x="0" y="1687"/>
                  </a:moveTo>
                  <a:lnTo>
                    <a:pt x="1807" y="1687"/>
                  </a:lnTo>
                  <a:lnTo>
                    <a:pt x="1170" y="2158"/>
                  </a:lnTo>
                  <a:lnTo>
                    <a:pt x="1152" y="2175"/>
                  </a:lnTo>
                  <a:lnTo>
                    <a:pt x="1140" y="2194"/>
                  </a:lnTo>
                  <a:lnTo>
                    <a:pt x="1130" y="2215"/>
                  </a:lnTo>
                  <a:lnTo>
                    <a:pt x="1126" y="2237"/>
                  </a:lnTo>
                  <a:lnTo>
                    <a:pt x="1126" y="2261"/>
                  </a:lnTo>
                  <a:lnTo>
                    <a:pt x="1130" y="2284"/>
                  </a:lnTo>
                  <a:lnTo>
                    <a:pt x="1141" y="2306"/>
                  </a:lnTo>
                  <a:lnTo>
                    <a:pt x="1155" y="2325"/>
                  </a:lnTo>
                  <a:lnTo>
                    <a:pt x="1171" y="2340"/>
                  </a:lnTo>
                  <a:lnTo>
                    <a:pt x="1192" y="2351"/>
                  </a:lnTo>
                  <a:lnTo>
                    <a:pt x="1214" y="2359"/>
                  </a:lnTo>
                  <a:lnTo>
                    <a:pt x="1237" y="2361"/>
                  </a:lnTo>
                  <a:lnTo>
                    <a:pt x="1294" y="2361"/>
                  </a:lnTo>
                  <a:lnTo>
                    <a:pt x="1294" y="2418"/>
                  </a:lnTo>
                  <a:lnTo>
                    <a:pt x="0" y="2418"/>
                  </a:lnTo>
                  <a:lnTo>
                    <a:pt x="0" y="1687"/>
                  </a:lnTo>
                  <a:close/>
                  <a:moveTo>
                    <a:pt x="1687" y="1124"/>
                  </a:moveTo>
                  <a:lnTo>
                    <a:pt x="1669" y="1127"/>
                  </a:lnTo>
                  <a:lnTo>
                    <a:pt x="1654" y="1136"/>
                  </a:lnTo>
                  <a:lnTo>
                    <a:pt x="1642" y="1147"/>
                  </a:lnTo>
                  <a:lnTo>
                    <a:pt x="1634" y="1163"/>
                  </a:lnTo>
                  <a:lnTo>
                    <a:pt x="1631" y="1181"/>
                  </a:lnTo>
                  <a:lnTo>
                    <a:pt x="1631" y="1237"/>
                  </a:lnTo>
                  <a:lnTo>
                    <a:pt x="1634" y="1255"/>
                  </a:lnTo>
                  <a:lnTo>
                    <a:pt x="1642" y="1270"/>
                  </a:lnTo>
                  <a:lnTo>
                    <a:pt x="1654" y="1282"/>
                  </a:lnTo>
                  <a:lnTo>
                    <a:pt x="1669" y="1290"/>
                  </a:lnTo>
                  <a:lnTo>
                    <a:pt x="1687" y="1293"/>
                  </a:lnTo>
                  <a:lnTo>
                    <a:pt x="2025" y="1293"/>
                  </a:lnTo>
                  <a:lnTo>
                    <a:pt x="2042" y="1290"/>
                  </a:lnTo>
                  <a:lnTo>
                    <a:pt x="2058" y="1282"/>
                  </a:lnTo>
                  <a:lnTo>
                    <a:pt x="2070" y="1270"/>
                  </a:lnTo>
                  <a:lnTo>
                    <a:pt x="2078" y="1255"/>
                  </a:lnTo>
                  <a:lnTo>
                    <a:pt x="2081" y="1237"/>
                  </a:lnTo>
                  <a:lnTo>
                    <a:pt x="2081" y="1181"/>
                  </a:lnTo>
                  <a:lnTo>
                    <a:pt x="2078" y="1163"/>
                  </a:lnTo>
                  <a:lnTo>
                    <a:pt x="2070" y="1147"/>
                  </a:lnTo>
                  <a:lnTo>
                    <a:pt x="2058" y="1136"/>
                  </a:lnTo>
                  <a:lnTo>
                    <a:pt x="2042" y="1127"/>
                  </a:lnTo>
                  <a:lnTo>
                    <a:pt x="2025" y="1124"/>
                  </a:lnTo>
                  <a:lnTo>
                    <a:pt x="1687" y="1124"/>
                  </a:lnTo>
                  <a:close/>
                  <a:moveTo>
                    <a:pt x="1127" y="1124"/>
                  </a:moveTo>
                  <a:lnTo>
                    <a:pt x="1109" y="1127"/>
                  </a:lnTo>
                  <a:lnTo>
                    <a:pt x="1093" y="1136"/>
                  </a:lnTo>
                  <a:lnTo>
                    <a:pt x="1081" y="1148"/>
                  </a:lnTo>
                  <a:lnTo>
                    <a:pt x="1072" y="1165"/>
                  </a:lnTo>
                  <a:lnTo>
                    <a:pt x="1069" y="1183"/>
                  </a:lnTo>
                  <a:lnTo>
                    <a:pt x="1069" y="1234"/>
                  </a:lnTo>
                  <a:lnTo>
                    <a:pt x="1072" y="1253"/>
                  </a:lnTo>
                  <a:lnTo>
                    <a:pt x="1081" y="1269"/>
                  </a:lnTo>
                  <a:lnTo>
                    <a:pt x="1093" y="1281"/>
                  </a:lnTo>
                  <a:lnTo>
                    <a:pt x="1109" y="1290"/>
                  </a:lnTo>
                  <a:lnTo>
                    <a:pt x="1127" y="1293"/>
                  </a:lnTo>
                  <a:lnTo>
                    <a:pt x="1179" y="1293"/>
                  </a:lnTo>
                  <a:lnTo>
                    <a:pt x="1197" y="1290"/>
                  </a:lnTo>
                  <a:lnTo>
                    <a:pt x="1214" y="1281"/>
                  </a:lnTo>
                  <a:lnTo>
                    <a:pt x="1226" y="1269"/>
                  </a:lnTo>
                  <a:lnTo>
                    <a:pt x="1235" y="1253"/>
                  </a:lnTo>
                  <a:lnTo>
                    <a:pt x="1237" y="1234"/>
                  </a:lnTo>
                  <a:lnTo>
                    <a:pt x="1237" y="1183"/>
                  </a:lnTo>
                  <a:lnTo>
                    <a:pt x="1235" y="1165"/>
                  </a:lnTo>
                  <a:lnTo>
                    <a:pt x="1226" y="1148"/>
                  </a:lnTo>
                  <a:lnTo>
                    <a:pt x="1214" y="1136"/>
                  </a:lnTo>
                  <a:lnTo>
                    <a:pt x="1197" y="1127"/>
                  </a:lnTo>
                  <a:lnTo>
                    <a:pt x="1179" y="1124"/>
                  </a:lnTo>
                  <a:lnTo>
                    <a:pt x="1127" y="1124"/>
                  </a:lnTo>
                  <a:close/>
                  <a:moveTo>
                    <a:pt x="790" y="1124"/>
                  </a:moveTo>
                  <a:lnTo>
                    <a:pt x="772" y="1127"/>
                  </a:lnTo>
                  <a:lnTo>
                    <a:pt x="755" y="1136"/>
                  </a:lnTo>
                  <a:lnTo>
                    <a:pt x="743" y="1148"/>
                  </a:lnTo>
                  <a:lnTo>
                    <a:pt x="734" y="1165"/>
                  </a:lnTo>
                  <a:lnTo>
                    <a:pt x="731" y="1183"/>
                  </a:lnTo>
                  <a:lnTo>
                    <a:pt x="731" y="1234"/>
                  </a:lnTo>
                  <a:lnTo>
                    <a:pt x="734" y="1253"/>
                  </a:lnTo>
                  <a:lnTo>
                    <a:pt x="743" y="1269"/>
                  </a:lnTo>
                  <a:lnTo>
                    <a:pt x="755" y="1281"/>
                  </a:lnTo>
                  <a:lnTo>
                    <a:pt x="772" y="1290"/>
                  </a:lnTo>
                  <a:lnTo>
                    <a:pt x="790" y="1293"/>
                  </a:lnTo>
                  <a:lnTo>
                    <a:pt x="841" y="1293"/>
                  </a:lnTo>
                  <a:lnTo>
                    <a:pt x="860" y="1290"/>
                  </a:lnTo>
                  <a:lnTo>
                    <a:pt x="876" y="1281"/>
                  </a:lnTo>
                  <a:lnTo>
                    <a:pt x="888" y="1269"/>
                  </a:lnTo>
                  <a:lnTo>
                    <a:pt x="897" y="1253"/>
                  </a:lnTo>
                  <a:lnTo>
                    <a:pt x="900" y="1234"/>
                  </a:lnTo>
                  <a:lnTo>
                    <a:pt x="900" y="1183"/>
                  </a:lnTo>
                  <a:lnTo>
                    <a:pt x="897" y="1165"/>
                  </a:lnTo>
                  <a:lnTo>
                    <a:pt x="888" y="1148"/>
                  </a:lnTo>
                  <a:lnTo>
                    <a:pt x="876" y="1136"/>
                  </a:lnTo>
                  <a:lnTo>
                    <a:pt x="860" y="1127"/>
                  </a:lnTo>
                  <a:lnTo>
                    <a:pt x="841" y="1124"/>
                  </a:lnTo>
                  <a:lnTo>
                    <a:pt x="790" y="1124"/>
                  </a:lnTo>
                  <a:close/>
                  <a:moveTo>
                    <a:pt x="423" y="1068"/>
                  </a:moveTo>
                  <a:lnTo>
                    <a:pt x="394" y="1071"/>
                  </a:lnTo>
                  <a:lnTo>
                    <a:pt x="368" y="1080"/>
                  </a:lnTo>
                  <a:lnTo>
                    <a:pt x="343" y="1092"/>
                  </a:lnTo>
                  <a:lnTo>
                    <a:pt x="323" y="1109"/>
                  </a:lnTo>
                  <a:lnTo>
                    <a:pt x="305" y="1130"/>
                  </a:lnTo>
                  <a:lnTo>
                    <a:pt x="293" y="1154"/>
                  </a:lnTo>
                  <a:lnTo>
                    <a:pt x="284" y="1180"/>
                  </a:lnTo>
                  <a:lnTo>
                    <a:pt x="282" y="1208"/>
                  </a:lnTo>
                  <a:lnTo>
                    <a:pt x="284" y="1237"/>
                  </a:lnTo>
                  <a:lnTo>
                    <a:pt x="293" y="1263"/>
                  </a:lnTo>
                  <a:lnTo>
                    <a:pt x="305" y="1288"/>
                  </a:lnTo>
                  <a:lnTo>
                    <a:pt x="323" y="1308"/>
                  </a:lnTo>
                  <a:lnTo>
                    <a:pt x="343" y="1326"/>
                  </a:lnTo>
                  <a:lnTo>
                    <a:pt x="368" y="1338"/>
                  </a:lnTo>
                  <a:lnTo>
                    <a:pt x="394" y="1347"/>
                  </a:lnTo>
                  <a:lnTo>
                    <a:pt x="423" y="1349"/>
                  </a:lnTo>
                  <a:lnTo>
                    <a:pt x="450" y="1347"/>
                  </a:lnTo>
                  <a:lnTo>
                    <a:pt x="476" y="1338"/>
                  </a:lnTo>
                  <a:lnTo>
                    <a:pt x="501" y="1326"/>
                  </a:lnTo>
                  <a:lnTo>
                    <a:pt x="522" y="1308"/>
                  </a:lnTo>
                  <a:lnTo>
                    <a:pt x="539" y="1288"/>
                  </a:lnTo>
                  <a:lnTo>
                    <a:pt x="551" y="1263"/>
                  </a:lnTo>
                  <a:lnTo>
                    <a:pt x="560" y="1237"/>
                  </a:lnTo>
                  <a:lnTo>
                    <a:pt x="563" y="1208"/>
                  </a:lnTo>
                  <a:lnTo>
                    <a:pt x="560" y="1180"/>
                  </a:lnTo>
                  <a:lnTo>
                    <a:pt x="551" y="1154"/>
                  </a:lnTo>
                  <a:lnTo>
                    <a:pt x="539" y="1130"/>
                  </a:lnTo>
                  <a:lnTo>
                    <a:pt x="522" y="1109"/>
                  </a:lnTo>
                  <a:lnTo>
                    <a:pt x="501" y="1092"/>
                  </a:lnTo>
                  <a:lnTo>
                    <a:pt x="476" y="1080"/>
                  </a:lnTo>
                  <a:lnTo>
                    <a:pt x="450" y="1071"/>
                  </a:lnTo>
                  <a:lnTo>
                    <a:pt x="423" y="1068"/>
                  </a:lnTo>
                  <a:close/>
                  <a:moveTo>
                    <a:pt x="0" y="843"/>
                  </a:moveTo>
                  <a:lnTo>
                    <a:pt x="2362" y="843"/>
                  </a:lnTo>
                  <a:lnTo>
                    <a:pt x="2362" y="1574"/>
                  </a:lnTo>
                  <a:lnTo>
                    <a:pt x="0" y="1574"/>
                  </a:lnTo>
                  <a:lnTo>
                    <a:pt x="0" y="843"/>
                  </a:lnTo>
                  <a:close/>
                  <a:moveTo>
                    <a:pt x="1687" y="281"/>
                  </a:moveTo>
                  <a:lnTo>
                    <a:pt x="1669" y="284"/>
                  </a:lnTo>
                  <a:lnTo>
                    <a:pt x="1654" y="292"/>
                  </a:lnTo>
                  <a:lnTo>
                    <a:pt x="1642" y="304"/>
                  </a:lnTo>
                  <a:lnTo>
                    <a:pt x="1634" y="319"/>
                  </a:lnTo>
                  <a:lnTo>
                    <a:pt x="1631" y="337"/>
                  </a:lnTo>
                  <a:lnTo>
                    <a:pt x="1631" y="393"/>
                  </a:lnTo>
                  <a:lnTo>
                    <a:pt x="1634" y="411"/>
                  </a:lnTo>
                  <a:lnTo>
                    <a:pt x="1642" y="427"/>
                  </a:lnTo>
                  <a:lnTo>
                    <a:pt x="1654" y="438"/>
                  </a:lnTo>
                  <a:lnTo>
                    <a:pt x="1669" y="447"/>
                  </a:lnTo>
                  <a:lnTo>
                    <a:pt x="1687" y="450"/>
                  </a:lnTo>
                  <a:lnTo>
                    <a:pt x="2025" y="450"/>
                  </a:lnTo>
                  <a:lnTo>
                    <a:pt x="2042" y="447"/>
                  </a:lnTo>
                  <a:lnTo>
                    <a:pt x="2058" y="438"/>
                  </a:lnTo>
                  <a:lnTo>
                    <a:pt x="2070" y="427"/>
                  </a:lnTo>
                  <a:lnTo>
                    <a:pt x="2078" y="411"/>
                  </a:lnTo>
                  <a:lnTo>
                    <a:pt x="2081" y="393"/>
                  </a:lnTo>
                  <a:lnTo>
                    <a:pt x="2081" y="337"/>
                  </a:lnTo>
                  <a:lnTo>
                    <a:pt x="2078" y="319"/>
                  </a:lnTo>
                  <a:lnTo>
                    <a:pt x="2070" y="304"/>
                  </a:lnTo>
                  <a:lnTo>
                    <a:pt x="2058" y="292"/>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6"/>
                  </a:lnTo>
                  <a:lnTo>
                    <a:pt x="343" y="249"/>
                  </a:lnTo>
                  <a:lnTo>
                    <a:pt x="323" y="266"/>
                  </a:lnTo>
                  <a:lnTo>
                    <a:pt x="305" y="286"/>
                  </a:lnTo>
                  <a:lnTo>
                    <a:pt x="293" y="311"/>
                  </a:lnTo>
                  <a:lnTo>
                    <a:pt x="284" y="337"/>
                  </a:lnTo>
                  <a:lnTo>
                    <a:pt x="282" y="366"/>
                  </a:lnTo>
                  <a:lnTo>
                    <a:pt x="284" y="394"/>
                  </a:lnTo>
                  <a:lnTo>
                    <a:pt x="293" y="420"/>
                  </a:lnTo>
                  <a:lnTo>
                    <a:pt x="305" y="444"/>
                  </a:lnTo>
                  <a:lnTo>
                    <a:pt x="323" y="465"/>
                  </a:lnTo>
                  <a:lnTo>
                    <a:pt x="343" y="482"/>
                  </a:lnTo>
                  <a:lnTo>
                    <a:pt x="368" y="494"/>
                  </a:lnTo>
                  <a:lnTo>
                    <a:pt x="394" y="503"/>
                  </a:lnTo>
                  <a:lnTo>
                    <a:pt x="423" y="506"/>
                  </a:lnTo>
                  <a:lnTo>
                    <a:pt x="450" y="503"/>
                  </a:lnTo>
                  <a:lnTo>
                    <a:pt x="476" y="494"/>
                  </a:lnTo>
                  <a:lnTo>
                    <a:pt x="501" y="482"/>
                  </a:lnTo>
                  <a:lnTo>
                    <a:pt x="522" y="465"/>
                  </a:lnTo>
                  <a:lnTo>
                    <a:pt x="539" y="444"/>
                  </a:lnTo>
                  <a:lnTo>
                    <a:pt x="551" y="420"/>
                  </a:lnTo>
                  <a:lnTo>
                    <a:pt x="560" y="394"/>
                  </a:lnTo>
                  <a:lnTo>
                    <a:pt x="563" y="366"/>
                  </a:lnTo>
                  <a:lnTo>
                    <a:pt x="560" y="337"/>
                  </a:lnTo>
                  <a:lnTo>
                    <a:pt x="551" y="311"/>
                  </a:lnTo>
                  <a:lnTo>
                    <a:pt x="539" y="286"/>
                  </a:lnTo>
                  <a:lnTo>
                    <a:pt x="522" y="266"/>
                  </a:lnTo>
                  <a:lnTo>
                    <a:pt x="501" y="249"/>
                  </a:lnTo>
                  <a:lnTo>
                    <a:pt x="476" y="236"/>
                  </a:lnTo>
                  <a:lnTo>
                    <a:pt x="450" y="228"/>
                  </a:lnTo>
                  <a:lnTo>
                    <a:pt x="423" y="225"/>
                  </a:lnTo>
                  <a:close/>
                  <a:moveTo>
                    <a:pt x="0" y="0"/>
                  </a:moveTo>
                  <a:lnTo>
                    <a:pt x="2362" y="0"/>
                  </a:lnTo>
                  <a:lnTo>
                    <a:pt x="2362" y="731"/>
                  </a:lnTo>
                  <a:lnTo>
                    <a:pt x="0" y="731"/>
                  </a:lnTo>
                  <a:lnTo>
                    <a:pt x="0"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47" name="Freeform 29"/>
            <p:cNvSpPr>
              <a:spLocks noEditPoints="1"/>
            </p:cNvSpPr>
            <p:nvPr/>
          </p:nvSpPr>
          <p:spPr bwMode="auto">
            <a:xfrm>
              <a:off x="5184775" y="2551113"/>
              <a:ext cx="739775" cy="612775"/>
            </a:xfrm>
            <a:custGeom>
              <a:avLst/>
              <a:gdLst>
                <a:gd name="T0" fmla="*/ 2503 w 3262"/>
                <a:gd name="T1" fmla="*/ 1406 h 2699"/>
                <a:gd name="T2" fmla="*/ 2812 w 3262"/>
                <a:gd name="T3" fmla="*/ 1635 h 2699"/>
                <a:gd name="T4" fmla="*/ 2812 w 3262"/>
                <a:gd name="T5" fmla="*/ 1406 h 2699"/>
                <a:gd name="T6" fmla="*/ 2980 w 3262"/>
                <a:gd name="T7" fmla="*/ 1406 h 2699"/>
                <a:gd name="T8" fmla="*/ 2980 w 3262"/>
                <a:gd name="T9" fmla="*/ 1760 h 2699"/>
                <a:gd name="T10" fmla="*/ 3262 w 3262"/>
                <a:gd name="T11" fmla="*/ 1968 h 2699"/>
                <a:gd name="T12" fmla="*/ 3093 w 3262"/>
                <a:gd name="T13" fmla="*/ 1968 h 2699"/>
                <a:gd name="T14" fmla="*/ 3093 w 3262"/>
                <a:gd name="T15" fmla="*/ 2699 h 2699"/>
                <a:gd name="T16" fmla="*/ 2699 w 3262"/>
                <a:gd name="T17" fmla="*/ 2699 h 2699"/>
                <a:gd name="T18" fmla="*/ 2699 w 3262"/>
                <a:gd name="T19" fmla="*/ 2249 h 2699"/>
                <a:gd name="T20" fmla="*/ 2696 w 3262"/>
                <a:gd name="T21" fmla="*/ 2224 h 2699"/>
                <a:gd name="T22" fmla="*/ 2687 w 3262"/>
                <a:gd name="T23" fmla="*/ 2199 h 2699"/>
                <a:gd name="T24" fmla="*/ 2675 w 3262"/>
                <a:gd name="T25" fmla="*/ 2178 h 2699"/>
                <a:gd name="T26" fmla="*/ 2657 w 3262"/>
                <a:gd name="T27" fmla="*/ 2161 h 2699"/>
                <a:gd name="T28" fmla="*/ 2637 w 3262"/>
                <a:gd name="T29" fmla="*/ 2148 h 2699"/>
                <a:gd name="T30" fmla="*/ 2612 w 3262"/>
                <a:gd name="T31" fmla="*/ 2139 h 2699"/>
                <a:gd name="T32" fmla="*/ 2587 w 3262"/>
                <a:gd name="T33" fmla="*/ 2137 h 2699"/>
                <a:gd name="T34" fmla="*/ 2418 w 3262"/>
                <a:gd name="T35" fmla="*/ 2137 h 2699"/>
                <a:gd name="T36" fmla="*/ 2393 w 3262"/>
                <a:gd name="T37" fmla="*/ 2139 h 2699"/>
                <a:gd name="T38" fmla="*/ 2368 w 3262"/>
                <a:gd name="T39" fmla="*/ 2148 h 2699"/>
                <a:gd name="T40" fmla="*/ 2348 w 3262"/>
                <a:gd name="T41" fmla="*/ 2161 h 2699"/>
                <a:gd name="T42" fmla="*/ 2330 w 3262"/>
                <a:gd name="T43" fmla="*/ 2178 h 2699"/>
                <a:gd name="T44" fmla="*/ 2318 w 3262"/>
                <a:gd name="T45" fmla="*/ 2199 h 2699"/>
                <a:gd name="T46" fmla="*/ 2309 w 3262"/>
                <a:gd name="T47" fmla="*/ 2224 h 2699"/>
                <a:gd name="T48" fmla="*/ 2306 w 3262"/>
                <a:gd name="T49" fmla="*/ 2249 h 2699"/>
                <a:gd name="T50" fmla="*/ 2306 w 3262"/>
                <a:gd name="T51" fmla="*/ 2699 h 2699"/>
                <a:gd name="T52" fmla="*/ 1912 w 3262"/>
                <a:gd name="T53" fmla="*/ 2699 h 2699"/>
                <a:gd name="T54" fmla="*/ 1912 w 3262"/>
                <a:gd name="T55" fmla="*/ 1968 h 2699"/>
                <a:gd name="T56" fmla="*/ 1743 w 3262"/>
                <a:gd name="T57" fmla="*/ 1968 h 2699"/>
                <a:gd name="T58" fmla="*/ 2503 w 3262"/>
                <a:gd name="T59" fmla="*/ 1406 h 2699"/>
                <a:gd name="T60" fmla="*/ 0 w 3262"/>
                <a:gd name="T61" fmla="*/ 0 h 2699"/>
                <a:gd name="T62" fmla="*/ 394 w 3262"/>
                <a:gd name="T63" fmla="*/ 0 h 2699"/>
                <a:gd name="T64" fmla="*/ 394 w 3262"/>
                <a:gd name="T65" fmla="*/ 112 h 2699"/>
                <a:gd name="T66" fmla="*/ 113 w 3262"/>
                <a:gd name="T67" fmla="*/ 112 h 2699"/>
                <a:gd name="T68" fmla="*/ 113 w 3262"/>
                <a:gd name="T69" fmla="*/ 900 h 2699"/>
                <a:gd name="T70" fmla="*/ 394 w 3262"/>
                <a:gd name="T71" fmla="*/ 900 h 2699"/>
                <a:gd name="T72" fmla="*/ 394 w 3262"/>
                <a:gd name="T73" fmla="*/ 1012 h 2699"/>
                <a:gd name="T74" fmla="*/ 113 w 3262"/>
                <a:gd name="T75" fmla="*/ 1012 h 2699"/>
                <a:gd name="T76" fmla="*/ 113 w 3262"/>
                <a:gd name="T77" fmla="*/ 1743 h 2699"/>
                <a:gd name="T78" fmla="*/ 394 w 3262"/>
                <a:gd name="T79" fmla="*/ 1743 h 2699"/>
                <a:gd name="T80" fmla="*/ 394 w 3262"/>
                <a:gd name="T81" fmla="*/ 1855 h 2699"/>
                <a:gd name="T82" fmla="*/ 0 w 3262"/>
                <a:gd name="T83" fmla="*/ 1855 h 2699"/>
                <a:gd name="T84" fmla="*/ 0 w 3262"/>
                <a:gd name="T85" fmla="*/ 0 h 2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62" h="2699">
                  <a:moveTo>
                    <a:pt x="2503" y="1406"/>
                  </a:moveTo>
                  <a:lnTo>
                    <a:pt x="2812" y="1635"/>
                  </a:lnTo>
                  <a:lnTo>
                    <a:pt x="2812" y="1406"/>
                  </a:lnTo>
                  <a:lnTo>
                    <a:pt x="2980" y="1406"/>
                  </a:lnTo>
                  <a:lnTo>
                    <a:pt x="2980" y="1760"/>
                  </a:lnTo>
                  <a:lnTo>
                    <a:pt x="3262" y="1968"/>
                  </a:lnTo>
                  <a:lnTo>
                    <a:pt x="3093" y="1968"/>
                  </a:lnTo>
                  <a:lnTo>
                    <a:pt x="3093" y="2699"/>
                  </a:lnTo>
                  <a:lnTo>
                    <a:pt x="2699" y="2699"/>
                  </a:lnTo>
                  <a:lnTo>
                    <a:pt x="2699" y="2249"/>
                  </a:lnTo>
                  <a:lnTo>
                    <a:pt x="2696" y="2224"/>
                  </a:lnTo>
                  <a:lnTo>
                    <a:pt x="2687" y="2199"/>
                  </a:lnTo>
                  <a:lnTo>
                    <a:pt x="2675" y="2178"/>
                  </a:lnTo>
                  <a:lnTo>
                    <a:pt x="2657" y="2161"/>
                  </a:lnTo>
                  <a:lnTo>
                    <a:pt x="2637" y="2148"/>
                  </a:lnTo>
                  <a:lnTo>
                    <a:pt x="2612" y="2139"/>
                  </a:lnTo>
                  <a:lnTo>
                    <a:pt x="2587" y="2137"/>
                  </a:lnTo>
                  <a:lnTo>
                    <a:pt x="2418" y="2137"/>
                  </a:lnTo>
                  <a:lnTo>
                    <a:pt x="2393" y="2139"/>
                  </a:lnTo>
                  <a:lnTo>
                    <a:pt x="2368" y="2148"/>
                  </a:lnTo>
                  <a:lnTo>
                    <a:pt x="2348" y="2161"/>
                  </a:lnTo>
                  <a:lnTo>
                    <a:pt x="2330" y="2178"/>
                  </a:lnTo>
                  <a:lnTo>
                    <a:pt x="2318" y="2199"/>
                  </a:lnTo>
                  <a:lnTo>
                    <a:pt x="2309" y="2224"/>
                  </a:lnTo>
                  <a:lnTo>
                    <a:pt x="2306" y="2249"/>
                  </a:lnTo>
                  <a:lnTo>
                    <a:pt x="2306" y="2699"/>
                  </a:lnTo>
                  <a:lnTo>
                    <a:pt x="1912" y="2699"/>
                  </a:lnTo>
                  <a:lnTo>
                    <a:pt x="1912" y="1968"/>
                  </a:lnTo>
                  <a:lnTo>
                    <a:pt x="1743" y="1968"/>
                  </a:lnTo>
                  <a:lnTo>
                    <a:pt x="2503" y="1406"/>
                  </a:lnTo>
                  <a:close/>
                  <a:moveTo>
                    <a:pt x="0" y="0"/>
                  </a:moveTo>
                  <a:lnTo>
                    <a:pt x="394" y="0"/>
                  </a:lnTo>
                  <a:lnTo>
                    <a:pt x="394" y="112"/>
                  </a:lnTo>
                  <a:lnTo>
                    <a:pt x="113" y="112"/>
                  </a:lnTo>
                  <a:lnTo>
                    <a:pt x="113" y="900"/>
                  </a:lnTo>
                  <a:lnTo>
                    <a:pt x="394" y="900"/>
                  </a:lnTo>
                  <a:lnTo>
                    <a:pt x="394" y="1012"/>
                  </a:lnTo>
                  <a:lnTo>
                    <a:pt x="113" y="1012"/>
                  </a:lnTo>
                  <a:lnTo>
                    <a:pt x="113" y="1743"/>
                  </a:lnTo>
                  <a:lnTo>
                    <a:pt x="394" y="1743"/>
                  </a:lnTo>
                  <a:lnTo>
                    <a:pt x="394" y="1855"/>
                  </a:lnTo>
                  <a:lnTo>
                    <a:pt x="0" y="1855"/>
                  </a:lnTo>
                  <a:lnTo>
                    <a:pt x="0"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nvGrpSpPr>
          <p:cNvPr id="48" name="Group 47"/>
          <p:cNvGrpSpPr/>
          <p:nvPr/>
        </p:nvGrpSpPr>
        <p:grpSpPr>
          <a:xfrm>
            <a:off x="7615569" y="1511351"/>
            <a:ext cx="740398" cy="641205"/>
            <a:chOff x="5168900" y="2462213"/>
            <a:chExt cx="663575" cy="574675"/>
          </a:xfrm>
        </p:grpSpPr>
        <p:sp useBgFill="1">
          <p:nvSpPr>
            <p:cNvPr id="49" name="Freeform 27"/>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50" name="Freeform 28"/>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51" name="Freeform 29"/>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grpSp>
        <p:nvGrpSpPr>
          <p:cNvPr id="52" name="Group 51"/>
          <p:cNvGrpSpPr/>
          <p:nvPr/>
        </p:nvGrpSpPr>
        <p:grpSpPr>
          <a:xfrm>
            <a:off x="7615569" y="2912054"/>
            <a:ext cx="740398" cy="641205"/>
            <a:chOff x="5168900" y="2462213"/>
            <a:chExt cx="663575" cy="574675"/>
          </a:xfrm>
        </p:grpSpPr>
        <p:sp useBgFill="1">
          <p:nvSpPr>
            <p:cNvPr id="53" name="Freeform 27"/>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54" name="Freeform 28"/>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sp>
          <p:nvSpPr>
            <p:cNvPr id="55" name="Freeform 29"/>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a:p>
          </p:txBody>
        </p:sp>
      </p:grpSp>
      <p:cxnSp>
        <p:nvCxnSpPr>
          <p:cNvPr id="56" name="Straight Connector 55"/>
          <p:cNvCxnSpPr>
            <a:cxnSpLocks/>
          </p:cNvCxnSpPr>
          <p:nvPr/>
        </p:nvCxnSpPr>
        <p:spPr bwMode="auto">
          <a:xfrm>
            <a:off x="8405520" y="3182174"/>
            <a:ext cx="808888" cy="0"/>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57" name="Straight Connector 56"/>
          <p:cNvCxnSpPr>
            <a:cxnSpLocks/>
          </p:cNvCxnSpPr>
          <p:nvPr/>
        </p:nvCxnSpPr>
        <p:spPr bwMode="auto">
          <a:xfrm>
            <a:off x="8405518" y="1781470"/>
            <a:ext cx="816210" cy="0"/>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58" name="TextBox 57"/>
          <p:cNvSpPr txBox="1"/>
          <p:nvPr/>
        </p:nvSpPr>
        <p:spPr>
          <a:xfrm>
            <a:off x="10214747" y="1586249"/>
            <a:ext cx="1583163" cy="257890"/>
          </a:xfrm>
          <a:prstGeom prst="rect">
            <a:avLst/>
          </a:prstGeom>
          <a:noFill/>
          <a:effectLst/>
        </p:spPr>
        <p:txBody>
          <a:bodyPr wrap="square" lIns="0" tIns="0" rIns="0" bIns="0" rtlCol="0">
            <a:noAutofit/>
          </a:bodyPr>
          <a:lstStyle/>
          <a:p>
            <a:pPr eaLnBrk="0" hangingPunct="0">
              <a:lnSpc>
                <a:spcPts val="1799"/>
              </a:lnSpc>
            </a:pPr>
            <a:r>
              <a:rPr lang="en-US" sz="1400" b="1" dirty="0">
                <a:solidFill>
                  <a:schemeClr val="bg1"/>
                </a:solidFill>
              </a:rPr>
              <a:t>Portal </a:t>
            </a:r>
          </a:p>
          <a:p>
            <a:pPr eaLnBrk="0" hangingPunct="0">
              <a:lnSpc>
                <a:spcPts val="1799"/>
              </a:lnSpc>
            </a:pPr>
            <a:r>
              <a:rPr lang="en-US" sz="1400" b="1" dirty="0">
                <a:solidFill>
                  <a:schemeClr val="bg1"/>
                </a:solidFill>
              </a:rPr>
              <a:t>for ArcGIS</a:t>
            </a:r>
          </a:p>
        </p:txBody>
      </p:sp>
      <p:sp>
        <p:nvSpPr>
          <p:cNvPr id="59" name="TextBox 58"/>
          <p:cNvSpPr txBox="1"/>
          <p:nvPr/>
        </p:nvSpPr>
        <p:spPr>
          <a:xfrm>
            <a:off x="10214747" y="2975135"/>
            <a:ext cx="1583163" cy="257890"/>
          </a:xfrm>
          <a:prstGeom prst="rect">
            <a:avLst/>
          </a:prstGeom>
          <a:noFill/>
          <a:effectLst/>
        </p:spPr>
        <p:txBody>
          <a:bodyPr wrap="square" lIns="0" tIns="0" rIns="0" bIns="0" rtlCol="0">
            <a:noAutofit/>
          </a:bodyPr>
          <a:lstStyle/>
          <a:p>
            <a:pPr eaLnBrk="0" hangingPunct="0">
              <a:lnSpc>
                <a:spcPts val="1799"/>
              </a:lnSpc>
            </a:pPr>
            <a:r>
              <a:rPr lang="en-US" sz="1400" b="1" dirty="0">
                <a:solidFill>
                  <a:schemeClr val="bg1"/>
                </a:solidFill>
              </a:rPr>
              <a:t>ArcGIS </a:t>
            </a:r>
          </a:p>
          <a:p>
            <a:pPr eaLnBrk="0" hangingPunct="0">
              <a:lnSpc>
                <a:spcPts val="1799"/>
              </a:lnSpc>
            </a:pPr>
            <a:r>
              <a:rPr lang="en-US" sz="1400" b="1" dirty="0">
                <a:solidFill>
                  <a:schemeClr val="bg1"/>
                </a:solidFill>
              </a:rPr>
              <a:t>Server</a:t>
            </a:r>
          </a:p>
        </p:txBody>
      </p:sp>
      <p:sp>
        <p:nvSpPr>
          <p:cNvPr id="60" name="TextBox 59"/>
          <p:cNvSpPr txBox="1"/>
          <p:nvPr/>
        </p:nvSpPr>
        <p:spPr>
          <a:xfrm>
            <a:off x="10146138" y="4409097"/>
            <a:ext cx="1730788" cy="257890"/>
          </a:xfrm>
          <a:prstGeom prst="rect">
            <a:avLst/>
          </a:prstGeom>
          <a:noFill/>
          <a:effectLst/>
        </p:spPr>
        <p:txBody>
          <a:bodyPr wrap="square" lIns="0" tIns="0" rIns="0" bIns="0" rtlCol="0">
            <a:noAutofit/>
          </a:bodyPr>
          <a:lstStyle/>
          <a:p>
            <a:pPr eaLnBrk="0" hangingPunct="0">
              <a:lnSpc>
                <a:spcPts val="1799"/>
              </a:lnSpc>
            </a:pPr>
            <a:r>
              <a:rPr lang="en-US" sz="1400" b="1" dirty="0">
                <a:solidFill>
                  <a:schemeClr val="bg1"/>
                </a:solidFill>
              </a:rPr>
              <a:t>ArcGIS </a:t>
            </a:r>
          </a:p>
          <a:p>
            <a:pPr eaLnBrk="0" hangingPunct="0">
              <a:lnSpc>
                <a:spcPts val="1799"/>
              </a:lnSpc>
            </a:pPr>
            <a:r>
              <a:rPr lang="en-US" sz="1400" b="1" dirty="0">
                <a:solidFill>
                  <a:schemeClr val="bg1"/>
                </a:solidFill>
              </a:rPr>
              <a:t>Data Store</a:t>
            </a:r>
          </a:p>
        </p:txBody>
      </p:sp>
      <p:sp>
        <p:nvSpPr>
          <p:cNvPr id="62" name="TextBox 61"/>
          <p:cNvSpPr txBox="1"/>
          <p:nvPr/>
        </p:nvSpPr>
        <p:spPr>
          <a:xfrm>
            <a:off x="6772805" y="2301439"/>
            <a:ext cx="1583163" cy="257890"/>
          </a:xfrm>
          <a:prstGeom prst="rect">
            <a:avLst/>
          </a:prstGeom>
          <a:noFill/>
          <a:effectLst/>
        </p:spPr>
        <p:txBody>
          <a:bodyPr wrap="square" lIns="0" tIns="0" rIns="0" bIns="0" rtlCol="0">
            <a:noAutofit/>
          </a:bodyPr>
          <a:lstStyle/>
          <a:p>
            <a:pPr algn="r" eaLnBrk="0" hangingPunct="0">
              <a:lnSpc>
                <a:spcPts val="1799"/>
              </a:lnSpc>
            </a:pPr>
            <a:r>
              <a:rPr lang="en-US" sz="1400" b="1" dirty="0">
                <a:solidFill>
                  <a:schemeClr val="bg1"/>
                </a:solidFill>
              </a:rPr>
              <a:t>ArcGIS </a:t>
            </a:r>
          </a:p>
          <a:p>
            <a:pPr algn="r" eaLnBrk="0" hangingPunct="0">
              <a:lnSpc>
                <a:spcPts val="1799"/>
              </a:lnSpc>
            </a:pPr>
            <a:r>
              <a:rPr lang="en-US" sz="1400" b="1" dirty="0">
                <a:solidFill>
                  <a:schemeClr val="bg1"/>
                </a:solidFill>
              </a:rPr>
              <a:t>Web Adaptors</a:t>
            </a:r>
          </a:p>
        </p:txBody>
      </p:sp>
      <p:grpSp>
        <p:nvGrpSpPr>
          <p:cNvPr id="63" name="Group 62"/>
          <p:cNvGrpSpPr/>
          <p:nvPr/>
        </p:nvGrpSpPr>
        <p:grpSpPr>
          <a:xfrm>
            <a:off x="9275423" y="1452348"/>
            <a:ext cx="661339" cy="629340"/>
            <a:chOff x="9061450" y="4062413"/>
            <a:chExt cx="688975" cy="655638"/>
          </a:xfrm>
        </p:grpSpPr>
        <p:sp useBgFill="1">
          <p:nvSpPr>
            <p:cNvPr id="64" name="Freeform 6"/>
            <p:cNvSpPr>
              <a:spLocks noEditPoints="1"/>
            </p:cNvSpPr>
            <p:nvPr/>
          </p:nvSpPr>
          <p:spPr bwMode="auto">
            <a:xfrm>
              <a:off x="9061450" y="4062413"/>
              <a:ext cx="688975" cy="655638"/>
            </a:xfrm>
            <a:custGeom>
              <a:avLst/>
              <a:gdLst>
                <a:gd name="T0" fmla="*/ 1582 w 3036"/>
                <a:gd name="T1" fmla="*/ 842 h 2893"/>
                <a:gd name="T2" fmla="*/ 2247 w 3036"/>
                <a:gd name="T3" fmla="*/ 1205 h 2893"/>
                <a:gd name="T4" fmla="*/ 2283 w 3036"/>
                <a:gd name="T5" fmla="*/ 1266 h 2893"/>
                <a:gd name="T6" fmla="*/ 2274 w 3036"/>
                <a:gd name="T7" fmla="*/ 1337 h 2893"/>
                <a:gd name="T8" fmla="*/ 2227 w 3036"/>
                <a:gd name="T9" fmla="*/ 1389 h 2893"/>
                <a:gd name="T10" fmla="*/ 2247 w 3036"/>
                <a:gd name="T11" fmla="*/ 1822 h 2893"/>
                <a:gd name="T12" fmla="*/ 2283 w 3036"/>
                <a:gd name="T13" fmla="*/ 1883 h 2893"/>
                <a:gd name="T14" fmla="*/ 2274 w 3036"/>
                <a:gd name="T15" fmla="*/ 1954 h 2893"/>
                <a:gd name="T16" fmla="*/ 2227 w 3036"/>
                <a:gd name="T17" fmla="*/ 2006 h 2893"/>
                <a:gd name="T18" fmla="*/ 1564 w 3036"/>
                <a:gd name="T19" fmla="*/ 2361 h 2893"/>
                <a:gd name="T20" fmla="*/ 1508 w 3036"/>
                <a:gd name="T21" fmla="*/ 2356 h 2893"/>
                <a:gd name="T22" fmla="*/ 844 w 3036"/>
                <a:gd name="T23" fmla="*/ 1992 h 2893"/>
                <a:gd name="T24" fmla="*/ 808 w 3036"/>
                <a:gd name="T25" fmla="*/ 1931 h 2893"/>
                <a:gd name="T26" fmla="*/ 817 w 3036"/>
                <a:gd name="T27" fmla="*/ 1860 h 2893"/>
                <a:gd name="T28" fmla="*/ 864 w 3036"/>
                <a:gd name="T29" fmla="*/ 1808 h 2893"/>
                <a:gd name="T30" fmla="*/ 844 w 3036"/>
                <a:gd name="T31" fmla="*/ 1375 h 2893"/>
                <a:gd name="T32" fmla="*/ 808 w 3036"/>
                <a:gd name="T33" fmla="*/ 1315 h 2893"/>
                <a:gd name="T34" fmla="*/ 817 w 3036"/>
                <a:gd name="T35" fmla="*/ 1243 h 2893"/>
                <a:gd name="T36" fmla="*/ 864 w 3036"/>
                <a:gd name="T37" fmla="*/ 1191 h 2893"/>
                <a:gd name="T38" fmla="*/ 1528 w 3036"/>
                <a:gd name="T39" fmla="*/ 836 h 2893"/>
                <a:gd name="T40" fmla="*/ 1533 w 3036"/>
                <a:gd name="T41" fmla="*/ 576 h 2893"/>
                <a:gd name="T42" fmla="*/ 1511 w 3036"/>
                <a:gd name="T43" fmla="*/ 584 h 2893"/>
                <a:gd name="T44" fmla="*/ 663 w 3036"/>
                <a:gd name="T45" fmla="*/ 1039 h 2893"/>
                <a:gd name="T46" fmla="*/ 603 w 3036"/>
                <a:gd name="T47" fmla="*/ 1117 h 2893"/>
                <a:gd name="T48" fmla="*/ 573 w 3036"/>
                <a:gd name="T49" fmla="*/ 1202 h 2893"/>
                <a:gd name="T50" fmla="*/ 563 w 3036"/>
                <a:gd name="T51" fmla="*/ 1279 h 2893"/>
                <a:gd name="T52" fmla="*/ 563 w 3036"/>
                <a:gd name="T53" fmla="*/ 2206 h 2893"/>
                <a:gd name="T54" fmla="*/ 575 w 3036"/>
                <a:gd name="T55" fmla="*/ 2273 h 2893"/>
                <a:gd name="T56" fmla="*/ 602 w 3036"/>
                <a:gd name="T57" fmla="*/ 2335 h 2893"/>
                <a:gd name="T58" fmla="*/ 648 w 3036"/>
                <a:gd name="T59" fmla="*/ 2378 h 2893"/>
                <a:gd name="T60" fmla="*/ 2032 w 3036"/>
                <a:gd name="T61" fmla="*/ 2387 h 2893"/>
                <a:gd name="T62" fmla="*/ 2187 w 3036"/>
                <a:gd name="T63" fmla="*/ 2360 h 2893"/>
                <a:gd name="T64" fmla="*/ 2322 w 3036"/>
                <a:gd name="T65" fmla="*/ 2283 h 2893"/>
                <a:gd name="T66" fmla="*/ 2432 w 3036"/>
                <a:gd name="T67" fmla="*/ 2168 h 2893"/>
                <a:gd name="T68" fmla="*/ 2504 w 3036"/>
                <a:gd name="T69" fmla="*/ 2026 h 2893"/>
                <a:gd name="T70" fmla="*/ 2530 w 3036"/>
                <a:gd name="T71" fmla="*/ 1865 h 2893"/>
                <a:gd name="T72" fmla="*/ 2522 w 3036"/>
                <a:gd name="T73" fmla="*/ 1062 h 2893"/>
                <a:gd name="T74" fmla="*/ 2479 w 3036"/>
                <a:gd name="T75" fmla="*/ 997 h 2893"/>
                <a:gd name="T76" fmla="*/ 1563 w 3036"/>
                <a:gd name="T77" fmla="*/ 583 h 2893"/>
                <a:gd name="T78" fmla="*/ 1537 w 3036"/>
                <a:gd name="T79" fmla="*/ 576 h 2893"/>
                <a:gd name="T80" fmla="*/ 1570 w 3036"/>
                <a:gd name="T81" fmla="*/ 10 h 2893"/>
                <a:gd name="T82" fmla="*/ 3005 w 3036"/>
                <a:gd name="T83" fmla="*/ 664 h 2893"/>
                <a:gd name="T84" fmla="*/ 3034 w 3036"/>
                <a:gd name="T85" fmla="*/ 720 h 2893"/>
                <a:gd name="T86" fmla="*/ 3033 w 3036"/>
                <a:gd name="T87" fmla="*/ 1995 h 2893"/>
                <a:gd name="T88" fmla="*/ 2987 w 3036"/>
                <a:gd name="T89" fmla="*/ 2221 h 2893"/>
                <a:gd name="T90" fmla="*/ 2894 w 3036"/>
                <a:gd name="T91" fmla="*/ 2426 h 2893"/>
                <a:gd name="T92" fmla="*/ 2759 w 3036"/>
                <a:gd name="T93" fmla="*/ 2604 h 2893"/>
                <a:gd name="T94" fmla="*/ 2591 w 3036"/>
                <a:gd name="T95" fmla="*/ 2744 h 2893"/>
                <a:gd name="T96" fmla="*/ 2395 w 3036"/>
                <a:gd name="T97" fmla="*/ 2842 h 2893"/>
                <a:gd name="T98" fmla="*/ 2179 w 3036"/>
                <a:gd name="T99" fmla="*/ 2890 h 2893"/>
                <a:gd name="T100" fmla="*/ 621 w 3036"/>
                <a:gd name="T101" fmla="*/ 2889 h 2893"/>
                <a:gd name="T102" fmla="*/ 438 w 3036"/>
                <a:gd name="T103" fmla="*/ 2841 h 2893"/>
                <a:gd name="T104" fmla="*/ 277 w 3036"/>
                <a:gd name="T105" fmla="*/ 2743 h 2893"/>
                <a:gd name="T106" fmla="*/ 144 w 3036"/>
                <a:gd name="T107" fmla="*/ 2604 h 2893"/>
                <a:gd name="T108" fmla="*/ 50 w 3036"/>
                <a:gd name="T109" fmla="*/ 2435 h 2893"/>
                <a:gd name="T110" fmla="*/ 3 w 3036"/>
                <a:gd name="T111" fmla="*/ 2243 h 2893"/>
                <a:gd name="T112" fmla="*/ 3 w 3036"/>
                <a:gd name="T113" fmla="*/ 1127 h 2893"/>
                <a:gd name="T114" fmla="*/ 42 w 3036"/>
                <a:gd name="T115" fmla="*/ 949 h 2893"/>
                <a:gd name="T116" fmla="*/ 126 w 3036"/>
                <a:gd name="T117" fmla="*/ 788 h 2893"/>
                <a:gd name="T118" fmla="*/ 247 w 3036"/>
                <a:gd name="T119" fmla="*/ 651 h 2893"/>
                <a:gd name="T120" fmla="*/ 402 w 3036"/>
                <a:gd name="T121" fmla="*/ 547 h 2893"/>
                <a:gd name="T122" fmla="*/ 1523 w 3036"/>
                <a:gd name="T123" fmla="*/ 0 h 2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2893">
                  <a:moveTo>
                    <a:pt x="1545" y="835"/>
                  </a:moveTo>
                  <a:lnTo>
                    <a:pt x="1564" y="836"/>
                  </a:lnTo>
                  <a:lnTo>
                    <a:pt x="1582" y="842"/>
                  </a:lnTo>
                  <a:lnTo>
                    <a:pt x="1599" y="849"/>
                  </a:lnTo>
                  <a:lnTo>
                    <a:pt x="2227" y="1191"/>
                  </a:lnTo>
                  <a:lnTo>
                    <a:pt x="2247" y="1205"/>
                  </a:lnTo>
                  <a:lnTo>
                    <a:pt x="2263" y="1223"/>
                  </a:lnTo>
                  <a:lnTo>
                    <a:pt x="2274" y="1243"/>
                  </a:lnTo>
                  <a:lnTo>
                    <a:pt x="2283" y="1266"/>
                  </a:lnTo>
                  <a:lnTo>
                    <a:pt x="2285" y="1291"/>
                  </a:lnTo>
                  <a:lnTo>
                    <a:pt x="2283" y="1315"/>
                  </a:lnTo>
                  <a:lnTo>
                    <a:pt x="2274" y="1337"/>
                  </a:lnTo>
                  <a:lnTo>
                    <a:pt x="2263" y="1357"/>
                  </a:lnTo>
                  <a:lnTo>
                    <a:pt x="2247" y="1375"/>
                  </a:lnTo>
                  <a:lnTo>
                    <a:pt x="2227" y="1389"/>
                  </a:lnTo>
                  <a:lnTo>
                    <a:pt x="1841" y="1599"/>
                  </a:lnTo>
                  <a:lnTo>
                    <a:pt x="2227" y="1808"/>
                  </a:lnTo>
                  <a:lnTo>
                    <a:pt x="2247" y="1822"/>
                  </a:lnTo>
                  <a:lnTo>
                    <a:pt x="2263" y="1840"/>
                  </a:lnTo>
                  <a:lnTo>
                    <a:pt x="2274" y="1860"/>
                  </a:lnTo>
                  <a:lnTo>
                    <a:pt x="2283" y="1883"/>
                  </a:lnTo>
                  <a:lnTo>
                    <a:pt x="2285" y="1906"/>
                  </a:lnTo>
                  <a:lnTo>
                    <a:pt x="2283" y="1931"/>
                  </a:lnTo>
                  <a:lnTo>
                    <a:pt x="2274" y="1954"/>
                  </a:lnTo>
                  <a:lnTo>
                    <a:pt x="2263" y="1974"/>
                  </a:lnTo>
                  <a:lnTo>
                    <a:pt x="2247" y="1992"/>
                  </a:lnTo>
                  <a:lnTo>
                    <a:pt x="2227" y="2006"/>
                  </a:lnTo>
                  <a:lnTo>
                    <a:pt x="1599" y="2348"/>
                  </a:lnTo>
                  <a:lnTo>
                    <a:pt x="1582" y="2356"/>
                  </a:lnTo>
                  <a:lnTo>
                    <a:pt x="1564" y="2361"/>
                  </a:lnTo>
                  <a:lnTo>
                    <a:pt x="1545" y="2362"/>
                  </a:lnTo>
                  <a:lnTo>
                    <a:pt x="1528" y="2361"/>
                  </a:lnTo>
                  <a:lnTo>
                    <a:pt x="1508" y="2356"/>
                  </a:lnTo>
                  <a:lnTo>
                    <a:pt x="1492" y="2348"/>
                  </a:lnTo>
                  <a:lnTo>
                    <a:pt x="864" y="2006"/>
                  </a:lnTo>
                  <a:lnTo>
                    <a:pt x="844" y="1992"/>
                  </a:lnTo>
                  <a:lnTo>
                    <a:pt x="828" y="1974"/>
                  </a:lnTo>
                  <a:lnTo>
                    <a:pt x="817" y="1954"/>
                  </a:lnTo>
                  <a:lnTo>
                    <a:pt x="808" y="1931"/>
                  </a:lnTo>
                  <a:lnTo>
                    <a:pt x="806" y="1906"/>
                  </a:lnTo>
                  <a:lnTo>
                    <a:pt x="808" y="1883"/>
                  </a:lnTo>
                  <a:lnTo>
                    <a:pt x="817" y="1860"/>
                  </a:lnTo>
                  <a:lnTo>
                    <a:pt x="828" y="1840"/>
                  </a:lnTo>
                  <a:lnTo>
                    <a:pt x="844" y="1822"/>
                  </a:lnTo>
                  <a:lnTo>
                    <a:pt x="864" y="1808"/>
                  </a:lnTo>
                  <a:lnTo>
                    <a:pt x="1250" y="1600"/>
                  </a:lnTo>
                  <a:lnTo>
                    <a:pt x="864" y="1389"/>
                  </a:lnTo>
                  <a:lnTo>
                    <a:pt x="844" y="1375"/>
                  </a:lnTo>
                  <a:lnTo>
                    <a:pt x="828" y="1357"/>
                  </a:lnTo>
                  <a:lnTo>
                    <a:pt x="817" y="1337"/>
                  </a:lnTo>
                  <a:lnTo>
                    <a:pt x="808" y="1315"/>
                  </a:lnTo>
                  <a:lnTo>
                    <a:pt x="806" y="1291"/>
                  </a:lnTo>
                  <a:lnTo>
                    <a:pt x="808" y="1266"/>
                  </a:lnTo>
                  <a:lnTo>
                    <a:pt x="817" y="1243"/>
                  </a:lnTo>
                  <a:lnTo>
                    <a:pt x="828" y="1223"/>
                  </a:lnTo>
                  <a:lnTo>
                    <a:pt x="844" y="1205"/>
                  </a:lnTo>
                  <a:lnTo>
                    <a:pt x="864" y="1191"/>
                  </a:lnTo>
                  <a:lnTo>
                    <a:pt x="1492" y="849"/>
                  </a:lnTo>
                  <a:lnTo>
                    <a:pt x="1508" y="842"/>
                  </a:lnTo>
                  <a:lnTo>
                    <a:pt x="1528" y="836"/>
                  </a:lnTo>
                  <a:lnTo>
                    <a:pt x="1545" y="835"/>
                  </a:lnTo>
                  <a:close/>
                  <a:moveTo>
                    <a:pt x="1537" y="576"/>
                  </a:moveTo>
                  <a:lnTo>
                    <a:pt x="1533" y="576"/>
                  </a:lnTo>
                  <a:lnTo>
                    <a:pt x="1526" y="577"/>
                  </a:lnTo>
                  <a:lnTo>
                    <a:pt x="1520" y="580"/>
                  </a:lnTo>
                  <a:lnTo>
                    <a:pt x="1511" y="584"/>
                  </a:lnTo>
                  <a:lnTo>
                    <a:pt x="725" y="998"/>
                  </a:lnTo>
                  <a:lnTo>
                    <a:pt x="692" y="1017"/>
                  </a:lnTo>
                  <a:lnTo>
                    <a:pt x="663" y="1039"/>
                  </a:lnTo>
                  <a:lnTo>
                    <a:pt x="639" y="1064"/>
                  </a:lnTo>
                  <a:lnTo>
                    <a:pt x="619" y="1090"/>
                  </a:lnTo>
                  <a:lnTo>
                    <a:pt x="603" y="1117"/>
                  </a:lnTo>
                  <a:lnTo>
                    <a:pt x="591" y="1146"/>
                  </a:lnTo>
                  <a:lnTo>
                    <a:pt x="580" y="1174"/>
                  </a:lnTo>
                  <a:lnTo>
                    <a:pt x="573" y="1202"/>
                  </a:lnTo>
                  <a:lnTo>
                    <a:pt x="567" y="1229"/>
                  </a:lnTo>
                  <a:lnTo>
                    <a:pt x="564" y="1255"/>
                  </a:lnTo>
                  <a:lnTo>
                    <a:pt x="563" y="1279"/>
                  </a:lnTo>
                  <a:lnTo>
                    <a:pt x="562" y="1300"/>
                  </a:lnTo>
                  <a:lnTo>
                    <a:pt x="562" y="2185"/>
                  </a:lnTo>
                  <a:lnTo>
                    <a:pt x="563" y="2206"/>
                  </a:lnTo>
                  <a:lnTo>
                    <a:pt x="565" y="2229"/>
                  </a:lnTo>
                  <a:lnTo>
                    <a:pt x="569" y="2251"/>
                  </a:lnTo>
                  <a:lnTo>
                    <a:pt x="575" y="2273"/>
                  </a:lnTo>
                  <a:lnTo>
                    <a:pt x="582" y="2295"/>
                  </a:lnTo>
                  <a:lnTo>
                    <a:pt x="591" y="2316"/>
                  </a:lnTo>
                  <a:lnTo>
                    <a:pt x="602" y="2335"/>
                  </a:lnTo>
                  <a:lnTo>
                    <a:pt x="615" y="2352"/>
                  </a:lnTo>
                  <a:lnTo>
                    <a:pt x="631" y="2367"/>
                  </a:lnTo>
                  <a:lnTo>
                    <a:pt x="648" y="2378"/>
                  </a:lnTo>
                  <a:lnTo>
                    <a:pt x="668" y="2384"/>
                  </a:lnTo>
                  <a:lnTo>
                    <a:pt x="690" y="2387"/>
                  </a:lnTo>
                  <a:lnTo>
                    <a:pt x="2032" y="2387"/>
                  </a:lnTo>
                  <a:lnTo>
                    <a:pt x="2085" y="2384"/>
                  </a:lnTo>
                  <a:lnTo>
                    <a:pt x="2136" y="2374"/>
                  </a:lnTo>
                  <a:lnTo>
                    <a:pt x="2187" y="2360"/>
                  </a:lnTo>
                  <a:lnTo>
                    <a:pt x="2234" y="2338"/>
                  </a:lnTo>
                  <a:lnTo>
                    <a:pt x="2280" y="2313"/>
                  </a:lnTo>
                  <a:lnTo>
                    <a:pt x="2322" y="2283"/>
                  </a:lnTo>
                  <a:lnTo>
                    <a:pt x="2362" y="2249"/>
                  </a:lnTo>
                  <a:lnTo>
                    <a:pt x="2399" y="2211"/>
                  </a:lnTo>
                  <a:lnTo>
                    <a:pt x="2432" y="2168"/>
                  </a:lnTo>
                  <a:lnTo>
                    <a:pt x="2460" y="2124"/>
                  </a:lnTo>
                  <a:lnTo>
                    <a:pt x="2485" y="2076"/>
                  </a:lnTo>
                  <a:lnTo>
                    <a:pt x="2504" y="2026"/>
                  </a:lnTo>
                  <a:lnTo>
                    <a:pt x="2518" y="1974"/>
                  </a:lnTo>
                  <a:lnTo>
                    <a:pt x="2527" y="1920"/>
                  </a:lnTo>
                  <a:lnTo>
                    <a:pt x="2530" y="1865"/>
                  </a:lnTo>
                  <a:lnTo>
                    <a:pt x="2530" y="1114"/>
                  </a:lnTo>
                  <a:lnTo>
                    <a:pt x="2528" y="1088"/>
                  </a:lnTo>
                  <a:lnTo>
                    <a:pt x="2522" y="1062"/>
                  </a:lnTo>
                  <a:lnTo>
                    <a:pt x="2511" y="1038"/>
                  </a:lnTo>
                  <a:lnTo>
                    <a:pt x="2497" y="1017"/>
                  </a:lnTo>
                  <a:lnTo>
                    <a:pt x="2479" y="997"/>
                  </a:lnTo>
                  <a:lnTo>
                    <a:pt x="2459" y="981"/>
                  </a:lnTo>
                  <a:lnTo>
                    <a:pt x="2436" y="968"/>
                  </a:lnTo>
                  <a:lnTo>
                    <a:pt x="1563" y="583"/>
                  </a:lnTo>
                  <a:lnTo>
                    <a:pt x="1553" y="579"/>
                  </a:lnTo>
                  <a:lnTo>
                    <a:pt x="1544" y="576"/>
                  </a:lnTo>
                  <a:lnTo>
                    <a:pt x="1537" y="576"/>
                  </a:lnTo>
                  <a:close/>
                  <a:moveTo>
                    <a:pt x="1523" y="0"/>
                  </a:moveTo>
                  <a:lnTo>
                    <a:pt x="1547" y="3"/>
                  </a:lnTo>
                  <a:lnTo>
                    <a:pt x="1570" y="10"/>
                  </a:lnTo>
                  <a:lnTo>
                    <a:pt x="2969" y="640"/>
                  </a:lnTo>
                  <a:lnTo>
                    <a:pt x="2988" y="650"/>
                  </a:lnTo>
                  <a:lnTo>
                    <a:pt x="3005" y="664"/>
                  </a:lnTo>
                  <a:lnTo>
                    <a:pt x="3018" y="681"/>
                  </a:lnTo>
                  <a:lnTo>
                    <a:pt x="3028" y="700"/>
                  </a:lnTo>
                  <a:lnTo>
                    <a:pt x="3034" y="720"/>
                  </a:lnTo>
                  <a:lnTo>
                    <a:pt x="3036" y="742"/>
                  </a:lnTo>
                  <a:lnTo>
                    <a:pt x="3036" y="1917"/>
                  </a:lnTo>
                  <a:lnTo>
                    <a:pt x="3033" y="1995"/>
                  </a:lnTo>
                  <a:lnTo>
                    <a:pt x="3023" y="2073"/>
                  </a:lnTo>
                  <a:lnTo>
                    <a:pt x="3009" y="2148"/>
                  </a:lnTo>
                  <a:lnTo>
                    <a:pt x="2987" y="2221"/>
                  </a:lnTo>
                  <a:lnTo>
                    <a:pt x="2962" y="2293"/>
                  </a:lnTo>
                  <a:lnTo>
                    <a:pt x="2930" y="2361"/>
                  </a:lnTo>
                  <a:lnTo>
                    <a:pt x="2894" y="2426"/>
                  </a:lnTo>
                  <a:lnTo>
                    <a:pt x="2853" y="2488"/>
                  </a:lnTo>
                  <a:lnTo>
                    <a:pt x="2809" y="2548"/>
                  </a:lnTo>
                  <a:lnTo>
                    <a:pt x="2759" y="2604"/>
                  </a:lnTo>
                  <a:lnTo>
                    <a:pt x="2706" y="2654"/>
                  </a:lnTo>
                  <a:lnTo>
                    <a:pt x="2650" y="2702"/>
                  </a:lnTo>
                  <a:lnTo>
                    <a:pt x="2591" y="2744"/>
                  </a:lnTo>
                  <a:lnTo>
                    <a:pt x="2528" y="2782"/>
                  </a:lnTo>
                  <a:lnTo>
                    <a:pt x="2463" y="2815"/>
                  </a:lnTo>
                  <a:lnTo>
                    <a:pt x="2395" y="2842"/>
                  </a:lnTo>
                  <a:lnTo>
                    <a:pt x="2325" y="2863"/>
                  </a:lnTo>
                  <a:lnTo>
                    <a:pt x="2253" y="2879"/>
                  </a:lnTo>
                  <a:lnTo>
                    <a:pt x="2179" y="2890"/>
                  </a:lnTo>
                  <a:lnTo>
                    <a:pt x="2104" y="2893"/>
                  </a:lnTo>
                  <a:lnTo>
                    <a:pt x="686" y="2893"/>
                  </a:lnTo>
                  <a:lnTo>
                    <a:pt x="621" y="2889"/>
                  </a:lnTo>
                  <a:lnTo>
                    <a:pt x="559" y="2879"/>
                  </a:lnTo>
                  <a:lnTo>
                    <a:pt x="498" y="2863"/>
                  </a:lnTo>
                  <a:lnTo>
                    <a:pt x="438" y="2841"/>
                  </a:lnTo>
                  <a:lnTo>
                    <a:pt x="381" y="2813"/>
                  </a:lnTo>
                  <a:lnTo>
                    <a:pt x="327" y="2780"/>
                  </a:lnTo>
                  <a:lnTo>
                    <a:pt x="277" y="2743"/>
                  </a:lnTo>
                  <a:lnTo>
                    <a:pt x="228" y="2701"/>
                  </a:lnTo>
                  <a:lnTo>
                    <a:pt x="184" y="2654"/>
                  </a:lnTo>
                  <a:lnTo>
                    <a:pt x="144" y="2604"/>
                  </a:lnTo>
                  <a:lnTo>
                    <a:pt x="108" y="2551"/>
                  </a:lnTo>
                  <a:lnTo>
                    <a:pt x="76" y="2494"/>
                  </a:lnTo>
                  <a:lnTo>
                    <a:pt x="50" y="2435"/>
                  </a:lnTo>
                  <a:lnTo>
                    <a:pt x="29" y="2372"/>
                  </a:lnTo>
                  <a:lnTo>
                    <a:pt x="13" y="2309"/>
                  </a:lnTo>
                  <a:lnTo>
                    <a:pt x="3" y="2243"/>
                  </a:lnTo>
                  <a:lnTo>
                    <a:pt x="0" y="2177"/>
                  </a:lnTo>
                  <a:lnTo>
                    <a:pt x="0" y="1187"/>
                  </a:lnTo>
                  <a:lnTo>
                    <a:pt x="3" y="1127"/>
                  </a:lnTo>
                  <a:lnTo>
                    <a:pt x="11" y="1066"/>
                  </a:lnTo>
                  <a:lnTo>
                    <a:pt x="24" y="1006"/>
                  </a:lnTo>
                  <a:lnTo>
                    <a:pt x="42" y="949"/>
                  </a:lnTo>
                  <a:lnTo>
                    <a:pt x="66" y="893"/>
                  </a:lnTo>
                  <a:lnTo>
                    <a:pt x="94" y="839"/>
                  </a:lnTo>
                  <a:lnTo>
                    <a:pt x="126" y="788"/>
                  </a:lnTo>
                  <a:lnTo>
                    <a:pt x="163" y="739"/>
                  </a:lnTo>
                  <a:lnTo>
                    <a:pt x="203" y="694"/>
                  </a:lnTo>
                  <a:lnTo>
                    <a:pt x="247" y="651"/>
                  </a:lnTo>
                  <a:lnTo>
                    <a:pt x="296" y="612"/>
                  </a:lnTo>
                  <a:lnTo>
                    <a:pt x="348" y="577"/>
                  </a:lnTo>
                  <a:lnTo>
                    <a:pt x="402" y="547"/>
                  </a:lnTo>
                  <a:lnTo>
                    <a:pt x="1474" y="11"/>
                  </a:lnTo>
                  <a:lnTo>
                    <a:pt x="1498" y="3"/>
                  </a:lnTo>
                  <a:lnTo>
                    <a:pt x="1523"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7"/>
            <p:cNvSpPr>
              <a:spLocks noEditPoints="1"/>
            </p:cNvSpPr>
            <p:nvPr/>
          </p:nvSpPr>
          <p:spPr bwMode="auto">
            <a:xfrm>
              <a:off x="9269413" y="4276725"/>
              <a:ext cx="285750" cy="295275"/>
            </a:xfrm>
            <a:custGeom>
              <a:avLst/>
              <a:gdLst>
                <a:gd name="T0" fmla="*/ 302 w 1255"/>
                <a:gd name="T1" fmla="*/ 795 h 1303"/>
                <a:gd name="T2" fmla="*/ 627 w 1255"/>
                <a:gd name="T3" fmla="*/ 973 h 1303"/>
                <a:gd name="T4" fmla="*/ 954 w 1255"/>
                <a:gd name="T5" fmla="*/ 795 h 1303"/>
                <a:gd name="T6" fmla="*/ 1255 w 1255"/>
                <a:gd name="T7" fmla="*/ 959 h 1303"/>
                <a:gd name="T8" fmla="*/ 627 w 1255"/>
                <a:gd name="T9" fmla="*/ 1303 h 1303"/>
                <a:gd name="T10" fmla="*/ 0 w 1255"/>
                <a:gd name="T11" fmla="*/ 959 h 1303"/>
                <a:gd name="T12" fmla="*/ 302 w 1255"/>
                <a:gd name="T13" fmla="*/ 795 h 1303"/>
                <a:gd name="T14" fmla="*/ 627 w 1255"/>
                <a:gd name="T15" fmla="*/ 0 h 1303"/>
                <a:gd name="T16" fmla="*/ 1255 w 1255"/>
                <a:gd name="T17" fmla="*/ 344 h 1303"/>
                <a:gd name="T18" fmla="*/ 627 w 1255"/>
                <a:gd name="T19" fmla="*/ 686 h 1303"/>
                <a:gd name="T20" fmla="*/ 0 w 1255"/>
                <a:gd name="T21" fmla="*/ 344 h 1303"/>
                <a:gd name="T22" fmla="*/ 627 w 1255"/>
                <a:gd name="T23"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5" h="1303">
                  <a:moveTo>
                    <a:pt x="302" y="795"/>
                  </a:moveTo>
                  <a:lnTo>
                    <a:pt x="627" y="973"/>
                  </a:lnTo>
                  <a:lnTo>
                    <a:pt x="954" y="795"/>
                  </a:lnTo>
                  <a:lnTo>
                    <a:pt x="1255" y="959"/>
                  </a:lnTo>
                  <a:lnTo>
                    <a:pt x="627" y="1303"/>
                  </a:lnTo>
                  <a:lnTo>
                    <a:pt x="0" y="959"/>
                  </a:lnTo>
                  <a:lnTo>
                    <a:pt x="302" y="795"/>
                  </a:lnTo>
                  <a:close/>
                  <a:moveTo>
                    <a:pt x="627" y="0"/>
                  </a:moveTo>
                  <a:lnTo>
                    <a:pt x="1255" y="344"/>
                  </a:lnTo>
                  <a:lnTo>
                    <a:pt x="627" y="686"/>
                  </a:lnTo>
                  <a:lnTo>
                    <a:pt x="0" y="344"/>
                  </a:lnTo>
                  <a:lnTo>
                    <a:pt x="627" y="0"/>
                  </a:lnTo>
                  <a:close/>
                </a:path>
              </a:pathLst>
            </a:custGeom>
            <a:solidFill>
              <a:srgbClr val="EE985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8"/>
            <p:cNvSpPr>
              <a:spLocks noEditPoints="1"/>
            </p:cNvSpPr>
            <p:nvPr/>
          </p:nvSpPr>
          <p:spPr bwMode="auto">
            <a:xfrm>
              <a:off x="9086850" y="4087813"/>
              <a:ext cx="638175" cy="604838"/>
            </a:xfrm>
            <a:custGeom>
              <a:avLst/>
              <a:gdLst>
                <a:gd name="T0" fmla="*/ 1405 w 2812"/>
                <a:gd name="T1" fmla="*/ 352 h 2667"/>
                <a:gd name="T2" fmla="*/ 1366 w 2812"/>
                <a:gd name="T3" fmla="*/ 362 h 2667"/>
                <a:gd name="T4" fmla="*/ 560 w 2812"/>
                <a:gd name="T5" fmla="*/ 785 h 2667"/>
                <a:gd name="T6" fmla="*/ 486 w 2812"/>
                <a:gd name="T7" fmla="*/ 835 h 2667"/>
                <a:gd name="T8" fmla="*/ 427 w 2812"/>
                <a:gd name="T9" fmla="*/ 898 h 2667"/>
                <a:gd name="T10" fmla="*/ 382 w 2812"/>
                <a:gd name="T11" fmla="*/ 972 h 2667"/>
                <a:gd name="T12" fmla="*/ 354 w 2812"/>
                <a:gd name="T13" fmla="*/ 1053 h 2667"/>
                <a:gd name="T14" fmla="*/ 339 w 2812"/>
                <a:gd name="T15" fmla="*/ 1142 h 2667"/>
                <a:gd name="T16" fmla="*/ 338 w 2812"/>
                <a:gd name="T17" fmla="*/ 2072 h 2667"/>
                <a:gd name="T18" fmla="*/ 343 w 2812"/>
                <a:gd name="T19" fmla="*/ 2144 h 2667"/>
                <a:gd name="T20" fmla="*/ 360 w 2812"/>
                <a:gd name="T21" fmla="*/ 2213 h 2667"/>
                <a:gd name="T22" fmla="*/ 390 w 2812"/>
                <a:gd name="T23" fmla="*/ 2274 h 2667"/>
                <a:gd name="T24" fmla="*/ 429 w 2812"/>
                <a:gd name="T25" fmla="*/ 2326 h 2667"/>
                <a:gd name="T26" fmla="*/ 481 w 2812"/>
                <a:gd name="T27" fmla="*/ 2363 h 2667"/>
                <a:gd name="T28" fmla="*/ 543 w 2812"/>
                <a:gd name="T29" fmla="*/ 2383 h 2667"/>
                <a:gd name="T30" fmla="*/ 1920 w 2812"/>
                <a:gd name="T31" fmla="*/ 2386 h 2667"/>
                <a:gd name="T32" fmla="*/ 2037 w 2812"/>
                <a:gd name="T33" fmla="*/ 2374 h 2667"/>
                <a:gd name="T34" fmla="*/ 2145 w 2812"/>
                <a:gd name="T35" fmla="*/ 2340 h 2667"/>
                <a:gd name="T36" fmla="*/ 2245 w 2812"/>
                <a:gd name="T37" fmla="*/ 2286 h 2667"/>
                <a:gd name="T38" fmla="*/ 2332 w 2812"/>
                <a:gd name="T39" fmla="*/ 2215 h 2667"/>
                <a:gd name="T40" fmla="*/ 2406 w 2812"/>
                <a:gd name="T41" fmla="*/ 2129 h 2667"/>
                <a:gd name="T42" fmla="*/ 2466 w 2812"/>
                <a:gd name="T43" fmla="*/ 2031 h 2667"/>
                <a:gd name="T44" fmla="*/ 2506 w 2812"/>
                <a:gd name="T45" fmla="*/ 1924 h 2667"/>
                <a:gd name="T46" fmla="*/ 2528 w 2812"/>
                <a:gd name="T47" fmla="*/ 1810 h 2667"/>
                <a:gd name="T48" fmla="*/ 2531 w 2812"/>
                <a:gd name="T49" fmla="*/ 1001 h 2667"/>
                <a:gd name="T50" fmla="*/ 2522 w 2812"/>
                <a:gd name="T51" fmla="*/ 931 h 2667"/>
                <a:gd name="T52" fmla="*/ 2496 w 2812"/>
                <a:gd name="T53" fmla="*/ 868 h 2667"/>
                <a:gd name="T54" fmla="*/ 2455 w 2812"/>
                <a:gd name="T55" fmla="*/ 812 h 2667"/>
                <a:gd name="T56" fmla="*/ 2401 w 2812"/>
                <a:gd name="T57" fmla="*/ 769 h 2667"/>
                <a:gd name="T58" fmla="*/ 1497 w 2812"/>
                <a:gd name="T59" fmla="*/ 366 h 2667"/>
                <a:gd name="T60" fmla="*/ 1450 w 2812"/>
                <a:gd name="T61" fmla="*/ 352 h 2667"/>
                <a:gd name="T62" fmla="*/ 1411 w 2812"/>
                <a:gd name="T63" fmla="*/ 0 h 2667"/>
                <a:gd name="T64" fmla="*/ 2812 w 2812"/>
                <a:gd name="T65" fmla="*/ 1804 h 2667"/>
                <a:gd name="T66" fmla="*/ 2799 w 2812"/>
                <a:gd name="T67" fmla="*/ 1944 h 2667"/>
                <a:gd name="T68" fmla="*/ 2766 w 2812"/>
                <a:gd name="T69" fmla="*/ 2080 h 2667"/>
                <a:gd name="T70" fmla="*/ 2712 w 2812"/>
                <a:gd name="T71" fmla="*/ 2207 h 2667"/>
                <a:gd name="T72" fmla="*/ 2638 w 2812"/>
                <a:gd name="T73" fmla="*/ 2325 h 2667"/>
                <a:gd name="T74" fmla="*/ 2549 w 2812"/>
                <a:gd name="T75" fmla="*/ 2429 h 2667"/>
                <a:gd name="T76" fmla="*/ 2444 w 2812"/>
                <a:gd name="T77" fmla="*/ 2518 h 2667"/>
                <a:gd name="T78" fmla="*/ 2327 w 2812"/>
                <a:gd name="T79" fmla="*/ 2588 h 2667"/>
                <a:gd name="T80" fmla="*/ 2200 w 2812"/>
                <a:gd name="T81" fmla="*/ 2637 h 2667"/>
                <a:gd name="T82" fmla="*/ 2063 w 2812"/>
                <a:gd name="T83" fmla="*/ 2664 h 2667"/>
                <a:gd name="T84" fmla="*/ 574 w 2812"/>
                <a:gd name="T85" fmla="*/ 2667 h 2667"/>
                <a:gd name="T86" fmla="*/ 459 w 2812"/>
                <a:gd name="T87" fmla="*/ 2654 h 2667"/>
                <a:gd name="T88" fmla="*/ 353 w 2812"/>
                <a:gd name="T89" fmla="*/ 2616 h 2667"/>
                <a:gd name="T90" fmla="*/ 256 w 2812"/>
                <a:gd name="T91" fmla="*/ 2557 h 2667"/>
                <a:gd name="T92" fmla="*/ 171 w 2812"/>
                <a:gd name="T93" fmla="*/ 2481 h 2667"/>
                <a:gd name="T94" fmla="*/ 100 w 2812"/>
                <a:gd name="T95" fmla="*/ 2389 h 2667"/>
                <a:gd name="T96" fmla="*/ 46 w 2812"/>
                <a:gd name="T97" fmla="*/ 2288 h 2667"/>
                <a:gd name="T98" fmla="*/ 13 w 2812"/>
                <a:gd name="T99" fmla="*/ 2178 h 2667"/>
                <a:gd name="T100" fmla="*/ 0 w 2812"/>
                <a:gd name="T101" fmla="*/ 2064 h 2667"/>
                <a:gd name="T102" fmla="*/ 0 w 2812"/>
                <a:gd name="T103" fmla="*/ 1961 h 2667"/>
                <a:gd name="T104" fmla="*/ 0 w 2812"/>
                <a:gd name="T105" fmla="*/ 1834 h 2667"/>
                <a:gd name="T106" fmla="*/ 0 w 2812"/>
                <a:gd name="T107" fmla="*/ 1518 h 2667"/>
                <a:gd name="T108" fmla="*/ 0 w 2812"/>
                <a:gd name="T109" fmla="*/ 1343 h 2667"/>
                <a:gd name="T110" fmla="*/ 0 w 2812"/>
                <a:gd name="T111" fmla="*/ 1164 h 2667"/>
                <a:gd name="T112" fmla="*/ 3 w 2812"/>
                <a:gd name="T113" fmla="*/ 1018 h 2667"/>
                <a:gd name="T114" fmla="*/ 24 w 2812"/>
                <a:gd name="T115" fmla="*/ 908 h 2667"/>
                <a:gd name="T116" fmla="*/ 65 w 2812"/>
                <a:gd name="T117" fmla="*/ 806 h 2667"/>
                <a:gd name="T118" fmla="*/ 126 w 2812"/>
                <a:gd name="T119" fmla="*/ 713 h 2667"/>
                <a:gd name="T120" fmla="*/ 201 w 2812"/>
                <a:gd name="T121" fmla="*/ 630 h 2667"/>
                <a:gd name="T122" fmla="*/ 290 w 2812"/>
                <a:gd name="T123" fmla="*/ 563 h 2667"/>
                <a:gd name="T124" fmla="*/ 1411 w 2812"/>
                <a:gd name="T125" fmla="*/ 0 h 2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12" h="2667">
                  <a:moveTo>
                    <a:pt x="1425" y="350"/>
                  </a:moveTo>
                  <a:lnTo>
                    <a:pt x="1405" y="352"/>
                  </a:lnTo>
                  <a:lnTo>
                    <a:pt x="1385" y="356"/>
                  </a:lnTo>
                  <a:lnTo>
                    <a:pt x="1366" y="362"/>
                  </a:lnTo>
                  <a:lnTo>
                    <a:pt x="1347" y="372"/>
                  </a:lnTo>
                  <a:lnTo>
                    <a:pt x="560" y="785"/>
                  </a:lnTo>
                  <a:lnTo>
                    <a:pt x="521" y="808"/>
                  </a:lnTo>
                  <a:lnTo>
                    <a:pt x="486" y="835"/>
                  </a:lnTo>
                  <a:lnTo>
                    <a:pt x="454" y="865"/>
                  </a:lnTo>
                  <a:lnTo>
                    <a:pt x="427" y="898"/>
                  </a:lnTo>
                  <a:lnTo>
                    <a:pt x="402" y="933"/>
                  </a:lnTo>
                  <a:lnTo>
                    <a:pt x="382" y="972"/>
                  </a:lnTo>
                  <a:lnTo>
                    <a:pt x="367" y="1012"/>
                  </a:lnTo>
                  <a:lnTo>
                    <a:pt x="354" y="1053"/>
                  </a:lnTo>
                  <a:lnTo>
                    <a:pt x="344" y="1097"/>
                  </a:lnTo>
                  <a:lnTo>
                    <a:pt x="339" y="1142"/>
                  </a:lnTo>
                  <a:lnTo>
                    <a:pt x="338" y="1187"/>
                  </a:lnTo>
                  <a:lnTo>
                    <a:pt x="338" y="2072"/>
                  </a:lnTo>
                  <a:lnTo>
                    <a:pt x="339" y="2108"/>
                  </a:lnTo>
                  <a:lnTo>
                    <a:pt x="343" y="2144"/>
                  </a:lnTo>
                  <a:lnTo>
                    <a:pt x="351" y="2179"/>
                  </a:lnTo>
                  <a:lnTo>
                    <a:pt x="360" y="2213"/>
                  </a:lnTo>
                  <a:lnTo>
                    <a:pt x="374" y="2244"/>
                  </a:lnTo>
                  <a:lnTo>
                    <a:pt x="390" y="2274"/>
                  </a:lnTo>
                  <a:lnTo>
                    <a:pt x="408" y="2301"/>
                  </a:lnTo>
                  <a:lnTo>
                    <a:pt x="429" y="2326"/>
                  </a:lnTo>
                  <a:lnTo>
                    <a:pt x="453" y="2346"/>
                  </a:lnTo>
                  <a:lnTo>
                    <a:pt x="481" y="2363"/>
                  </a:lnTo>
                  <a:lnTo>
                    <a:pt x="510" y="2375"/>
                  </a:lnTo>
                  <a:lnTo>
                    <a:pt x="543" y="2383"/>
                  </a:lnTo>
                  <a:lnTo>
                    <a:pt x="578" y="2386"/>
                  </a:lnTo>
                  <a:lnTo>
                    <a:pt x="1920" y="2386"/>
                  </a:lnTo>
                  <a:lnTo>
                    <a:pt x="1980" y="2383"/>
                  </a:lnTo>
                  <a:lnTo>
                    <a:pt x="2037" y="2374"/>
                  </a:lnTo>
                  <a:lnTo>
                    <a:pt x="2092" y="2360"/>
                  </a:lnTo>
                  <a:lnTo>
                    <a:pt x="2145" y="2340"/>
                  </a:lnTo>
                  <a:lnTo>
                    <a:pt x="2196" y="2315"/>
                  </a:lnTo>
                  <a:lnTo>
                    <a:pt x="2245" y="2286"/>
                  </a:lnTo>
                  <a:lnTo>
                    <a:pt x="2290" y="2252"/>
                  </a:lnTo>
                  <a:lnTo>
                    <a:pt x="2332" y="2215"/>
                  </a:lnTo>
                  <a:lnTo>
                    <a:pt x="2372" y="2174"/>
                  </a:lnTo>
                  <a:lnTo>
                    <a:pt x="2406" y="2129"/>
                  </a:lnTo>
                  <a:lnTo>
                    <a:pt x="2438" y="2082"/>
                  </a:lnTo>
                  <a:lnTo>
                    <a:pt x="2466" y="2031"/>
                  </a:lnTo>
                  <a:lnTo>
                    <a:pt x="2488" y="1979"/>
                  </a:lnTo>
                  <a:lnTo>
                    <a:pt x="2506" y="1924"/>
                  </a:lnTo>
                  <a:lnTo>
                    <a:pt x="2519" y="1868"/>
                  </a:lnTo>
                  <a:lnTo>
                    <a:pt x="2528" y="1810"/>
                  </a:lnTo>
                  <a:lnTo>
                    <a:pt x="2531" y="1752"/>
                  </a:lnTo>
                  <a:lnTo>
                    <a:pt x="2531" y="1001"/>
                  </a:lnTo>
                  <a:lnTo>
                    <a:pt x="2528" y="965"/>
                  </a:lnTo>
                  <a:lnTo>
                    <a:pt x="2522" y="931"/>
                  </a:lnTo>
                  <a:lnTo>
                    <a:pt x="2511" y="899"/>
                  </a:lnTo>
                  <a:lnTo>
                    <a:pt x="2496" y="868"/>
                  </a:lnTo>
                  <a:lnTo>
                    <a:pt x="2477" y="838"/>
                  </a:lnTo>
                  <a:lnTo>
                    <a:pt x="2455" y="812"/>
                  </a:lnTo>
                  <a:lnTo>
                    <a:pt x="2430" y="789"/>
                  </a:lnTo>
                  <a:lnTo>
                    <a:pt x="2401" y="769"/>
                  </a:lnTo>
                  <a:lnTo>
                    <a:pt x="2369" y="753"/>
                  </a:lnTo>
                  <a:lnTo>
                    <a:pt x="1497" y="366"/>
                  </a:lnTo>
                  <a:lnTo>
                    <a:pt x="1474" y="358"/>
                  </a:lnTo>
                  <a:lnTo>
                    <a:pt x="1450" y="352"/>
                  </a:lnTo>
                  <a:lnTo>
                    <a:pt x="1425" y="350"/>
                  </a:lnTo>
                  <a:close/>
                  <a:moveTo>
                    <a:pt x="1411" y="0"/>
                  </a:moveTo>
                  <a:lnTo>
                    <a:pt x="2812" y="629"/>
                  </a:lnTo>
                  <a:lnTo>
                    <a:pt x="2812" y="1804"/>
                  </a:lnTo>
                  <a:lnTo>
                    <a:pt x="2809" y="1875"/>
                  </a:lnTo>
                  <a:lnTo>
                    <a:pt x="2799" y="1944"/>
                  </a:lnTo>
                  <a:lnTo>
                    <a:pt x="2786" y="2013"/>
                  </a:lnTo>
                  <a:lnTo>
                    <a:pt x="2766" y="2080"/>
                  </a:lnTo>
                  <a:lnTo>
                    <a:pt x="2741" y="2145"/>
                  </a:lnTo>
                  <a:lnTo>
                    <a:pt x="2712" y="2207"/>
                  </a:lnTo>
                  <a:lnTo>
                    <a:pt x="2677" y="2268"/>
                  </a:lnTo>
                  <a:lnTo>
                    <a:pt x="2638" y="2325"/>
                  </a:lnTo>
                  <a:lnTo>
                    <a:pt x="2595" y="2379"/>
                  </a:lnTo>
                  <a:lnTo>
                    <a:pt x="2549" y="2429"/>
                  </a:lnTo>
                  <a:lnTo>
                    <a:pt x="2498" y="2476"/>
                  </a:lnTo>
                  <a:lnTo>
                    <a:pt x="2444" y="2518"/>
                  </a:lnTo>
                  <a:lnTo>
                    <a:pt x="2387" y="2555"/>
                  </a:lnTo>
                  <a:lnTo>
                    <a:pt x="2327" y="2588"/>
                  </a:lnTo>
                  <a:lnTo>
                    <a:pt x="2265" y="2616"/>
                  </a:lnTo>
                  <a:lnTo>
                    <a:pt x="2200" y="2637"/>
                  </a:lnTo>
                  <a:lnTo>
                    <a:pt x="2133" y="2654"/>
                  </a:lnTo>
                  <a:lnTo>
                    <a:pt x="2063" y="2664"/>
                  </a:lnTo>
                  <a:lnTo>
                    <a:pt x="1992" y="2667"/>
                  </a:lnTo>
                  <a:lnTo>
                    <a:pt x="574" y="2667"/>
                  </a:lnTo>
                  <a:lnTo>
                    <a:pt x="515" y="2664"/>
                  </a:lnTo>
                  <a:lnTo>
                    <a:pt x="459" y="2654"/>
                  </a:lnTo>
                  <a:lnTo>
                    <a:pt x="406" y="2637"/>
                  </a:lnTo>
                  <a:lnTo>
                    <a:pt x="353" y="2616"/>
                  </a:lnTo>
                  <a:lnTo>
                    <a:pt x="303" y="2589"/>
                  </a:lnTo>
                  <a:lnTo>
                    <a:pt x="256" y="2557"/>
                  </a:lnTo>
                  <a:lnTo>
                    <a:pt x="211" y="2521"/>
                  </a:lnTo>
                  <a:lnTo>
                    <a:pt x="171" y="2481"/>
                  </a:lnTo>
                  <a:lnTo>
                    <a:pt x="133" y="2437"/>
                  </a:lnTo>
                  <a:lnTo>
                    <a:pt x="100" y="2389"/>
                  </a:lnTo>
                  <a:lnTo>
                    <a:pt x="71" y="2340"/>
                  </a:lnTo>
                  <a:lnTo>
                    <a:pt x="46" y="2288"/>
                  </a:lnTo>
                  <a:lnTo>
                    <a:pt x="26" y="2234"/>
                  </a:lnTo>
                  <a:lnTo>
                    <a:pt x="13" y="2178"/>
                  </a:lnTo>
                  <a:lnTo>
                    <a:pt x="3" y="2121"/>
                  </a:lnTo>
                  <a:lnTo>
                    <a:pt x="0" y="2064"/>
                  </a:lnTo>
                  <a:lnTo>
                    <a:pt x="0" y="2016"/>
                  </a:lnTo>
                  <a:lnTo>
                    <a:pt x="0" y="1961"/>
                  </a:lnTo>
                  <a:lnTo>
                    <a:pt x="0" y="1900"/>
                  </a:lnTo>
                  <a:lnTo>
                    <a:pt x="0" y="1834"/>
                  </a:lnTo>
                  <a:lnTo>
                    <a:pt x="0" y="1761"/>
                  </a:lnTo>
                  <a:lnTo>
                    <a:pt x="0" y="1518"/>
                  </a:lnTo>
                  <a:lnTo>
                    <a:pt x="0" y="1431"/>
                  </a:lnTo>
                  <a:lnTo>
                    <a:pt x="0" y="1343"/>
                  </a:lnTo>
                  <a:lnTo>
                    <a:pt x="0" y="1254"/>
                  </a:lnTo>
                  <a:lnTo>
                    <a:pt x="0" y="1164"/>
                  </a:lnTo>
                  <a:lnTo>
                    <a:pt x="0" y="1074"/>
                  </a:lnTo>
                  <a:lnTo>
                    <a:pt x="3" y="1018"/>
                  </a:lnTo>
                  <a:lnTo>
                    <a:pt x="12" y="962"/>
                  </a:lnTo>
                  <a:lnTo>
                    <a:pt x="24" y="908"/>
                  </a:lnTo>
                  <a:lnTo>
                    <a:pt x="43" y="856"/>
                  </a:lnTo>
                  <a:lnTo>
                    <a:pt x="65" y="806"/>
                  </a:lnTo>
                  <a:lnTo>
                    <a:pt x="94" y="758"/>
                  </a:lnTo>
                  <a:lnTo>
                    <a:pt x="126" y="713"/>
                  </a:lnTo>
                  <a:lnTo>
                    <a:pt x="162" y="669"/>
                  </a:lnTo>
                  <a:lnTo>
                    <a:pt x="201" y="630"/>
                  </a:lnTo>
                  <a:lnTo>
                    <a:pt x="244" y="594"/>
                  </a:lnTo>
                  <a:lnTo>
                    <a:pt x="290" y="563"/>
                  </a:lnTo>
                  <a:lnTo>
                    <a:pt x="340" y="534"/>
                  </a:lnTo>
                  <a:lnTo>
                    <a:pt x="1411" y="0"/>
                  </a:lnTo>
                  <a:close/>
                </a:path>
              </a:pathLst>
            </a:custGeom>
            <a:solidFill>
              <a:srgbClr val="95959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7" name="Group 66"/>
          <p:cNvGrpSpPr/>
          <p:nvPr/>
        </p:nvGrpSpPr>
        <p:grpSpPr>
          <a:xfrm>
            <a:off x="5295708" y="1954732"/>
            <a:ext cx="1132830" cy="1004977"/>
            <a:chOff x="5713413" y="2128520"/>
            <a:chExt cx="604838" cy="536575"/>
          </a:xfrm>
        </p:grpSpPr>
        <p:sp useBgFill="1">
          <p:nvSpPr>
            <p:cNvPr id="68" name="Freeform 33"/>
            <p:cNvSpPr>
              <a:spLocks/>
            </p:cNvSpPr>
            <p:nvPr/>
          </p:nvSpPr>
          <p:spPr bwMode="auto">
            <a:xfrm>
              <a:off x="5713413" y="2128520"/>
              <a:ext cx="604838" cy="536575"/>
            </a:xfrm>
            <a:custGeom>
              <a:avLst/>
              <a:gdLst>
                <a:gd name="T0" fmla="*/ 1459 w 2670"/>
                <a:gd name="T1" fmla="*/ 3 h 2364"/>
                <a:gd name="T2" fmla="*/ 1552 w 2670"/>
                <a:gd name="T3" fmla="*/ 46 h 2364"/>
                <a:gd name="T4" fmla="*/ 1610 w 2670"/>
                <a:gd name="T5" fmla="*/ 129 h 2364"/>
                <a:gd name="T6" fmla="*/ 1623 w 2670"/>
                <a:gd name="T7" fmla="*/ 396 h 2364"/>
                <a:gd name="T8" fmla="*/ 2522 w 2670"/>
                <a:gd name="T9" fmla="*/ 407 h 2364"/>
                <a:gd name="T10" fmla="*/ 2606 w 2670"/>
                <a:gd name="T11" fmla="*/ 459 h 2364"/>
                <a:gd name="T12" fmla="*/ 2659 w 2670"/>
                <a:gd name="T13" fmla="*/ 544 h 2364"/>
                <a:gd name="T14" fmla="*/ 2670 w 2670"/>
                <a:gd name="T15" fmla="*/ 1344 h 2364"/>
                <a:gd name="T16" fmla="*/ 2645 w 2670"/>
                <a:gd name="T17" fmla="*/ 1443 h 2364"/>
                <a:gd name="T18" fmla="*/ 2581 w 2670"/>
                <a:gd name="T19" fmla="*/ 1519 h 2364"/>
                <a:gd name="T20" fmla="*/ 2488 w 2670"/>
                <a:gd name="T21" fmla="*/ 1558 h 2364"/>
                <a:gd name="T22" fmla="*/ 2250 w 2670"/>
                <a:gd name="T23" fmla="*/ 1582 h 2364"/>
                <a:gd name="T24" fmla="*/ 2284 w 2670"/>
                <a:gd name="T25" fmla="*/ 1662 h 2364"/>
                <a:gd name="T26" fmla="*/ 2276 w 2670"/>
                <a:gd name="T27" fmla="*/ 1741 h 2364"/>
                <a:gd name="T28" fmla="*/ 2224 w 2670"/>
                <a:gd name="T29" fmla="*/ 1793 h 2364"/>
                <a:gd name="T30" fmla="*/ 1691 w 2670"/>
                <a:gd name="T31" fmla="*/ 1804 h 2364"/>
                <a:gd name="T32" fmla="*/ 1698 w 2670"/>
                <a:gd name="T33" fmla="*/ 2038 h 2364"/>
                <a:gd name="T34" fmla="*/ 1658 w 2670"/>
                <a:gd name="T35" fmla="*/ 2117 h 2364"/>
                <a:gd name="T36" fmla="*/ 1634 w 2670"/>
                <a:gd name="T37" fmla="*/ 2219 h 2364"/>
                <a:gd name="T38" fmla="*/ 1596 w 2670"/>
                <a:gd name="T39" fmla="*/ 2302 h 2364"/>
                <a:gd name="T40" fmla="*/ 1523 w 2670"/>
                <a:gd name="T41" fmla="*/ 2352 h 2364"/>
                <a:gd name="T42" fmla="*/ 1029 w 2670"/>
                <a:gd name="T43" fmla="*/ 2364 h 2364"/>
                <a:gd name="T44" fmla="*/ 940 w 2670"/>
                <a:gd name="T45" fmla="*/ 2340 h 2364"/>
                <a:gd name="T46" fmla="*/ 877 w 2670"/>
                <a:gd name="T47" fmla="*/ 2276 h 2364"/>
                <a:gd name="T48" fmla="*/ 854 w 2670"/>
                <a:gd name="T49" fmla="*/ 2188 h 2364"/>
                <a:gd name="T50" fmla="*/ 816 w 2670"/>
                <a:gd name="T51" fmla="*/ 2093 h 2364"/>
                <a:gd name="T52" fmla="*/ 788 w 2670"/>
                <a:gd name="T53" fmla="*/ 2008 h 2364"/>
                <a:gd name="T54" fmla="*/ 823 w 2670"/>
                <a:gd name="T55" fmla="*/ 1512 h 2364"/>
                <a:gd name="T56" fmla="*/ 859 w 2670"/>
                <a:gd name="T57" fmla="*/ 1420 h 2364"/>
                <a:gd name="T58" fmla="*/ 917 w 2670"/>
                <a:gd name="T59" fmla="*/ 1355 h 2364"/>
                <a:gd name="T60" fmla="*/ 987 w 2670"/>
                <a:gd name="T61" fmla="*/ 1314 h 2364"/>
                <a:gd name="T62" fmla="*/ 947 w 2670"/>
                <a:gd name="T63" fmla="*/ 1206 h 2364"/>
                <a:gd name="T64" fmla="*/ 795 w 2670"/>
                <a:gd name="T65" fmla="*/ 1382 h 2364"/>
                <a:gd name="T66" fmla="*/ 761 w 2670"/>
                <a:gd name="T67" fmla="*/ 1468 h 2364"/>
                <a:gd name="T68" fmla="*/ 739 w 2670"/>
                <a:gd name="T69" fmla="*/ 1554 h 2364"/>
                <a:gd name="T70" fmla="*/ 703 w 2670"/>
                <a:gd name="T71" fmla="*/ 1631 h 2364"/>
                <a:gd name="T72" fmla="*/ 634 w 2670"/>
                <a:gd name="T73" fmla="*/ 1678 h 2364"/>
                <a:gd name="T74" fmla="*/ 219 w 2670"/>
                <a:gd name="T75" fmla="*/ 1689 h 2364"/>
                <a:gd name="T76" fmla="*/ 136 w 2670"/>
                <a:gd name="T77" fmla="*/ 1667 h 2364"/>
                <a:gd name="T78" fmla="*/ 77 w 2670"/>
                <a:gd name="T79" fmla="*/ 1608 h 2364"/>
                <a:gd name="T80" fmla="*/ 54 w 2670"/>
                <a:gd name="T81" fmla="*/ 1524 h 2364"/>
                <a:gd name="T82" fmla="*/ 18 w 2670"/>
                <a:gd name="T83" fmla="*/ 1441 h 2364"/>
                <a:gd name="T84" fmla="*/ 0 w 2670"/>
                <a:gd name="T85" fmla="*/ 1349 h 2364"/>
                <a:gd name="T86" fmla="*/ 40 w 2670"/>
                <a:gd name="T87" fmla="*/ 924 h 2364"/>
                <a:gd name="T88" fmla="*/ 89 w 2670"/>
                <a:gd name="T89" fmla="*/ 844 h 2364"/>
                <a:gd name="T90" fmla="*/ 156 w 2670"/>
                <a:gd name="T91" fmla="*/ 793 h 2364"/>
                <a:gd name="T92" fmla="*/ 128 w 2670"/>
                <a:gd name="T93" fmla="*/ 700 h 2364"/>
                <a:gd name="T94" fmla="*/ 140 w 2670"/>
                <a:gd name="T95" fmla="*/ 584 h 2364"/>
                <a:gd name="T96" fmla="*/ 202 w 2670"/>
                <a:gd name="T97" fmla="*/ 482 h 2364"/>
                <a:gd name="T98" fmla="*/ 301 w 2670"/>
                <a:gd name="T99" fmla="*/ 415 h 2364"/>
                <a:gd name="T100" fmla="*/ 303 w 2670"/>
                <a:gd name="T101" fmla="*/ 163 h 2364"/>
                <a:gd name="T102" fmla="*/ 347 w 2670"/>
                <a:gd name="T103" fmla="*/ 71 h 2364"/>
                <a:gd name="T104" fmla="*/ 429 w 2670"/>
                <a:gd name="T105" fmla="*/ 11 h 2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0" h="2364">
                  <a:moveTo>
                    <a:pt x="499" y="0"/>
                  </a:moveTo>
                  <a:lnTo>
                    <a:pt x="1423" y="0"/>
                  </a:lnTo>
                  <a:lnTo>
                    <a:pt x="1459" y="3"/>
                  </a:lnTo>
                  <a:lnTo>
                    <a:pt x="1493" y="11"/>
                  </a:lnTo>
                  <a:lnTo>
                    <a:pt x="1523" y="26"/>
                  </a:lnTo>
                  <a:lnTo>
                    <a:pt x="1552" y="46"/>
                  </a:lnTo>
                  <a:lnTo>
                    <a:pt x="1575" y="71"/>
                  </a:lnTo>
                  <a:lnTo>
                    <a:pt x="1595" y="98"/>
                  </a:lnTo>
                  <a:lnTo>
                    <a:pt x="1610" y="129"/>
                  </a:lnTo>
                  <a:lnTo>
                    <a:pt x="1620" y="163"/>
                  </a:lnTo>
                  <a:lnTo>
                    <a:pt x="1623" y="198"/>
                  </a:lnTo>
                  <a:lnTo>
                    <a:pt x="1623" y="396"/>
                  </a:lnTo>
                  <a:lnTo>
                    <a:pt x="2453" y="396"/>
                  </a:lnTo>
                  <a:lnTo>
                    <a:pt x="2488" y="399"/>
                  </a:lnTo>
                  <a:lnTo>
                    <a:pt x="2522" y="407"/>
                  </a:lnTo>
                  <a:lnTo>
                    <a:pt x="2552" y="420"/>
                  </a:lnTo>
                  <a:lnTo>
                    <a:pt x="2581" y="437"/>
                  </a:lnTo>
                  <a:lnTo>
                    <a:pt x="2606" y="459"/>
                  </a:lnTo>
                  <a:lnTo>
                    <a:pt x="2628" y="485"/>
                  </a:lnTo>
                  <a:lnTo>
                    <a:pt x="2645" y="513"/>
                  </a:lnTo>
                  <a:lnTo>
                    <a:pt x="2659" y="544"/>
                  </a:lnTo>
                  <a:lnTo>
                    <a:pt x="2667" y="578"/>
                  </a:lnTo>
                  <a:lnTo>
                    <a:pt x="2670" y="613"/>
                  </a:lnTo>
                  <a:lnTo>
                    <a:pt x="2670" y="1344"/>
                  </a:lnTo>
                  <a:lnTo>
                    <a:pt x="2667" y="1378"/>
                  </a:lnTo>
                  <a:lnTo>
                    <a:pt x="2659" y="1412"/>
                  </a:lnTo>
                  <a:lnTo>
                    <a:pt x="2645" y="1443"/>
                  </a:lnTo>
                  <a:lnTo>
                    <a:pt x="2628" y="1471"/>
                  </a:lnTo>
                  <a:lnTo>
                    <a:pt x="2606" y="1497"/>
                  </a:lnTo>
                  <a:lnTo>
                    <a:pt x="2581" y="1519"/>
                  </a:lnTo>
                  <a:lnTo>
                    <a:pt x="2552" y="1537"/>
                  </a:lnTo>
                  <a:lnTo>
                    <a:pt x="2522" y="1550"/>
                  </a:lnTo>
                  <a:lnTo>
                    <a:pt x="2488" y="1558"/>
                  </a:lnTo>
                  <a:lnTo>
                    <a:pt x="2453" y="1560"/>
                  </a:lnTo>
                  <a:lnTo>
                    <a:pt x="2231" y="1560"/>
                  </a:lnTo>
                  <a:lnTo>
                    <a:pt x="2250" y="1582"/>
                  </a:lnTo>
                  <a:lnTo>
                    <a:pt x="2265" y="1607"/>
                  </a:lnTo>
                  <a:lnTo>
                    <a:pt x="2277" y="1633"/>
                  </a:lnTo>
                  <a:lnTo>
                    <a:pt x="2284" y="1662"/>
                  </a:lnTo>
                  <a:lnTo>
                    <a:pt x="2287" y="1692"/>
                  </a:lnTo>
                  <a:lnTo>
                    <a:pt x="2284" y="1718"/>
                  </a:lnTo>
                  <a:lnTo>
                    <a:pt x="2276" y="1741"/>
                  </a:lnTo>
                  <a:lnTo>
                    <a:pt x="2262" y="1762"/>
                  </a:lnTo>
                  <a:lnTo>
                    <a:pt x="2245" y="1780"/>
                  </a:lnTo>
                  <a:lnTo>
                    <a:pt x="2224" y="1793"/>
                  </a:lnTo>
                  <a:lnTo>
                    <a:pt x="2201" y="1801"/>
                  </a:lnTo>
                  <a:lnTo>
                    <a:pt x="2174" y="1804"/>
                  </a:lnTo>
                  <a:lnTo>
                    <a:pt x="1691" y="1804"/>
                  </a:lnTo>
                  <a:lnTo>
                    <a:pt x="1703" y="1977"/>
                  </a:lnTo>
                  <a:lnTo>
                    <a:pt x="1703" y="2008"/>
                  </a:lnTo>
                  <a:lnTo>
                    <a:pt x="1698" y="2038"/>
                  </a:lnTo>
                  <a:lnTo>
                    <a:pt x="1688" y="2066"/>
                  </a:lnTo>
                  <a:lnTo>
                    <a:pt x="1674" y="2093"/>
                  </a:lnTo>
                  <a:lnTo>
                    <a:pt x="1658" y="2117"/>
                  </a:lnTo>
                  <a:lnTo>
                    <a:pt x="1638" y="2138"/>
                  </a:lnTo>
                  <a:lnTo>
                    <a:pt x="1638" y="2188"/>
                  </a:lnTo>
                  <a:lnTo>
                    <a:pt x="1634" y="2219"/>
                  </a:lnTo>
                  <a:lnTo>
                    <a:pt x="1627" y="2249"/>
                  </a:lnTo>
                  <a:lnTo>
                    <a:pt x="1613" y="2276"/>
                  </a:lnTo>
                  <a:lnTo>
                    <a:pt x="1596" y="2302"/>
                  </a:lnTo>
                  <a:lnTo>
                    <a:pt x="1575" y="2323"/>
                  </a:lnTo>
                  <a:lnTo>
                    <a:pt x="1551" y="2340"/>
                  </a:lnTo>
                  <a:lnTo>
                    <a:pt x="1523" y="2352"/>
                  </a:lnTo>
                  <a:lnTo>
                    <a:pt x="1493" y="2361"/>
                  </a:lnTo>
                  <a:lnTo>
                    <a:pt x="1462" y="2364"/>
                  </a:lnTo>
                  <a:lnTo>
                    <a:pt x="1029" y="2364"/>
                  </a:lnTo>
                  <a:lnTo>
                    <a:pt x="997" y="2361"/>
                  </a:lnTo>
                  <a:lnTo>
                    <a:pt x="968" y="2352"/>
                  </a:lnTo>
                  <a:lnTo>
                    <a:pt x="940" y="2340"/>
                  </a:lnTo>
                  <a:lnTo>
                    <a:pt x="916" y="2323"/>
                  </a:lnTo>
                  <a:lnTo>
                    <a:pt x="895" y="2302"/>
                  </a:lnTo>
                  <a:lnTo>
                    <a:pt x="877" y="2276"/>
                  </a:lnTo>
                  <a:lnTo>
                    <a:pt x="864" y="2249"/>
                  </a:lnTo>
                  <a:lnTo>
                    <a:pt x="856" y="2219"/>
                  </a:lnTo>
                  <a:lnTo>
                    <a:pt x="854" y="2188"/>
                  </a:lnTo>
                  <a:lnTo>
                    <a:pt x="854" y="2139"/>
                  </a:lnTo>
                  <a:lnTo>
                    <a:pt x="833" y="2117"/>
                  </a:lnTo>
                  <a:lnTo>
                    <a:pt x="816" y="2093"/>
                  </a:lnTo>
                  <a:lnTo>
                    <a:pt x="803" y="2066"/>
                  </a:lnTo>
                  <a:lnTo>
                    <a:pt x="793" y="2038"/>
                  </a:lnTo>
                  <a:lnTo>
                    <a:pt x="788" y="2008"/>
                  </a:lnTo>
                  <a:lnTo>
                    <a:pt x="788" y="1977"/>
                  </a:lnTo>
                  <a:lnTo>
                    <a:pt x="818" y="1549"/>
                  </a:lnTo>
                  <a:lnTo>
                    <a:pt x="823" y="1512"/>
                  </a:lnTo>
                  <a:lnTo>
                    <a:pt x="833" y="1478"/>
                  </a:lnTo>
                  <a:lnTo>
                    <a:pt x="844" y="1448"/>
                  </a:lnTo>
                  <a:lnTo>
                    <a:pt x="859" y="1420"/>
                  </a:lnTo>
                  <a:lnTo>
                    <a:pt x="877" y="1395"/>
                  </a:lnTo>
                  <a:lnTo>
                    <a:pt x="896" y="1374"/>
                  </a:lnTo>
                  <a:lnTo>
                    <a:pt x="917" y="1355"/>
                  </a:lnTo>
                  <a:lnTo>
                    <a:pt x="940" y="1339"/>
                  </a:lnTo>
                  <a:lnTo>
                    <a:pt x="964" y="1326"/>
                  </a:lnTo>
                  <a:lnTo>
                    <a:pt x="987" y="1314"/>
                  </a:lnTo>
                  <a:lnTo>
                    <a:pt x="969" y="1280"/>
                  </a:lnTo>
                  <a:lnTo>
                    <a:pt x="955" y="1244"/>
                  </a:lnTo>
                  <a:lnTo>
                    <a:pt x="947" y="1206"/>
                  </a:lnTo>
                  <a:lnTo>
                    <a:pt x="785" y="1206"/>
                  </a:lnTo>
                  <a:lnTo>
                    <a:pt x="796" y="1349"/>
                  </a:lnTo>
                  <a:lnTo>
                    <a:pt x="795" y="1382"/>
                  </a:lnTo>
                  <a:lnTo>
                    <a:pt x="788" y="1412"/>
                  </a:lnTo>
                  <a:lnTo>
                    <a:pt x="777" y="1441"/>
                  </a:lnTo>
                  <a:lnTo>
                    <a:pt x="761" y="1468"/>
                  </a:lnTo>
                  <a:lnTo>
                    <a:pt x="741" y="1491"/>
                  </a:lnTo>
                  <a:lnTo>
                    <a:pt x="741" y="1524"/>
                  </a:lnTo>
                  <a:lnTo>
                    <a:pt x="739" y="1554"/>
                  </a:lnTo>
                  <a:lnTo>
                    <a:pt x="731" y="1581"/>
                  </a:lnTo>
                  <a:lnTo>
                    <a:pt x="718" y="1608"/>
                  </a:lnTo>
                  <a:lnTo>
                    <a:pt x="703" y="1631"/>
                  </a:lnTo>
                  <a:lnTo>
                    <a:pt x="683" y="1650"/>
                  </a:lnTo>
                  <a:lnTo>
                    <a:pt x="659" y="1667"/>
                  </a:lnTo>
                  <a:lnTo>
                    <a:pt x="634" y="1678"/>
                  </a:lnTo>
                  <a:lnTo>
                    <a:pt x="606" y="1687"/>
                  </a:lnTo>
                  <a:lnTo>
                    <a:pt x="577" y="1689"/>
                  </a:lnTo>
                  <a:lnTo>
                    <a:pt x="219" y="1689"/>
                  </a:lnTo>
                  <a:lnTo>
                    <a:pt x="189" y="1687"/>
                  </a:lnTo>
                  <a:lnTo>
                    <a:pt x="162" y="1678"/>
                  </a:lnTo>
                  <a:lnTo>
                    <a:pt x="136" y="1667"/>
                  </a:lnTo>
                  <a:lnTo>
                    <a:pt x="113" y="1650"/>
                  </a:lnTo>
                  <a:lnTo>
                    <a:pt x="93" y="1631"/>
                  </a:lnTo>
                  <a:lnTo>
                    <a:pt x="77" y="1608"/>
                  </a:lnTo>
                  <a:lnTo>
                    <a:pt x="65" y="1581"/>
                  </a:lnTo>
                  <a:lnTo>
                    <a:pt x="57" y="1554"/>
                  </a:lnTo>
                  <a:lnTo>
                    <a:pt x="54" y="1524"/>
                  </a:lnTo>
                  <a:lnTo>
                    <a:pt x="54" y="1491"/>
                  </a:lnTo>
                  <a:lnTo>
                    <a:pt x="34" y="1468"/>
                  </a:lnTo>
                  <a:lnTo>
                    <a:pt x="18" y="1441"/>
                  </a:lnTo>
                  <a:lnTo>
                    <a:pt x="8" y="1412"/>
                  </a:lnTo>
                  <a:lnTo>
                    <a:pt x="1" y="1382"/>
                  </a:lnTo>
                  <a:lnTo>
                    <a:pt x="0" y="1349"/>
                  </a:lnTo>
                  <a:lnTo>
                    <a:pt x="25" y="995"/>
                  </a:lnTo>
                  <a:lnTo>
                    <a:pt x="31" y="958"/>
                  </a:lnTo>
                  <a:lnTo>
                    <a:pt x="40" y="924"/>
                  </a:lnTo>
                  <a:lnTo>
                    <a:pt x="54" y="894"/>
                  </a:lnTo>
                  <a:lnTo>
                    <a:pt x="70" y="867"/>
                  </a:lnTo>
                  <a:lnTo>
                    <a:pt x="89" y="844"/>
                  </a:lnTo>
                  <a:lnTo>
                    <a:pt x="110" y="824"/>
                  </a:lnTo>
                  <a:lnTo>
                    <a:pt x="133" y="807"/>
                  </a:lnTo>
                  <a:lnTo>
                    <a:pt x="156" y="793"/>
                  </a:lnTo>
                  <a:lnTo>
                    <a:pt x="144" y="764"/>
                  </a:lnTo>
                  <a:lnTo>
                    <a:pt x="134" y="733"/>
                  </a:lnTo>
                  <a:lnTo>
                    <a:pt x="128" y="700"/>
                  </a:lnTo>
                  <a:lnTo>
                    <a:pt x="126" y="666"/>
                  </a:lnTo>
                  <a:lnTo>
                    <a:pt x="130" y="624"/>
                  </a:lnTo>
                  <a:lnTo>
                    <a:pt x="140" y="584"/>
                  </a:lnTo>
                  <a:lnTo>
                    <a:pt x="155" y="547"/>
                  </a:lnTo>
                  <a:lnTo>
                    <a:pt x="177" y="512"/>
                  </a:lnTo>
                  <a:lnTo>
                    <a:pt x="202" y="482"/>
                  </a:lnTo>
                  <a:lnTo>
                    <a:pt x="231" y="455"/>
                  </a:lnTo>
                  <a:lnTo>
                    <a:pt x="265" y="432"/>
                  </a:lnTo>
                  <a:lnTo>
                    <a:pt x="301" y="415"/>
                  </a:lnTo>
                  <a:lnTo>
                    <a:pt x="299" y="398"/>
                  </a:lnTo>
                  <a:lnTo>
                    <a:pt x="299" y="198"/>
                  </a:lnTo>
                  <a:lnTo>
                    <a:pt x="303" y="163"/>
                  </a:lnTo>
                  <a:lnTo>
                    <a:pt x="312" y="129"/>
                  </a:lnTo>
                  <a:lnTo>
                    <a:pt x="327" y="98"/>
                  </a:lnTo>
                  <a:lnTo>
                    <a:pt x="347" y="71"/>
                  </a:lnTo>
                  <a:lnTo>
                    <a:pt x="371" y="46"/>
                  </a:lnTo>
                  <a:lnTo>
                    <a:pt x="398" y="26"/>
                  </a:lnTo>
                  <a:lnTo>
                    <a:pt x="429" y="11"/>
                  </a:lnTo>
                  <a:lnTo>
                    <a:pt x="463" y="3"/>
                  </a:lnTo>
                  <a:lnTo>
                    <a:pt x="499" y="0"/>
                  </a:lnTo>
                  <a:close/>
                </a:path>
              </a:pathLst>
            </a:custGeom>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latin typeface="Arial" charset="0"/>
              </a:endParaRPr>
            </a:p>
          </p:txBody>
        </p:sp>
        <p:sp>
          <p:nvSpPr>
            <p:cNvPr id="69" name="Freeform 34"/>
            <p:cNvSpPr>
              <a:spLocks noEditPoints="1"/>
            </p:cNvSpPr>
            <p:nvPr/>
          </p:nvSpPr>
          <p:spPr bwMode="auto">
            <a:xfrm>
              <a:off x="5805488" y="2153920"/>
              <a:ext cx="487363" cy="358775"/>
            </a:xfrm>
            <a:custGeom>
              <a:avLst/>
              <a:gdLst>
                <a:gd name="T0" fmla="*/ 1623 w 2146"/>
                <a:gd name="T1" fmla="*/ 1510 h 1580"/>
                <a:gd name="T2" fmla="*/ 1728 w 2146"/>
                <a:gd name="T3" fmla="*/ 1520 h 1580"/>
                <a:gd name="T4" fmla="*/ 1760 w 2146"/>
                <a:gd name="T5" fmla="*/ 1561 h 1580"/>
                <a:gd name="T6" fmla="*/ 1269 w 2146"/>
                <a:gd name="T7" fmla="*/ 1512 h 1580"/>
                <a:gd name="T8" fmla="*/ 1275 w 2146"/>
                <a:gd name="T9" fmla="*/ 1510 h 1580"/>
                <a:gd name="T10" fmla="*/ 433 w 2146"/>
                <a:gd name="T11" fmla="*/ 838 h 1580"/>
                <a:gd name="T12" fmla="*/ 561 w 2146"/>
                <a:gd name="T13" fmla="*/ 904 h 1580"/>
                <a:gd name="T14" fmla="*/ 368 w 2146"/>
                <a:gd name="T15" fmla="*/ 982 h 1580"/>
                <a:gd name="T16" fmla="*/ 372 w 2146"/>
                <a:gd name="T17" fmla="*/ 925 h 1580"/>
                <a:gd name="T18" fmla="*/ 433 w 2146"/>
                <a:gd name="T19" fmla="*/ 838 h 1580"/>
                <a:gd name="T20" fmla="*/ 710 w 2146"/>
                <a:gd name="T21" fmla="*/ 760 h 1580"/>
                <a:gd name="T22" fmla="*/ 340 w 2146"/>
                <a:gd name="T23" fmla="*/ 781 h 1580"/>
                <a:gd name="T24" fmla="*/ 281 w 2146"/>
                <a:gd name="T25" fmla="*/ 710 h 1580"/>
                <a:gd name="T26" fmla="*/ 230 w 2146"/>
                <a:gd name="T27" fmla="*/ 671 h 1580"/>
                <a:gd name="T28" fmla="*/ 1013 w 2146"/>
                <a:gd name="T29" fmla="*/ 396 h 1580"/>
                <a:gd name="T30" fmla="*/ 1546 w 2146"/>
                <a:gd name="T31" fmla="*/ 396 h 1580"/>
                <a:gd name="T32" fmla="*/ 2041 w 2146"/>
                <a:gd name="T33" fmla="*/ 396 h 1580"/>
                <a:gd name="T34" fmla="*/ 2107 w 2146"/>
                <a:gd name="T35" fmla="*/ 419 h 1580"/>
                <a:gd name="T36" fmla="*/ 2142 w 2146"/>
                <a:gd name="T37" fmla="*/ 476 h 1580"/>
                <a:gd name="T38" fmla="*/ 2146 w 2146"/>
                <a:gd name="T39" fmla="*/ 715 h 1580"/>
                <a:gd name="T40" fmla="*/ 2146 w 2146"/>
                <a:gd name="T41" fmla="*/ 1017 h 1580"/>
                <a:gd name="T42" fmla="*/ 2142 w 2146"/>
                <a:gd name="T43" fmla="*/ 1256 h 1580"/>
                <a:gd name="T44" fmla="*/ 2107 w 2146"/>
                <a:gd name="T45" fmla="*/ 1313 h 1580"/>
                <a:gd name="T46" fmla="*/ 2041 w 2146"/>
                <a:gd name="T47" fmla="*/ 1336 h 1580"/>
                <a:gd name="T48" fmla="*/ 1217 w 2146"/>
                <a:gd name="T49" fmla="*/ 1284 h 1580"/>
                <a:gd name="T50" fmla="*/ 1148 w 2146"/>
                <a:gd name="T51" fmla="*/ 1225 h 1580"/>
                <a:gd name="T52" fmla="*/ 1093 w 2146"/>
                <a:gd name="T53" fmla="*/ 1197 h 1580"/>
                <a:gd name="T54" fmla="*/ 927 w 2146"/>
                <a:gd name="T55" fmla="*/ 501 h 1580"/>
                <a:gd name="T56" fmla="*/ 864 w 2146"/>
                <a:gd name="T57" fmla="*/ 736 h 1580"/>
                <a:gd name="T58" fmla="*/ 823 w 2146"/>
                <a:gd name="T59" fmla="*/ 735 h 1580"/>
                <a:gd name="T60" fmla="*/ 823 w 2146"/>
                <a:gd name="T61" fmla="*/ 501 h 1580"/>
                <a:gd name="T62" fmla="*/ 845 w 2146"/>
                <a:gd name="T63" fmla="*/ 435 h 1580"/>
                <a:gd name="T64" fmla="*/ 903 w 2146"/>
                <a:gd name="T65" fmla="*/ 399 h 1580"/>
                <a:gd name="T66" fmla="*/ 284 w 2146"/>
                <a:gd name="T67" fmla="*/ 0 h 1580"/>
                <a:gd name="T68" fmla="*/ 447 w 2146"/>
                <a:gd name="T69" fmla="*/ 0 h 1580"/>
                <a:gd name="T70" fmla="*/ 704 w 2146"/>
                <a:gd name="T71" fmla="*/ 0 h 1580"/>
                <a:gd name="T72" fmla="*/ 875 w 2146"/>
                <a:gd name="T73" fmla="*/ 0 h 1580"/>
                <a:gd name="T74" fmla="*/ 1055 w 2146"/>
                <a:gd name="T75" fmla="*/ 11 h 1580"/>
                <a:gd name="T76" fmla="*/ 1095 w 2146"/>
                <a:gd name="T77" fmla="*/ 63 h 1580"/>
                <a:gd name="T78" fmla="*/ 1098 w 2146"/>
                <a:gd name="T79" fmla="*/ 221 h 1580"/>
                <a:gd name="T80" fmla="*/ 1011 w 2146"/>
                <a:gd name="T81" fmla="*/ 86 h 1580"/>
                <a:gd name="T82" fmla="*/ 59 w 2146"/>
                <a:gd name="T83" fmla="*/ 296 h 1580"/>
                <a:gd name="T84" fmla="*/ 0 w 2146"/>
                <a:gd name="T85" fmla="*/ 86 h 1580"/>
                <a:gd name="T86" fmla="*/ 25 w 2146"/>
                <a:gd name="T87" fmla="*/ 25 h 1580"/>
                <a:gd name="T88" fmla="*/ 87 w 2146"/>
                <a:gd name="T89" fmla="*/ 0 h 1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6" h="1580">
                  <a:moveTo>
                    <a:pt x="1345" y="1406"/>
                  </a:moveTo>
                  <a:lnTo>
                    <a:pt x="1623" y="1406"/>
                  </a:lnTo>
                  <a:lnTo>
                    <a:pt x="1623" y="1510"/>
                  </a:lnTo>
                  <a:lnTo>
                    <a:pt x="1692" y="1510"/>
                  </a:lnTo>
                  <a:lnTo>
                    <a:pt x="1711" y="1513"/>
                  </a:lnTo>
                  <a:lnTo>
                    <a:pt x="1728" y="1520"/>
                  </a:lnTo>
                  <a:lnTo>
                    <a:pt x="1742" y="1531"/>
                  </a:lnTo>
                  <a:lnTo>
                    <a:pt x="1753" y="1544"/>
                  </a:lnTo>
                  <a:lnTo>
                    <a:pt x="1760" y="1561"/>
                  </a:lnTo>
                  <a:lnTo>
                    <a:pt x="1762" y="1580"/>
                  </a:lnTo>
                  <a:lnTo>
                    <a:pt x="1273" y="1580"/>
                  </a:lnTo>
                  <a:lnTo>
                    <a:pt x="1269" y="1512"/>
                  </a:lnTo>
                  <a:lnTo>
                    <a:pt x="1271" y="1512"/>
                  </a:lnTo>
                  <a:lnTo>
                    <a:pt x="1273" y="1510"/>
                  </a:lnTo>
                  <a:lnTo>
                    <a:pt x="1275" y="1510"/>
                  </a:lnTo>
                  <a:lnTo>
                    <a:pt x="1345" y="1510"/>
                  </a:lnTo>
                  <a:lnTo>
                    <a:pt x="1345" y="1406"/>
                  </a:lnTo>
                  <a:close/>
                  <a:moveTo>
                    <a:pt x="433" y="838"/>
                  </a:moveTo>
                  <a:lnTo>
                    <a:pt x="606" y="838"/>
                  </a:lnTo>
                  <a:lnTo>
                    <a:pt x="582" y="869"/>
                  </a:lnTo>
                  <a:lnTo>
                    <a:pt x="561" y="904"/>
                  </a:lnTo>
                  <a:lnTo>
                    <a:pt x="545" y="942"/>
                  </a:lnTo>
                  <a:lnTo>
                    <a:pt x="535" y="982"/>
                  </a:lnTo>
                  <a:lnTo>
                    <a:pt x="368" y="982"/>
                  </a:lnTo>
                  <a:lnTo>
                    <a:pt x="364" y="927"/>
                  </a:lnTo>
                  <a:lnTo>
                    <a:pt x="368" y="926"/>
                  </a:lnTo>
                  <a:lnTo>
                    <a:pt x="372" y="925"/>
                  </a:lnTo>
                  <a:lnTo>
                    <a:pt x="375" y="924"/>
                  </a:lnTo>
                  <a:lnTo>
                    <a:pt x="433" y="924"/>
                  </a:lnTo>
                  <a:lnTo>
                    <a:pt x="433" y="838"/>
                  </a:lnTo>
                  <a:close/>
                  <a:moveTo>
                    <a:pt x="234" y="664"/>
                  </a:moveTo>
                  <a:lnTo>
                    <a:pt x="710" y="664"/>
                  </a:lnTo>
                  <a:lnTo>
                    <a:pt x="710" y="760"/>
                  </a:lnTo>
                  <a:lnTo>
                    <a:pt x="692" y="770"/>
                  </a:lnTo>
                  <a:lnTo>
                    <a:pt x="675" y="781"/>
                  </a:lnTo>
                  <a:lnTo>
                    <a:pt x="340" y="781"/>
                  </a:lnTo>
                  <a:lnTo>
                    <a:pt x="324" y="754"/>
                  </a:lnTo>
                  <a:lnTo>
                    <a:pt x="304" y="730"/>
                  </a:lnTo>
                  <a:lnTo>
                    <a:pt x="281" y="710"/>
                  </a:lnTo>
                  <a:lnTo>
                    <a:pt x="256" y="692"/>
                  </a:lnTo>
                  <a:lnTo>
                    <a:pt x="228" y="678"/>
                  </a:lnTo>
                  <a:lnTo>
                    <a:pt x="230" y="671"/>
                  </a:lnTo>
                  <a:lnTo>
                    <a:pt x="234" y="664"/>
                  </a:lnTo>
                  <a:close/>
                  <a:moveTo>
                    <a:pt x="927" y="396"/>
                  </a:moveTo>
                  <a:lnTo>
                    <a:pt x="1013" y="396"/>
                  </a:lnTo>
                  <a:lnTo>
                    <a:pt x="1091" y="396"/>
                  </a:lnTo>
                  <a:lnTo>
                    <a:pt x="1164" y="396"/>
                  </a:lnTo>
                  <a:lnTo>
                    <a:pt x="1546" y="396"/>
                  </a:lnTo>
                  <a:lnTo>
                    <a:pt x="1607" y="396"/>
                  </a:lnTo>
                  <a:lnTo>
                    <a:pt x="1669" y="396"/>
                  </a:lnTo>
                  <a:lnTo>
                    <a:pt x="2041" y="396"/>
                  </a:lnTo>
                  <a:lnTo>
                    <a:pt x="2065" y="399"/>
                  </a:lnTo>
                  <a:lnTo>
                    <a:pt x="2086" y="407"/>
                  </a:lnTo>
                  <a:lnTo>
                    <a:pt x="2107" y="419"/>
                  </a:lnTo>
                  <a:lnTo>
                    <a:pt x="2122" y="435"/>
                  </a:lnTo>
                  <a:lnTo>
                    <a:pt x="2135" y="455"/>
                  </a:lnTo>
                  <a:lnTo>
                    <a:pt x="2142" y="476"/>
                  </a:lnTo>
                  <a:lnTo>
                    <a:pt x="2146" y="501"/>
                  </a:lnTo>
                  <a:lnTo>
                    <a:pt x="2146" y="610"/>
                  </a:lnTo>
                  <a:lnTo>
                    <a:pt x="2146" y="715"/>
                  </a:lnTo>
                  <a:lnTo>
                    <a:pt x="2146" y="816"/>
                  </a:lnTo>
                  <a:lnTo>
                    <a:pt x="2146" y="916"/>
                  </a:lnTo>
                  <a:lnTo>
                    <a:pt x="2146" y="1017"/>
                  </a:lnTo>
                  <a:lnTo>
                    <a:pt x="2146" y="1122"/>
                  </a:lnTo>
                  <a:lnTo>
                    <a:pt x="2146" y="1232"/>
                  </a:lnTo>
                  <a:lnTo>
                    <a:pt x="2142" y="1256"/>
                  </a:lnTo>
                  <a:lnTo>
                    <a:pt x="2135" y="1278"/>
                  </a:lnTo>
                  <a:lnTo>
                    <a:pt x="2122" y="1297"/>
                  </a:lnTo>
                  <a:lnTo>
                    <a:pt x="2107" y="1313"/>
                  </a:lnTo>
                  <a:lnTo>
                    <a:pt x="2086" y="1326"/>
                  </a:lnTo>
                  <a:lnTo>
                    <a:pt x="2065" y="1333"/>
                  </a:lnTo>
                  <a:lnTo>
                    <a:pt x="2041" y="1336"/>
                  </a:lnTo>
                  <a:lnTo>
                    <a:pt x="1248" y="1336"/>
                  </a:lnTo>
                  <a:lnTo>
                    <a:pt x="1234" y="1309"/>
                  </a:lnTo>
                  <a:lnTo>
                    <a:pt x="1217" y="1284"/>
                  </a:lnTo>
                  <a:lnTo>
                    <a:pt x="1197" y="1262"/>
                  </a:lnTo>
                  <a:lnTo>
                    <a:pt x="1174" y="1242"/>
                  </a:lnTo>
                  <a:lnTo>
                    <a:pt x="1148" y="1225"/>
                  </a:lnTo>
                  <a:lnTo>
                    <a:pt x="1121" y="1210"/>
                  </a:lnTo>
                  <a:lnTo>
                    <a:pt x="1093" y="1199"/>
                  </a:lnTo>
                  <a:lnTo>
                    <a:pt x="1093" y="1197"/>
                  </a:lnTo>
                  <a:lnTo>
                    <a:pt x="2041" y="1197"/>
                  </a:lnTo>
                  <a:lnTo>
                    <a:pt x="2041" y="501"/>
                  </a:lnTo>
                  <a:lnTo>
                    <a:pt x="927" y="501"/>
                  </a:lnTo>
                  <a:lnTo>
                    <a:pt x="927" y="751"/>
                  </a:lnTo>
                  <a:lnTo>
                    <a:pt x="896" y="742"/>
                  </a:lnTo>
                  <a:lnTo>
                    <a:pt x="864" y="736"/>
                  </a:lnTo>
                  <a:lnTo>
                    <a:pt x="831" y="734"/>
                  </a:lnTo>
                  <a:lnTo>
                    <a:pt x="827" y="734"/>
                  </a:lnTo>
                  <a:lnTo>
                    <a:pt x="823" y="735"/>
                  </a:lnTo>
                  <a:lnTo>
                    <a:pt x="823" y="659"/>
                  </a:lnTo>
                  <a:lnTo>
                    <a:pt x="823" y="582"/>
                  </a:lnTo>
                  <a:lnTo>
                    <a:pt x="823" y="501"/>
                  </a:lnTo>
                  <a:lnTo>
                    <a:pt x="825" y="476"/>
                  </a:lnTo>
                  <a:lnTo>
                    <a:pt x="834" y="455"/>
                  </a:lnTo>
                  <a:lnTo>
                    <a:pt x="845" y="435"/>
                  </a:lnTo>
                  <a:lnTo>
                    <a:pt x="862" y="419"/>
                  </a:lnTo>
                  <a:lnTo>
                    <a:pt x="881" y="407"/>
                  </a:lnTo>
                  <a:lnTo>
                    <a:pt x="903" y="399"/>
                  </a:lnTo>
                  <a:lnTo>
                    <a:pt x="927" y="396"/>
                  </a:lnTo>
                  <a:close/>
                  <a:moveTo>
                    <a:pt x="223" y="0"/>
                  </a:moveTo>
                  <a:lnTo>
                    <a:pt x="284" y="0"/>
                  </a:lnTo>
                  <a:lnTo>
                    <a:pt x="341" y="0"/>
                  </a:lnTo>
                  <a:lnTo>
                    <a:pt x="395" y="0"/>
                  </a:lnTo>
                  <a:lnTo>
                    <a:pt x="447" y="0"/>
                  </a:lnTo>
                  <a:lnTo>
                    <a:pt x="600" y="0"/>
                  </a:lnTo>
                  <a:lnTo>
                    <a:pt x="651" y="0"/>
                  </a:lnTo>
                  <a:lnTo>
                    <a:pt x="704" y="0"/>
                  </a:lnTo>
                  <a:lnTo>
                    <a:pt x="758" y="0"/>
                  </a:lnTo>
                  <a:lnTo>
                    <a:pt x="814" y="0"/>
                  </a:lnTo>
                  <a:lnTo>
                    <a:pt x="875" y="0"/>
                  </a:lnTo>
                  <a:lnTo>
                    <a:pt x="1011" y="0"/>
                  </a:lnTo>
                  <a:lnTo>
                    <a:pt x="1034" y="3"/>
                  </a:lnTo>
                  <a:lnTo>
                    <a:pt x="1055" y="11"/>
                  </a:lnTo>
                  <a:lnTo>
                    <a:pt x="1072" y="25"/>
                  </a:lnTo>
                  <a:lnTo>
                    <a:pt x="1086" y="43"/>
                  </a:lnTo>
                  <a:lnTo>
                    <a:pt x="1095" y="63"/>
                  </a:lnTo>
                  <a:lnTo>
                    <a:pt x="1098" y="86"/>
                  </a:lnTo>
                  <a:lnTo>
                    <a:pt x="1098" y="155"/>
                  </a:lnTo>
                  <a:lnTo>
                    <a:pt x="1098" y="221"/>
                  </a:lnTo>
                  <a:lnTo>
                    <a:pt x="1098" y="284"/>
                  </a:lnTo>
                  <a:lnTo>
                    <a:pt x="1011" y="284"/>
                  </a:lnTo>
                  <a:lnTo>
                    <a:pt x="1011" y="86"/>
                  </a:lnTo>
                  <a:lnTo>
                    <a:pt x="87" y="86"/>
                  </a:lnTo>
                  <a:lnTo>
                    <a:pt x="87" y="305"/>
                  </a:lnTo>
                  <a:lnTo>
                    <a:pt x="59" y="296"/>
                  </a:lnTo>
                  <a:lnTo>
                    <a:pt x="30" y="289"/>
                  </a:lnTo>
                  <a:lnTo>
                    <a:pt x="0" y="285"/>
                  </a:lnTo>
                  <a:lnTo>
                    <a:pt x="0" y="86"/>
                  </a:lnTo>
                  <a:lnTo>
                    <a:pt x="3" y="63"/>
                  </a:lnTo>
                  <a:lnTo>
                    <a:pt x="12" y="43"/>
                  </a:lnTo>
                  <a:lnTo>
                    <a:pt x="25" y="25"/>
                  </a:lnTo>
                  <a:lnTo>
                    <a:pt x="43" y="11"/>
                  </a:lnTo>
                  <a:lnTo>
                    <a:pt x="64" y="3"/>
                  </a:lnTo>
                  <a:lnTo>
                    <a:pt x="87" y="0"/>
                  </a:lnTo>
                  <a:lnTo>
                    <a:pt x="158" y="0"/>
                  </a:lnTo>
                  <a:lnTo>
                    <a:pt x="223" y="0"/>
                  </a:lnTo>
                  <a:close/>
                </a:path>
              </a:pathLst>
            </a:custGeom>
            <a:solidFill>
              <a:srgbClr val="EE9850"/>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latin typeface="Arial" charset="0"/>
              </a:endParaRPr>
            </a:p>
          </p:txBody>
        </p:sp>
        <p:sp>
          <p:nvSpPr>
            <p:cNvPr id="70" name="Freeform 35"/>
            <p:cNvSpPr>
              <a:spLocks noEditPoints="1"/>
            </p:cNvSpPr>
            <p:nvPr/>
          </p:nvSpPr>
          <p:spPr bwMode="auto">
            <a:xfrm>
              <a:off x="5738813" y="2244408"/>
              <a:ext cx="334963" cy="395288"/>
            </a:xfrm>
            <a:custGeom>
              <a:avLst/>
              <a:gdLst>
                <a:gd name="T0" fmla="*/ 1205 w 1479"/>
                <a:gd name="T1" fmla="*/ 892 h 1743"/>
                <a:gd name="T2" fmla="*/ 1316 w 1479"/>
                <a:gd name="T3" fmla="*/ 901 h 1743"/>
                <a:gd name="T4" fmla="*/ 1384 w 1479"/>
                <a:gd name="T5" fmla="*/ 930 h 1743"/>
                <a:gd name="T6" fmla="*/ 1437 w 1479"/>
                <a:gd name="T7" fmla="*/ 997 h 1743"/>
                <a:gd name="T8" fmla="*/ 1478 w 1479"/>
                <a:gd name="T9" fmla="*/ 1494 h 1743"/>
                <a:gd name="T10" fmla="*/ 1445 w 1479"/>
                <a:gd name="T11" fmla="*/ 1552 h 1743"/>
                <a:gd name="T12" fmla="*/ 1409 w 1479"/>
                <a:gd name="T13" fmla="*/ 1700 h 1743"/>
                <a:gd name="T14" fmla="*/ 1350 w 1479"/>
                <a:gd name="T15" fmla="*/ 1743 h 1743"/>
                <a:gd name="T16" fmla="*/ 866 w 1479"/>
                <a:gd name="T17" fmla="*/ 1718 h 1743"/>
                <a:gd name="T18" fmla="*/ 837 w 1479"/>
                <a:gd name="T19" fmla="*/ 1561 h 1743"/>
                <a:gd name="T20" fmla="*/ 792 w 1479"/>
                <a:gd name="T21" fmla="*/ 1510 h 1743"/>
                <a:gd name="T22" fmla="*/ 822 w 1479"/>
                <a:gd name="T23" fmla="*/ 1021 h 1743"/>
                <a:gd name="T24" fmla="*/ 867 w 1479"/>
                <a:gd name="T25" fmla="*/ 942 h 1743"/>
                <a:gd name="T26" fmla="*/ 934 w 1479"/>
                <a:gd name="T27" fmla="*/ 905 h 1743"/>
                <a:gd name="T28" fmla="*/ 1032 w 1479"/>
                <a:gd name="T29" fmla="*/ 893 h 1743"/>
                <a:gd name="T30" fmla="*/ 1134 w 1479"/>
                <a:gd name="T31" fmla="*/ 889 h 1743"/>
                <a:gd name="T32" fmla="*/ 1230 w 1479"/>
                <a:gd name="T33" fmla="*/ 476 h 1743"/>
                <a:gd name="T34" fmla="*/ 1313 w 1479"/>
                <a:gd name="T35" fmla="*/ 576 h 1743"/>
                <a:gd name="T36" fmla="*/ 1314 w 1479"/>
                <a:gd name="T37" fmla="*/ 710 h 1743"/>
                <a:gd name="T38" fmla="*/ 1231 w 1479"/>
                <a:gd name="T39" fmla="*/ 811 h 1743"/>
                <a:gd name="T40" fmla="*/ 1099 w 1479"/>
                <a:gd name="T41" fmla="*/ 835 h 1743"/>
                <a:gd name="T42" fmla="*/ 986 w 1479"/>
                <a:gd name="T43" fmla="*/ 768 h 1743"/>
                <a:gd name="T44" fmla="*/ 941 w 1479"/>
                <a:gd name="T45" fmla="*/ 642 h 1743"/>
                <a:gd name="T46" fmla="*/ 987 w 1479"/>
                <a:gd name="T47" fmla="*/ 519 h 1743"/>
                <a:gd name="T48" fmla="*/ 1099 w 1479"/>
                <a:gd name="T49" fmla="*/ 453 h 1743"/>
                <a:gd name="T50" fmla="*/ 330 w 1479"/>
                <a:gd name="T51" fmla="*/ 364 h 1743"/>
                <a:gd name="T52" fmla="*/ 437 w 1479"/>
                <a:gd name="T53" fmla="*/ 373 h 1743"/>
                <a:gd name="T54" fmla="*/ 499 w 1479"/>
                <a:gd name="T55" fmla="*/ 400 h 1743"/>
                <a:gd name="T56" fmla="*/ 542 w 1479"/>
                <a:gd name="T57" fmla="*/ 469 h 1743"/>
                <a:gd name="T58" fmla="*/ 565 w 1479"/>
                <a:gd name="T59" fmla="*/ 880 h 1743"/>
                <a:gd name="T60" fmla="*/ 517 w 1479"/>
                <a:gd name="T61" fmla="*/ 922 h 1743"/>
                <a:gd name="T62" fmla="*/ 496 w 1479"/>
                <a:gd name="T63" fmla="*/ 1058 h 1743"/>
                <a:gd name="T64" fmla="*/ 91 w 1479"/>
                <a:gd name="T65" fmla="*/ 1066 h 1743"/>
                <a:gd name="T66" fmla="*/ 55 w 1479"/>
                <a:gd name="T67" fmla="*/ 1016 h 1743"/>
                <a:gd name="T68" fmla="*/ 14 w 1479"/>
                <a:gd name="T69" fmla="*/ 895 h 1743"/>
                <a:gd name="T70" fmla="*/ 25 w 1479"/>
                <a:gd name="T71" fmla="*/ 494 h 1743"/>
                <a:gd name="T72" fmla="*/ 59 w 1479"/>
                <a:gd name="T73" fmla="*/ 413 h 1743"/>
                <a:gd name="T74" fmla="*/ 118 w 1479"/>
                <a:gd name="T75" fmla="*/ 376 h 1743"/>
                <a:gd name="T76" fmla="*/ 215 w 1479"/>
                <a:gd name="T77" fmla="*/ 365 h 1743"/>
                <a:gd name="T78" fmla="*/ 285 w 1479"/>
                <a:gd name="T79" fmla="*/ 0 h 1743"/>
                <a:gd name="T80" fmla="*/ 397 w 1479"/>
                <a:gd name="T81" fmla="*/ 48 h 1743"/>
                <a:gd name="T82" fmla="*/ 445 w 1479"/>
                <a:gd name="T83" fmla="*/ 159 h 1743"/>
                <a:gd name="T84" fmla="*/ 398 w 1479"/>
                <a:gd name="T85" fmla="*/ 273 h 1743"/>
                <a:gd name="T86" fmla="*/ 285 w 1479"/>
                <a:gd name="T87" fmla="*/ 321 h 1743"/>
                <a:gd name="T88" fmla="*/ 172 w 1479"/>
                <a:gd name="T89" fmla="*/ 273 h 1743"/>
                <a:gd name="T90" fmla="*/ 127 w 1479"/>
                <a:gd name="T91" fmla="*/ 159 h 1743"/>
                <a:gd name="T92" fmla="*/ 173 w 1479"/>
                <a:gd name="T93" fmla="*/ 48 h 1743"/>
                <a:gd name="T94" fmla="*/ 285 w 1479"/>
                <a:gd name="T95"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9" h="1743">
                  <a:moveTo>
                    <a:pt x="1134" y="889"/>
                  </a:moveTo>
                  <a:lnTo>
                    <a:pt x="1154" y="889"/>
                  </a:lnTo>
                  <a:lnTo>
                    <a:pt x="1178" y="890"/>
                  </a:lnTo>
                  <a:lnTo>
                    <a:pt x="1205" y="892"/>
                  </a:lnTo>
                  <a:lnTo>
                    <a:pt x="1234" y="893"/>
                  </a:lnTo>
                  <a:lnTo>
                    <a:pt x="1264" y="895"/>
                  </a:lnTo>
                  <a:lnTo>
                    <a:pt x="1292" y="897"/>
                  </a:lnTo>
                  <a:lnTo>
                    <a:pt x="1316" y="901"/>
                  </a:lnTo>
                  <a:lnTo>
                    <a:pt x="1333" y="905"/>
                  </a:lnTo>
                  <a:lnTo>
                    <a:pt x="1350" y="911"/>
                  </a:lnTo>
                  <a:lnTo>
                    <a:pt x="1367" y="919"/>
                  </a:lnTo>
                  <a:lnTo>
                    <a:pt x="1384" y="930"/>
                  </a:lnTo>
                  <a:lnTo>
                    <a:pt x="1400" y="942"/>
                  </a:lnTo>
                  <a:lnTo>
                    <a:pt x="1415" y="957"/>
                  </a:lnTo>
                  <a:lnTo>
                    <a:pt x="1427" y="976"/>
                  </a:lnTo>
                  <a:lnTo>
                    <a:pt x="1437" y="997"/>
                  </a:lnTo>
                  <a:lnTo>
                    <a:pt x="1444" y="1021"/>
                  </a:lnTo>
                  <a:lnTo>
                    <a:pt x="1448" y="1049"/>
                  </a:lnTo>
                  <a:lnTo>
                    <a:pt x="1479" y="1478"/>
                  </a:lnTo>
                  <a:lnTo>
                    <a:pt x="1478" y="1494"/>
                  </a:lnTo>
                  <a:lnTo>
                    <a:pt x="1475" y="1510"/>
                  </a:lnTo>
                  <a:lnTo>
                    <a:pt x="1467" y="1525"/>
                  </a:lnTo>
                  <a:lnTo>
                    <a:pt x="1458" y="1539"/>
                  </a:lnTo>
                  <a:lnTo>
                    <a:pt x="1445" y="1552"/>
                  </a:lnTo>
                  <a:lnTo>
                    <a:pt x="1430" y="1561"/>
                  </a:lnTo>
                  <a:lnTo>
                    <a:pt x="1414" y="1567"/>
                  </a:lnTo>
                  <a:lnTo>
                    <a:pt x="1414" y="1680"/>
                  </a:lnTo>
                  <a:lnTo>
                    <a:pt x="1409" y="1700"/>
                  </a:lnTo>
                  <a:lnTo>
                    <a:pt x="1401" y="1718"/>
                  </a:lnTo>
                  <a:lnTo>
                    <a:pt x="1387" y="1731"/>
                  </a:lnTo>
                  <a:lnTo>
                    <a:pt x="1370" y="1740"/>
                  </a:lnTo>
                  <a:lnTo>
                    <a:pt x="1350" y="1743"/>
                  </a:lnTo>
                  <a:lnTo>
                    <a:pt x="917" y="1743"/>
                  </a:lnTo>
                  <a:lnTo>
                    <a:pt x="897" y="1740"/>
                  </a:lnTo>
                  <a:lnTo>
                    <a:pt x="880" y="1731"/>
                  </a:lnTo>
                  <a:lnTo>
                    <a:pt x="866" y="1718"/>
                  </a:lnTo>
                  <a:lnTo>
                    <a:pt x="857" y="1700"/>
                  </a:lnTo>
                  <a:lnTo>
                    <a:pt x="854" y="1680"/>
                  </a:lnTo>
                  <a:lnTo>
                    <a:pt x="854" y="1567"/>
                  </a:lnTo>
                  <a:lnTo>
                    <a:pt x="837" y="1561"/>
                  </a:lnTo>
                  <a:lnTo>
                    <a:pt x="822" y="1552"/>
                  </a:lnTo>
                  <a:lnTo>
                    <a:pt x="809" y="1539"/>
                  </a:lnTo>
                  <a:lnTo>
                    <a:pt x="799" y="1525"/>
                  </a:lnTo>
                  <a:lnTo>
                    <a:pt x="792" y="1510"/>
                  </a:lnTo>
                  <a:lnTo>
                    <a:pt x="788" y="1494"/>
                  </a:lnTo>
                  <a:lnTo>
                    <a:pt x="788" y="1478"/>
                  </a:lnTo>
                  <a:lnTo>
                    <a:pt x="818" y="1049"/>
                  </a:lnTo>
                  <a:lnTo>
                    <a:pt x="822" y="1021"/>
                  </a:lnTo>
                  <a:lnTo>
                    <a:pt x="829" y="997"/>
                  </a:lnTo>
                  <a:lnTo>
                    <a:pt x="840" y="976"/>
                  </a:lnTo>
                  <a:lnTo>
                    <a:pt x="853" y="957"/>
                  </a:lnTo>
                  <a:lnTo>
                    <a:pt x="867" y="942"/>
                  </a:lnTo>
                  <a:lnTo>
                    <a:pt x="882" y="930"/>
                  </a:lnTo>
                  <a:lnTo>
                    <a:pt x="899" y="919"/>
                  </a:lnTo>
                  <a:lnTo>
                    <a:pt x="916" y="911"/>
                  </a:lnTo>
                  <a:lnTo>
                    <a:pt x="934" y="905"/>
                  </a:lnTo>
                  <a:lnTo>
                    <a:pt x="950" y="901"/>
                  </a:lnTo>
                  <a:lnTo>
                    <a:pt x="975" y="897"/>
                  </a:lnTo>
                  <a:lnTo>
                    <a:pt x="1003" y="895"/>
                  </a:lnTo>
                  <a:lnTo>
                    <a:pt x="1032" y="893"/>
                  </a:lnTo>
                  <a:lnTo>
                    <a:pt x="1062" y="892"/>
                  </a:lnTo>
                  <a:lnTo>
                    <a:pt x="1089" y="890"/>
                  </a:lnTo>
                  <a:lnTo>
                    <a:pt x="1114" y="889"/>
                  </a:lnTo>
                  <a:lnTo>
                    <a:pt x="1134" y="889"/>
                  </a:lnTo>
                  <a:close/>
                  <a:moveTo>
                    <a:pt x="1134" y="450"/>
                  </a:moveTo>
                  <a:lnTo>
                    <a:pt x="1167" y="453"/>
                  </a:lnTo>
                  <a:lnTo>
                    <a:pt x="1200" y="463"/>
                  </a:lnTo>
                  <a:lnTo>
                    <a:pt x="1230" y="476"/>
                  </a:lnTo>
                  <a:lnTo>
                    <a:pt x="1257" y="495"/>
                  </a:lnTo>
                  <a:lnTo>
                    <a:pt x="1280" y="519"/>
                  </a:lnTo>
                  <a:lnTo>
                    <a:pt x="1299" y="546"/>
                  </a:lnTo>
                  <a:lnTo>
                    <a:pt x="1313" y="576"/>
                  </a:lnTo>
                  <a:lnTo>
                    <a:pt x="1323" y="607"/>
                  </a:lnTo>
                  <a:lnTo>
                    <a:pt x="1326" y="642"/>
                  </a:lnTo>
                  <a:lnTo>
                    <a:pt x="1323" y="677"/>
                  </a:lnTo>
                  <a:lnTo>
                    <a:pt x="1314" y="710"/>
                  </a:lnTo>
                  <a:lnTo>
                    <a:pt x="1300" y="740"/>
                  </a:lnTo>
                  <a:lnTo>
                    <a:pt x="1281" y="768"/>
                  </a:lnTo>
                  <a:lnTo>
                    <a:pt x="1258" y="791"/>
                  </a:lnTo>
                  <a:lnTo>
                    <a:pt x="1231" y="811"/>
                  </a:lnTo>
                  <a:lnTo>
                    <a:pt x="1201" y="825"/>
                  </a:lnTo>
                  <a:lnTo>
                    <a:pt x="1168" y="835"/>
                  </a:lnTo>
                  <a:lnTo>
                    <a:pt x="1134" y="838"/>
                  </a:lnTo>
                  <a:lnTo>
                    <a:pt x="1099" y="835"/>
                  </a:lnTo>
                  <a:lnTo>
                    <a:pt x="1066" y="825"/>
                  </a:lnTo>
                  <a:lnTo>
                    <a:pt x="1035" y="811"/>
                  </a:lnTo>
                  <a:lnTo>
                    <a:pt x="1009" y="791"/>
                  </a:lnTo>
                  <a:lnTo>
                    <a:pt x="986" y="768"/>
                  </a:lnTo>
                  <a:lnTo>
                    <a:pt x="967" y="740"/>
                  </a:lnTo>
                  <a:lnTo>
                    <a:pt x="953" y="710"/>
                  </a:lnTo>
                  <a:lnTo>
                    <a:pt x="943" y="677"/>
                  </a:lnTo>
                  <a:lnTo>
                    <a:pt x="941" y="642"/>
                  </a:lnTo>
                  <a:lnTo>
                    <a:pt x="945" y="607"/>
                  </a:lnTo>
                  <a:lnTo>
                    <a:pt x="954" y="576"/>
                  </a:lnTo>
                  <a:lnTo>
                    <a:pt x="968" y="546"/>
                  </a:lnTo>
                  <a:lnTo>
                    <a:pt x="987" y="519"/>
                  </a:lnTo>
                  <a:lnTo>
                    <a:pt x="1010" y="495"/>
                  </a:lnTo>
                  <a:lnTo>
                    <a:pt x="1036" y="476"/>
                  </a:lnTo>
                  <a:lnTo>
                    <a:pt x="1067" y="463"/>
                  </a:lnTo>
                  <a:lnTo>
                    <a:pt x="1099" y="453"/>
                  </a:lnTo>
                  <a:lnTo>
                    <a:pt x="1134" y="450"/>
                  </a:lnTo>
                  <a:close/>
                  <a:moveTo>
                    <a:pt x="285" y="363"/>
                  </a:moveTo>
                  <a:lnTo>
                    <a:pt x="305" y="363"/>
                  </a:lnTo>
                  <a:lnTo>
                    <a:pt x="330" y="364"/>
                  </a:lnTo>
                  <a:lnTo>
                    <a:pt x="357" y="365"/>
                  </a:lnTo>
                  <a:lnTo>
                    <a:pt x="386" y="367"/>
                  </a:lnTo>
                  <a:lnTo>
                    <a:pt x="413" y="370"/>
                  </a:lnTo>
                  <a:lnTo>
                    <a:pt x="437" y="373"/>
                  </a:lnTo>
                  <a:lnTo>
                    <a:pt x="452" y="376"/>
                  </a:lnTo>
                  <a:lnTo>
                    <a:pt x="468" y="382"/>
                  </a:lnTo>
                  <a:lnTo>
                    <a:pt x="484" y="390"/>
                  </a:lnTo>
                  <a:lnTo>
                    <a:pt x="499" y="400"/>
                  </a:lnTo>
                  <a:lnTo>
                    <a:pt x="512" y="413"/>
                  </a:lnTo>
                  <a:lnTo>
                    <a:pt x="525" y="429"/>
                  </a:lnTo>
                  <a:lnTo>
                    <a:pt x="535" y="448"/>
                  </a:lnTo>
                  <a:lnTo>
                    <a:pt x="542" y="469"/>
                  </a:lnTo>
                  <a:lnTo>
                    <a:pt x="546" y="494"/>
                  </a:lnTo>
                  <a:lnTo>
                    <a:pt x="571" y="849"/>
                  </a:lnTo>
                  <a:lnTo>
                    <a:pt x="571" y="864"/>
                  </a:lnTo>
                  <a:lnTo>
                    <a:pt x="565" y="880"/>
                  </a:lnTo>
                  <a:lnTo>
                    <a:pt x="558" y="895"/>
                  </a:lnTo>
                  <a:lnTo>
                    <a:pt x="547" y="907"/>
                  </a:lnTo>
                  <a:lnTo>
                    <a:pt x="534" y="917"/>
                  </a:lnTo>
                  <a:lnTo>
                    <a:pt x="517" y="922"/>
                  </a:lnTo>
                  <a:lnTo>
                    <a:pt x="517" y="1016"/>
                  </a:lnTo>
                  <a:lnTo>
                    <a:pt x="514" y="1033"/>
                  </a:lnTo>
                  <a:lnTo>
                    <a:pt x="506" y="1047"/>
                  </a:lnTo>
                  <a:lnTo>
                    <a:pt x="496" y="1058"/>
                  </a:lnTo>
                  <a:lnTo>
                    <a:pt x="481" y="1066"/>
                  </a:lnTo>
                  <a:lnTo>
                    <a:pt x="465" y="1069"/>
                  </a:lnTo>
                  <a:lnTo>
                    <a:pt x="107" y="1069"/>
                  </a:lnTo>
                  <a:lnTo>
                    <a:pt x="91" y="1066"/>
                  </a:lnTo>
                  <a:lnTo>
                    <a:pt x="76" y="1058"/>
                  </a:lnTo>
                  <a:lnTo>
                    <a:pt x="65" y="1047"/>
                  </a:lnTo>
                  <a:lnTo>
                    <a:pt x="57" y="1033"/>
                  </a:lnTo>
                  <a:lnTo>
                    <a:pt x="55" y="1016"/>
                  </a:lnTo>
                  <a:lnTo>
                    <a:pt x="55" y="922"/>
                  </a:lnTo>
                  <a:lnTo>
                    <a:pt x="38" y="917"/>
                  </a:lnTo>
                  <a:lnTo>
                    <a:pt x="24" y="907"/>
                  </a:lnTo>
                  <a:lnTo>
                    <a:pt x="14" y="895"/>
                  </a:lnTo>
                  <a:lnTo>
                    <a:pt x="5" y="880"/>
                  </a:lnTo>
                  <a:lnTo>
                    <a:pt x="1" y="864"/>
                  </a:lnTo>
                  <a:lnTo>
                    <a:pt x="0" y="849"/>
                  </a:lnTo>
                  <a:lnTo>
                    <a:pt x="25" y="494"/>
                  </a:lnTo>
                  <a:lnTo>
                    <a:pt x="30" y="469"/>
                  </a:lnTo>
                  <a:lnTo>
                    <a:pt x="37" y="448"/>
                  </a:lnTo>
                  <a:lnTo>
                    <a:pt x="47" y="429"/>
                  </a:lnTo>
                  <a:lnTo>
                    <a:pt x="59" y="413"/>
                  </a:lnTo>
                  <a:lnTo>
                    <a:pt x="73" y="400"/>
                  </a:lnTo>
                  <a:lnTo>
                    <a:pt x="88" y="390"/>
                  </a:lnTo>
                  <a:lnTo>
                    <a:pt x="104" y="382"/>
                  </a:lnTo>
                  <a:lnTo>
                    <a:pt x="118" y="376"/>
                  </a:lnTo>
                  <a:lnTo>
                    <a:pt x="134" y="373"/>
                  </a:lnTo>
                  <a:lnTo>
                    <a:pt x="159" y="370"/>
                  </a:lnTo>
                  <a:lnTo>
                    <a:pt x="186" y="367"/>
                  </a:lnTo>
                  <a:lnTo>
                    <a:pt x="215" y="365"/>
                  </a:lnTo>
                  <a:lnTo>
                    <a:pt x="242" y="364"/>
                  </a:lnTo>
                  <a:lnTo>
                    <a:pt x="266" y="363"/>
                  </a:lnTo>
                  <a:lnTo>
                    <a:pt x="285" y="363"/>
                  </a:lnTo>
                  <a:close/>
                  <a:moveTo>
                    <a:pt x="285" y="0"/>
                  </a:moveTo>
                  <a:lnTo>
                    <a:pt x="317" y="4"/>
                  </a:lnTo>
                  <a:lnTo>
                    <a:pt x="348" y="13"/>
                  </a:lnTo>
                  <a:lnTo>
                    <a:pt x="374" y="27"/>
                  </a:lnTo>
                  <a:lnTo>
                    <a:pt x="397" y="48"/>
                  </a:lnTo>
                  <a:lnTo>
                    <a:pt x="417" y="71"/>
                  </a:lnTo>
                  <a:lnTo>
                    <a:pt x="432" y="97"/>
                  </a:lnTo>
                  <a:lnTo>
                    <a:pt x="441" y="127"/>
                  </a:lnTo>
                  <a:lnTo>
                    <a:pt x="445" y="159"/>
                  </a:lnTo>
                  <a:lnTo>
                    <a:pt x="442" y="191"/>
                  </a:lnTo>
                  <a:lnTo>
                    <a:pt x="432" y="222"/>
                  </a:lnTo>
                  <a:lnTo>
                    <a:pt x="418" y="249"/>
                  </a:lnTo>
                  <a:lnTo>
                    <a:pt x="398" y="273"/>
                  </a:lnTo>
                  <a:lnTo>
                    <a:pt x="375" y="293"/>
                  </a:lnTo>
                  <a:lnTo>
                    <a:pt x="348" y="307"/>
                  </a:lnTo>
                  <a:lnTo>
                    <a:pt x="318" y="317"/>
                  </a:lnTo>
                  <a:lnTo>
                    <a:pt x="285" y="321"/>
                  </a:lnTo>
                  <a:lnTo>
                    <a:pt x="254" y="317"/>
                  </a:lnTo>
                  <a:lnTo>
                    <a:pt x="223" y="307"/>
                  </a:lnTo>
                  <a:lnTo>
                    <a:pt x="197" y="293"/>
                  </a:lnTo>
                  <a:lnTo>
                    <a:pt x="172" y="273"/>
                  </a:lnTo>
                  <a:lnTo>
                    <a:pt x="153" y="249"/>
                  </a:lnTo>
                  <a:lnTo>
                    <a:pt x="138" y="222"/>
                  </a:lnTo>
                  <a:lnTo>
                    <a:pt x="130" y="191"/>
                  </a:lnTo>
                  <a:lnTo>
                    <a:pt x="127" y="159"/>
                  </a:lnTo>
                  <a:lnTo>
                    <a:pt x="130" y="127"/>
                  </a:lnTo>
                  <a:lnTo>
                    <a:pt x="140" y="97"/>
                  </a:lnTo>
                  <a:lnTo>
                    <a:pt x="154" y="71"/>
                  </a:lnTo>
                  <a:lnTo>
                    <a:pt x="173" y="48"/>
                  </a:lnTo>
                  <a:lnTo>
                    <a:pt x="198" y="27"/>
                  </a:lnTo>
                  <a:lnTo>
                    <a:pt x="224" y="13"/>
                  </a:lnTo>
                  <a:lnTo>
                    <a:pt x="254" y="4"/>
                  </a:lnTo>
                  <a:lnTo>
                    <a:pt x="285" y="0"/>
                  </a:lnTo>
                  <a:close/>
                </a:path>
              </a:pathLst>
            </a:custGeom>
            <a:solidFill>
              <a:srgbClr val="959595"/>
            </a:solidFill>
            <a:ln w="0">
              <a:noFill/>
              <a:prstDash val="solid"/>
              <a:round/>
              <a:headEnd/>
              <a:tailEnd/>
            </a:ln>
          </p:spPr>
          <p:txBody>
            <a:bodyPr vert="horz" wrap="square" lIns="91416" tIns="45708" rIns="91416" bIns="45708" numCol="1" anchor="t" anchorCtr="0" compatLnSpc="1">
              <a:prstTxWarp prst="textNoShape">
                <a:avLst/>
              </a:prstTxWarp>
            </a:bodyPr>
            <a:lstStyle/>
            <a:p>
              <a:endParaRPr lang="en-US" sz="1799" dirty="0">
                <a:latin typeface="Arial" charset="0"/>
              </a:endParaRPr>
            </a:p>
          </p:txBody>
        </p:sp>
      </p:grpSp>
      <p:cxnSp>
        <p:nvCxnSpPr>
          <p:cNvPr id="71" name="Straight Connector 70"/>
          <p:cNvCxnSpPr>
            <a:cxnSpLocks/>
          </p:cNvCxnSpPr>
          <p:nvPr/>
        </p:nvCxnSpPr>
        <p:spPr bwMode="auto">
          <a:xfrm>
            <a:off x="5742342" y="2487036"/>
            <a:ext cx="454563" cy="0"/>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2" name="Straight Connector 71"/>
          <p:cNvCxnSpPr>
            <a:cxnSpLocks/>
          </p:cNvCxnSpPr>
          <p:nvPr/>
        </p:nvCxnSpPr>
        <p:spPr bwMode="auto">
          <a:xfrm>
            <a:off x="6929875" y="2507546"/>
            <a:ext cx="0" cy="690725"/>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3" name="Straight Connector 72"/>
          <p:cNvCxnSpPr>
            <a:cxnSpLocks/>
          </p:cNvCxnSpPr>
          <p:nvPr/>
        </p:nvCxnSpPr>
        <p:spPr bwMode="auto">
          <a:xfrm>
            <a:off x="6929875" y="1797567"/>
            <a:ext cx="0" cy="709978"/>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4" name="Straight Connector 73"/>
          <p:cNvCxnSpPr>
            <a:cxnSpLocks/>
          </p:cNvCxnSpPr>
          <p:nvPr/>
        </p:nvCxnSpPr>
        <p:spPr bwMode="auto">
          <a:xfrm>
            <a:off x="6901536" y="3189837"/>
            <a:ext cx="1366724" cy="0"/>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75" name="Straight Connector 74"/>
          <p:cNvCxnSpPr>
            <a:cxnSpLocks/>
          </p:cNvCxnSpPr>
          <p:nvPr/>
        </p:nvCxnSpPr>
        <p:spPr bwMode="auto">
          <a:xfrm>
            <a:off x="6915458" y="1799058"/>
            <a:ext cx="1366724" cy="0"/>
          </a:xfrm>
          <a:prstGeom prst="line">
            <a:avLst/>
          </a:prstGeom>
          <a:ln w="28575">
            <a:solidFill>
              <a:srgbClr val="6FC6DF"/>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nvGrpSpPr>
          <p:cNvPr id="92" name="Group 91">
            <a:extLst>
              <a:ext uri="{FF2B5EF4-FFF2-40B4-BE49-F238E27FC236}">
                <a16:creationId xmlns:a16="http://schemas.microsoft.com/office/drawing/2014/main" xmlns="" id="{F026B1F9-6E19-4221-B845-79F921C267F1}"/>
              </a:ext>
            </a:extLst>
          </p:cNvPr>
          <p:cNvGrpSpPr/>
          <p:nvPr/>
        </p:nvGrpSpPr>
        <p:grpSpPr>
          <a:xfrm>
            <a:off x="8483565" y="1518186"/>
            <a:ext cx="661990" cy="526569"/>
            <a:chOff x="2775005" y="2320303"/>
            <a:chExt cx="516835" cy="526569"/>
          </a:xfrm>
        </p:grpSpPr>
        <p:sp>
          <p:nvSpPr>
            <p:cNvPr id="93" name="Rectangle: Rounded Corners 92">
              <a:extLst>
                <a:ext uri="{FF2B5EF4-FFF2-40B4-BE49-F238E27FC236}">
                  <a16:creationId xmlns:a16="http://schemas.microsoft.com/office/drawing/2014/main" xmlns="" id="{AC4D92B1-023D-4119-9C6A-3DF67CFBFEF3}"/>
                </a:ext>
              </a:extLst>
            </p:cNvPr>
            <p:cNvSpPr/>
            <p:nvPr/>
          </p:nvSpPr>
          <p:spPr>
            <a:xfrm>
              <a:off x="2775005" y="2320303"/>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7080</a:t>
              </a:r>
            </a:p>
          </p:txBody>
        </p:sp>
        <p:sp>
          <p:nvSpPr>
            <p:cNvPr id="94" name="Rectangle: Rounded Corners 93">
              <a:extLst>
                <a:ext uri="{FF2B5EF4-FFF2-40B4-BE49-F238E27FC236}">
                  <a16:creationId xmlns:a16="http://schemas.microsoft.com/office/drawing/2014/main" xmlns="" id="{3EB0E5BA-7737-47F5-9D3A-2DC6E4592247}"/>
                </a:ext>
              </a:extLst>
            </p:cNvPr>
            <p:cNvSpPr/>
            <p:nvPr/>
          </p:nvSpPr>
          <p:spPr>
            <a:xfrm>
              <a:off x="2775005" y="2582951"/>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7443</a:t>
              </a:r>
            </a:p>
          </p:txBody>
        </p:sp>
      </p:grpSp>
      <p:grpSp>
        <p:nvGrpSpPr>
          <p:cNvPr id="95" name="Group 94">
            <a:extLst>
              <a:ext uri="{FF2B5EF4-FFF2-40B4-BE49-F238E27FC236}">
                <a16:creationId xmlns:a16="http://schemas.microsoft.com/office/drawing/2014/main" xmlns="" id="{851F5E35-33FA-4E98-944E-BF44E3B8A66C}"/>
              </a:ext>
            </a:extLst>
          </p:cNvPr>
          <p:cNvGrpSpPr/>
          <p:nvPr/>
        </p:nvGrpSpPr>
        <p:grpSpPr>
          <a:xfrm>
            <a:off x="8483565" y="2918890"/>
            <a:ext cx="661990" cy="526569"/>
            <a:chOff x="2775005" y="2320303"/>
            <a:chExt cx="516835" cy="526569"/>
          </a:xfrm>
        </p:grpSpPr>
        <p:sp>
          <p:nvSpPr>
            <p:cNvPr id="96" name="Rectangle: Rounded Corners 95">
              <a:extLst>
                <a:ext uri="{FF2B5EF4-FFF2-40B4-BE49-F238E27FC236}">
                  <a16:creationId xmlns:a16="http://schemas.microsoft.com/office/drawing/2014/main" xmlns="" id="{1D942586-4122-43A3-8198-8FF31F6D9464}"/>
                </a:ext>
              </a:extLst>
            </p:cNvPr>
            <p:cNvSpPr/>
            <p:nvPr/>
          </p:nvSpPr>
          <p:spPr>
            <a:xfrm>
              <a:off x="2775005" y="2320303"/>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6080</a:t>
              </a:r>
            </a:p>
          </p:txBody>
        </p:sp>
        <p:sp>
          <p:nvSpPr>
            <p:cNvPr id="97" name="Rectangle: Rounded Corners 96">
              <a:extLst>
                <a:ext uri="{FF2B5EF4-FFF2-40B4-BE49-F238E27FC236}">
                  <a16:creationId xmlns:a16="http://schemas.microsoft.com/office/drawing/2014/main" xmlns="" id="{E218A53E-41FD-4C29-BCD3-1796169FB6E3}"/>
                </a:ext>
              </a:extLst>
            </p:cNvPr>
            <p:cNvSpPr/>
            <p:nvPr/>
          </p:nvSpPr>
          <p:spPr>
            <a:xfrm>
              <a:off x="2775005" y="2582951"/>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6443</a:t>
              </a:r>
            </a:p>
          </p:txBody>
        </p:sp>
      </p:grpSp>
      <p:grpSp>
        <p:nvGrpSpPr>
          <p:cNvPr id="61" name="Group 60">
            <a:extLst>
              <a:ext uri="{FF2B5EF4-FFF2-40B4-BE49-F238E27FC236}">
                <a16:creationId xmlns:a16="http://schemas.microsoft.com/office/drawing/2014/main" xmlns="" id="{B8014129-9FEB-40CC-877A-8D7455343C4C}"/>
              </a:ext>
            </a:extLst>
          </p:cNvPr>
          <p:cNvGrpSpPr/>
          <p:nvPr/>
        </p:nvGrpSpPr>
        <p:grpSpPr>
          <a:xfrm>
            <a:off x="6547779" y="2189022"/>
            <a:ext cx="661990" cy="526569"/>
            <a:chOff x="2775005" y="2320303"/>
            <a:chExt cx="516835" cy="526569"/>
          </a:xfrm>
        </p:grpSpPr>
        <p:sp>
          <p:nvSpPr>
            <p:cNvPr id="77" name="Rectangle: Rounded Corners 76">
              <a:extLst>
                <a:ext uri="{FF2B5EF4-FFF2-40B4-BE49-F238E27FC236}">
                  <a16:creationId xmlns:a16="http://schemas.microsoft.com/office/drawing/2014/main" xmlns="" id="{1A826186-1DB4-42DD-B21E-19898FCB481D}"/>
                </a:ext>
              </a:extLst>
            </p:cNvPr>
            <p:cNvSpPr/>
            <p:nvPr/>
          </p:nvSpPr>
          <p:spPr>
            <a:xfrm>
              <a:off x="2775005" y="2320303"/>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80</a:t>
              </a:r>
            </a:p>
          </p:txBody>
        </p:sp>
        <p:sp>
          <p:nvSpPr>
            <p:cNvPr id="78" name="Rectangle: Rounded Corners 77">
              <a:extLst>
                <a:ext uri="{FF2B5EF4-FFF2-40B4-BE49-F238E27FC236}">
                  <a16:creationId xmlns:a16="http://schemas.microsoft.com/office/drawing/2014/main" xmlns="" id="{4D14D89E-EF9C-4FFB-93D9-300D0F6CB0FC}"/>
                </a:ext>
              </a:extLst>
            </p:cNvPr>
            <p:cNvSpPr/>
            <p:nvPr/>
          </p:nvSpPr>
          <p:spPr>
            <a:xfrm>
              <a:off x="2775005" y="2582951"/>
              <a:ext cx="516835" cy="263921"/>
            </a:xfrm>
            <a:prstGeom prst="roundRect">
              <a:avLst/>
            </a:prstGeom>
            <a:ln w="28575">
              <a:solidFill>
                <a:srgbClr val="6FC6DF"/>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443</a:t>
              </a:r>
            </a:p>
          </p:txBody>
        </p:sp>
      </p:grpSp>
      <p:sp>
        <p:nvSpPr>
          <p:cNvPr id="5" name="Content Placeholder 4"/>
          <p:cNvSpPr>
            <a:spLocks noGrp="1"/>
          </p:cNvSpPr>
          <p:nvPr>
            <p:ph idx="1"/>
          </p:nvPr>
        </p:nvSpPr>
        <p:spPr>
          <a:xfrm>
            <a:off x="148234" y="847878"/>
            <a:ext cx="4986935" cy="3876676"/>
          </a:xfrm>
        </p:spPr>
        <p:txBody>
          <a:bodyPr/>
          <a:lstStyle/>
          <a:p>
            <a:r>
              <a:rPr lang="lt-LT" dirty="0" smtClean="0"/>
              <a:t>Windows server 2008-&gt;2016</a:t>
            </a:r>
          </a:p>
          <a:p>
            <a:pPr lvl="1"/>
            <a:r>
              <a:rPr lang="lt-LT" dirty="0" smtClean="0"/>
              <a:t>Hyper-V arba VMware</a:t>
            </a:r>
          </a:p>
          <a:p>
            <a:pPr lvl="1"/>
            <a:r>
              <a:rPr lang="lt-LT" dirty="0"/>
              <a:t>16 GB </a:t>
            </a:r>
            <a:r>
              <a:rPr lang="lt-LT" dirty="0" smtClean="0"/>
              <a:t>RAM</a:t>
            </a:r>
          </a:p>
          <a:p>
            <a:pPr lvl="1"/>
            <a:r>
              <a:rPr lang="lt-LT" dirty="0" smtClean="0"/>
              <a:t>4 core</a:t>
            </a:r>
          </a:p>
          <a:p>
            <a:pPr lvl="1"/>
            <a:r>
              <a:rPr lang="lt-LT" dirty="0" smtClean="0"/>
              <a:t>Disko vieta ~20 GB+ vieta duomenims</a:t>
            </a:r>
          </a:p>
          <a:p>
            <a:r>
              <a:rPr lang="lt-LT" dirty="0" smtClean="0"/>
              <a:t>SSL 3.0</a:t>
            </a:r>
          </a:p>
          <a:p>
            <a:endParaRPr lang="lt-LT" dirty="0" smtClean="0"/>
          </a:p>
          <a:p>
            <a:endParaRPr lang="lt-LT" dirty="0" smtClean="0"/>
          </a:p>
          <a:p>
            <a:endParaRPr lang="en-US" dirty="0"/>
          </a:p>
        </p:txBody>
      </p:sp>
      <p:pic>
        <p:nvPicPr>
          <p:cNvPr id="2052" name="Picture 4" descr="Vaizdo rezultatas pagal užklausą „arcgis enterprise build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5844" y="4215796"/>
            <a:ext cx="3051174" cy="25418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6013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9"/>
          <p:cNvSpPr>
            <a:spLocks/>
          </p:cNvSpPr>
          <p:nvPr/>
        </p:nvSpPr>
        <p:spPr bwMode="auto">
          <a:xfrm>
            <a:off x="5125427" y="1812544"/>
            <a:ext cx="1598768" cy="3991909"/>
          </a:xfrm>
          <a:prstGeom prst="roundRect">
            <a:avLst>
              <a:gd name="adj" fmla="val 3173"/>
            </a:avLst>
          </a:prstGeom>
          <a:solidFill>
            <a:schemeClr val="bg2">
              <a:lumMod val="50000"/>
              <a:alpha val="33000"/>
            </a:schemeClr>
          </a:solidFill>
          <a:ln w="38100">
            <a:solidFill>
              <a:srgbClr val="FABE3C"/>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sym typeface="Arial" pitchFamily="-106" charset="0"/>
            </a:endParaRPr>
          </a:p>
        </p:txBody>
      </p:sp>
      <p:sp>
        <p:nvSpPr>
          <p:cNvPr id="7" name="Rectangle 159"/>
          <p:cNvSpPr>
            <a:spLocks/>
          </p:cNvSpPr>
          <p:nvPr/>
        </p:nvSpPr>
        <p:spPr bwMode="auto">
          <a:xfrm>
            <a:off x="7111801" y="1812545"/>
            <a:ext cx="1598768" cy="3991908"/>
          </a:xfrm>
          <a:prstGeom prst="roundRect">
            <a:avLst>
              <a:gd name="adj" fmla="val 3173"/>
            </a:avLst>
          </a:prstGeom>
          <a:solidFill>
            <a:schemeClr val="bg2">
              <a:lumMod val="50000"/>
              <a:alpha val="33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sym typeface="Arial" pitchFamily="-106" charset="0"/>
            </a:endParaRPr>
          </a:p>
        </p:txBody>
      </p:sp>
      <p:sp>
        <p:nvSpPr>
          <p:cNvPr id="8" name="Rectangle 159"/>
          <p:cNvSpPr>
            <a:spLocks/>
          </p:cNvSpPr>
          <p:nvPr/>
        </p:nvSpPr>
        <p:spPr bwMode="auto">
          <a:xfrm>
            <a:off x="3199939" y="1813739"/>
            <a:ext cx="1598768" cy="1667838"/>
          </a:xfrm>
          <a:prstGeom prst="roundRect">
            <a:avLst>
              <a:gd name="adj" fmla="val 3173"/>
            </a:avLst>
          </a:prstGeom>
          <a:solidFill>
            <a:schemeClr val="bg2">
              <a:lumMod val="50000"/>
              <a:alpha val="33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sym typeface="Arial" pitchFamily="-106" charset="0"/>
            </a:endParaRPr>
          </a:p>
        </p:txBody>
      </p:sp>
      <p:grpSp>
        <p:nvGrpSpPr>
          <p:cNvPr id="34" name="Group 33"/>
          <p:cNvGrpSpPr/>
          <p:nvPr/>
        </p:nvGrpSpPr>
        <p:grpSpPr>
          <a:xfrm>
            <a:off x="3421354" y="2280200"/>
            <a:ext cx="983892" cy="607952"/>
            <a:chOff x="1603306" y="2142715"/>
            <a:chExt cx="983892" cy="607952"/>
          </a:xfrm>
        </p:grpSpPr>
        <p:sp>
          <p:nvSpPr>
            <p:cNvPr id="35" name="Freeform 29"/>
            <p:cNvSpPr>
              <a:spLocks/>
            </p:cNvSpPr>
            <p:nvPr/>
          </p:nvSpPr>
          <p:spPr bwMode="auto">
            <a:xfrm>
              <a:off x="1740306" y="2142715"/>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36" name="Rectangle 35"/>
            <p:cNvSpPr>
              <a:spLocks noChangeArrowheads="1"/>
            </p:cNvSpPr>
            <p:nvPr/>
          </p:nvSpPr>
          <p:spPr bwMode="auto">
            <a:xfrm>
              <a:off x="1603306" y="2351231"/>
              <a:ext cx="727875" cy="282660"/>
            </a:xfrm>
            <a:prstGeom prst="rect">
              <a:avLst/>
            </a:prstGeom>
            <a:solidFill>
              <a:srgbClr val="658EFF"/>
            </a:solidFill>
            <a:ln w="0">
              <a:noFill/>
              <a:prstDash val="solid"/>
              <a:miter lim="800000"/>
              <a:headEnd/>
              <a:tailEnd/>
            </a:ln>
          </p:spPr>
          <p:txBody>
            <a:bodyPr vert="horz" wrap="square" lIns="0" tIns="0" rIns="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ＭＳ Ｐゴシック"/>
                </a:rPr>
                <a:t>Online</a:t>
              </a:r>
            </a:p>
          </p:txBody>
        </p:sp>
      </p:grpSp>
      <p:grpSp>
        <p:nvGrpSpPr>
          <p:cNvPr id="37" name="Group 36"/>
          <p:cNvGrpSpPr/>
          <p:nvPr/>
        </p:nvGrpSpPr>
        <p:grpSpPr>
          <a:xfrm>
            <a:off x="4230357" y="2369143"/>
            <a:ext cx="473291" cy="519009"/>
            <a:chOff x="749839" y="3008091"/>
            <a:chExt cx="1033728" cy="1127867"/>
          </a:xfrm>
        </p:grpSpPr>
        <p:sp>
          <p:nvSpPr>
            <p:cNvPr id="38" name="Freeform 32"/>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39"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0"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1"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2"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3"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4"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5"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6"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7"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8"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49"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50"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51"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52"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53"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sp>
        <p:nvSpPr>
          <p:cNvPr id="58" name="Freeform 72"/>
          <p:cNvSpPr>
            <a:spLocks/>
          </p:cNvSpPr>
          <p:nvPr/>
        </p:nvSpPr>
        <p:spPr bwMode="auto">
          <a:xfrm>
            <a:off x="7505197" y="2276317"/>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59" name="Group 58"/>
          <p:cNvGrpSpPr/>
          <p:nvPr/>
        </p:nvGrpSpPr>
        <p:grpSpPr>
          <a:xfrm>
            <a:off x="8011184" y="2342321"/>
            <a:ext cx="473291" cy="519009"/>
            <a:chOff x="749839" y="3008091"/>
            <a:chExt cx="1033728" cy="1127867"/>
          </a:xfrm>
        </p:grpSpPr>
        <p:sp>
          <p:nvSpPr>
            <p:cNvPr id="60" name="Freeform 56"/>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1"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2"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3"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4"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69"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0"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1"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2"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3"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4"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75"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grpSp>
        <p:nvGrpSpPr>
          <p:cNvPr id="96" name="Group 95"/>
          <p:cNvGrpSpPr/>
          <p:nvPr/>
        </p:nvGrpSpPr>
        <p:grpSpPr>
          <a:xfrm>
            <a:off x="5352608" y="2234647"/>
            <a:ext cx="983892" cy="607952"/>
            <a:chOff x="1603306" y="2142715"/>
            <a:chExt cx="983892" cy="607952"/>
          </a:xfrm>
        </p:grpSpPr>
        <p:sp>
          <p:nvSpPr>
            <p:cNvPr id="97" name="Freeform 95"/>
            <p:cNvSpPr>
              <a:spLocks/>
            </p:cNvSpPr>
            <p:nvPr/>
          </p:nvSpPr>
          <p:spPr bwMode="auto">
            <a:xfrm>
              <a:off x="1740306" y="2142715"/>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98" name="Rectangle 97"/>
            <p:cNvSpPr>
              <a:spLocks noChangeArrowheads="1"/>
            </p:cNvSpPr>
            <p:nvPr/>
          </p:nvSpPr>
          <p:spPr bwMode="auto">
            <a:xfrm>
              <a:off x="1603306" y="2351231"/>
              <a:ext cx="727875" cy="282660"/>
            </a:xfrm>
            <a:prstGeom prst="rect">
              <a:avLst/>
            </a:prstGeom>
            <a:solidFill>
              <a:srgbClr val="658EFF"/>
            </a:solidFill>
            <a:ln w="0">
              <a:noFill/>
              <a:prstDash val="solid"/>
              <a:miter lim="800000"/>
              <a:headEnd/>
              <a:tailEnd/>
            </a:ln>
          </p:spPr>
          <p:txBody>
            <a:bodyPr vert="horz" wrap="square" lIns="0" tIns="0" rIns="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ＭＳ Ｐゴシック"/>
                </a:rPr>
                <a:t>Online</a:t>
              </a:r>
            </a:p>
          </p:txBody>
        </p:sp>
      </p:grpSp>
      <p:grpSp>
        <p:nvGrpSpPr>
          <p:cNvPr id="99" name="Group 98"/>
          <p:cNvGrpSpPr/>
          <p:nvPr/>
        </p:nvGrpSpPr>
        <p:grpSpPr>
          <a:xfrm>
            <a:off x="6161611" y="2323590"/>
            <a:ext cx="473291" cy="519009"/>
            <a:chOff x="749839" y="3008091"/>
            <a:chExt cx="1033728" cy="1127867"/>
          </a:xfrm>
        </p:grpSpPr>
        <p:sp>
          <p:nvSpPr>
            <p:cNvPr id="100" name="Freeform 98"/>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1"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2"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3"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4"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09"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0"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1"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2"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3"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4"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15"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sp>
        <p:nvSpPr>
          <p:cNvPr id="130" name="Rectangle 61"/>
          <p:cNvSpPr>
            <a:spLocks/>
          </p:cNvSpPr>
          <p:nvPr/>
        </p:nvSpPr>
        <p:spPr bwMode="auto">
          <a:xfrm rot="5400000" flipV="1">
            <a:off x="7240968" y="3557177"/>
            <a:ext cx="1463040" cy="71350"/>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endParaRPr>
          </a:p>
        </p:txBody>
      </p:sp>
      <p:sp>
        <p:nvSpPr>
          <p:cNvPr id="134" name="Rectangle 61"/>
          <p:cNvSpPr>
            <a:spLocks/>
          </p:cNvSpPr>
          <p:nvPr/>
        </p:nvSpPr>
        <p:spPr bwMode="auto">
          <a:xfrm rot="5400000" flipV="1">
            <a:off x="5256887" y="3492724"/>
            <a:ext cx="1371600" cy="71350"/>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80000"/>
                </a:srgbClr>
              </a:gs>
              <a:gs pos="100000">
                <a:srgbClr val="FABE3C"/>
              </a:gs>
            </a:gsLst>
            <a:lin ang="0" scaled="1"/>
          </a:gradFill>
          <a:ln>
            <a:noFill/>
          </a:ln>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endParaRPr>
          </a:p>
        </p:txBody>
      </p:sp>
      <p:cxnSp>
        <p:nvCxnSpPr>
          <p:cNvPr id="136" name="Straight Connector 135"/>
          <p:cNvCxnSpPr/>
          <p:nvPr/>
        </p:nvCxnSpPr>
        <p:spPr bwMode="auto">
          <a:xfrm>
            <a:off x="2184400" y="3562814"/>
            <a:ext cx="8870537" cy="31672"/>
          </a:xfrm>
          <a:prstGeom prst="line">
            <a:avLst/>
          </a:prstGeom>
          <a:noFill/>
          <a:ln w="3175" cap="flat" cmpd="sng" algn="ctr">
            <a:solidFill>
              <a:schemeClr val="bg1"/>
            </a:solidFill>
            <a:prstDash val="lgDash"/>
            <a:round/>
            <a:headEnd type="none" w="med" len="med"/>
            <a:tailEnd type="none" w="med" len="med"/>
          </a:ln>
          <a:effectLst/>
        </p:spPr>
      </p:cxnSp>
      <p:sp>
        <p:nvSpPr>
          <p:cNvPr id="143" name="TextBox 142"/>
          <p:cNvSpPr txBox="1"/>
          <p:nvPr/>
        </p:nvSpPr>
        <p:spPr>
          <a:xfrm>
            <a:off x="7512523" y="1925270"/>
            <a:ext cx="914400" cy="334149"/>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200"/>
              </a:lnSpc>
              <a:spcBef>
                <a:spcPts val="0"/>
              </a:spcBef>
              <a:spcAft>
                <a:spcPts val="0"/>
              </a:spcAft>
              <a:buClrTx/>
              <a:buSzTx/>
              <a:buFontTx/>
              <a:buNone/>
              <a:tabLst/>
              <a:defRPr/>
            </a:pPr>
            <a:r>
              <a:rPr kumimoji="0" lang="lt-LT" sz="1100" b="0" i="0" u="none" strike="noStrike" kern="1200" cap="none" spc="0" normalizeH="0" baseline="0" noProof="0" dirty="0" smtClean="0">
                <a:ln>
                  <a:noFill/>
                </a:ln>
                <a:solidFill>
                  <a:prstClr val="white"/>
                </a:solidFill>
                <a:effectLst/>
                <a:uLnTx/>
                <a:uFillTx/>
                <a:latin typeface="Arial"/>
                <a:ea typeface="ＭＳ Ｐゴシック"/>
                <a:cs typeface="+mn-cs"/>
              </a:rPr>
              <a:t>Pagrindo žėmėlapiai </a:t>
            </a:r>
          </a:p>
          <a:p>
            <a:pPr marL="0" marR="0" lvl="0" indent="0" algn="ctr" defTabSz="457200" rtl="0" eaLnBrk="0" fontAlgn="auto" latinLnBrk="0" hangingPunct="0">
              <a:lnSpc>
                <a:spcPts val="1200"/>
              </a:lnSpc>
              <a:spcBef>
                <a:spcPts val="0"/>
              </a:spcBef>
              <a:spcAft>
                <a:spcPts val="0"/>
              </a:spcAft>
              <a:buClrTx/>
              <a:buSzTx/>
              <a:buFontTx/>
              <a:buNone/>
              <a:tabLst/>
              <a:defRPr/>
            </a:pPr>
            <a:r>
              <a:rPr kumimoji="0" lang="lt-LT" sz="1100" b="0" i="0" u="none" strike="noStrike" kern="1200" cap="none" spc="0" normalizeH="0" baseline="0" noProof="0" dirty="0" smtClean="0">
                <a:ln>
                  <a:noFill/>
                </a:ln>
                <a:solidFill>
                  <a:prstClr val="white"/>
                </a:solidFill>
                <a:effectLst/>
                <a:uLnTx/>
                <a:uFillTx/>
                <a:latin typeface="Arial"/>
                <a:ea typeface="ＭＳ Ｐゴシック"/>
                <a:cs typeface="+mn-cs"/>
              </a:rPr>
              <a:t>ir turinio palaugos</a:t>
            </a:r>
            <a:endParaRPr kumimoji="0" lang="en-US" sz="11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49" name="Rectangle 148"/>
          <p:cNvSpPr>
            <a:spLocks noChangeArrowheads="1"/>
          </p:cNvSpPr>
          <p:nvPr/>
        </p:nvSpPr>
        <p:spPr bwMode="auto">
          <a:xfrm>
            <a:off x="5332730" y="5060466"/>
            <a:ext cx="1204619" cy="522993"/>
          </a:xfrm>
          <a:prstGeom prst="rect">
            <a:avLst/>
          </a:prstGeom>
          <a:solidFill>
            <a:srgbClr val="658EFF"/>
          </a:solidFill>
          <a:ln w="0">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ＭＳ Ｐゴシック"/>
              </a:rPr>
              <a:t>ArcGIS Enterprise</a:t>
            </a:r>
          </a:p>
        </p:txBody>
      </p:sp>
      <p:grpSp>
        <p:nvGrpSpPr>
          <p:cNvPr id="150" name="Group 149"/>
          <p:cNvGrpSpPr/>
          <p:nvPr/>
        </p:nvGrpSpPr>
        <p:grpSpPr>
          <a:xfrm>
            <a:off x="5303978" y="4144544"/>
            <a:ext cx="1284615" cy="839106"/>
            <a:chOff x="5277174" y="3761899"/>
            <a:chExt cx="1284615" cy="839106"/>
          </a:xfrm>
        </p:grpSpPr>
        <p:sp>
          <p:nvSpPr>
            <p:cNvPr id="151" name="Freeform 29"/>
            <p:cNvSpPr>
              <a:spLocks/>
            </p:cNvSpPr>
            <p:nvPr/>
          </p:nvSpPr>
          <p:spPr bwMode="auto">
            <a:xfrm>
              <a:off x="5355088" y="3761899"/>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152" name="Group 151"/>
            <p:cNvGrpSpPr>
              <a:grpSpLocks noChangeAspect="1"/>
            </p:cNvGrpSpPr>
            <p:nvPr/>
          </p:nvGrpSpPr>
          <p:grpSpPr>
            <a:xfrm>
              <a:off x="6029497" y="4227435"/>
              <a:ext cx="532292" cy="373570"/>
              <a:chOff x="3810278" y="2601085"/>
              <a:chExt cx="574382" cy="363451"/>
            </a:xfrm>
          </p:grpSpPr>
          <p:sp useBgFill="1">
            <p:nvSpPr>
              <p:cNvPr id="174"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5"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6"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53" name="Group 152"/>
            <p:cNvGrpSpPr>
              <a:grpSpLocks noChangeAspect="1"/>
            </p:cNvGrpSpPr>
            <p:nvPr/>
          </p:nvGrpSpPr>
          <p:grpSpPr>
            <a:xfrm>
              <a:off x="6029497" y="3980855"/>
              <a:ext cx="532292" cy="373570"/>
              <a:chOff x="3810278" y="2601085"/>
              <a:chExt cx="574382" cy="363451"/>
            </a:xfrm>
          </p:grpSpPr>
          <p:sp useBgFill="1">
            <p:nvSpPr>
              <p:cNvPr id="171"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2"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3"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54" name="Group 153"/>
            <p:cNvGrpSpPr/>
            <p:nvPr/>
          </p:nvGrpSpPr>
          <p:grpSpPr>
            <a:xfrm>
              <a:off x="5277174" y="3985995"/>
              <a:ext cx="473291" cy="519009"/>
              <a:chOff x="749839" y="3008091"/>
              <a:chExt cx="1033728" cy="1127867"/>
            </a:xfrm>
          </p:grpSpPr>
          <p:sp>
            <p:nvSpPr>
              <p:cNvPr id="155" name="Freeform 13"/>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56"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57"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58"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59"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0"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1"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2"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3"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4"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5"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6"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7"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8"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69"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70"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grpSp>
      <p:grpSp>
        <p:nvGrpSpPr>
          <p:cNvPr id="177" name="Group 176"/>
          <p:cNvGrpSpPr/>
          <p:nvPr/>
        </p:nvGrpSpPr>
        <p:grpSpPr>
          <a:xfrm>
            <a:off x="7257886" y="4146816"/>
            <a:ext cx="1284615" cy="839106"/>
            <a:chOff x="5277174" y="3761899"/>
            <a:chExt cx="1284615" cy="839106"/>
          </a:xfrm>
        </p:grpSpPr>
        <p:sp>
          <p:nvSpPr>
            <p:cNvPr id="178" name="Freeform 29"/>
            <p:cNvSpPr>
              <a:spLocks/>
            </p:cNvSpPr>
            <p:nvPr/>
          </p:nvSpPr>
          <p:spPr bwMode="auto">
            <a:xfrm>
              <a:off x="5355088" y="3761899"/>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179" name="Group 178"/>
            <p:cNvGrpSpPr>
              <a:grpSpLocks noChangeAspect="1"/>
            </p:cNvGrpSpPr>
            <p:nvPr/>
          </p:nvGrpSpPr>
          <p:grpSpPr>
            <a:xfrm>
              <a:off x="6029497" y="4227435"/>
              <a:ext cx="532292" cy="373570"/>
              <a:chOff x="3810278" y="2601085"/>
              <a:chExt cx="574382" cy="363451"/>
            </a:xfrm>
          </p:grpSpPr>
          <p:sp useBgFill="1">
            <p:nvSpPr>
              <p:cNvPr id="201"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2"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3"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80" name="Group 179"/>
            <p:cNvGrpSpPr>
              <a:grpSpLocks noChangeAspect="1"/>
            </p:cNvGrpSpPr>
            <p:nvPr/>
          </p:nvGrpSpPr>
          <p:grpSpPr>
            <a:xfrm>
              <a:off x="6029497" y="3980855"/>
              <a:ext cx="532292" cy="373570"/>
              <a:chOff x="3810278" y="2601085"/>
              <a:chExt cx="574382" cy="363451"/>
            </a:xfrm>
          </p:grpSpPr>
          <p:sp useBgFill="1">
            <p:nvSpPr>
              <p:cNvPr id="198"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99"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0"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181" name="Group 180"/>
            <p:cNvGrpSpPr/>
            <p:nvPr/>
          </p:nvGrpSpPr>
          <p:grpSpPr>
            <a:xfrm>
              <a:off x="5277174" y="3985995"/>
              <a:ext cx="473291" cy="519009"/>
              <a:chOff x="749839" y="3008091"/>
              <a:chExt cx="1033728" cy="1127867"/>
            </a:xfrm>
          </p:grpSpPr>
          <p:sp>
            <p:nvSpPr>
              <p:cNvPr id="182" name="Freeform 13"/>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3"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4"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5"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6"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7"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8"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89"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0"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1"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2"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3"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4"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5"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6"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97"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grpSp>
      <p:sp>
        <p:nvSpPr>
          <p:cNvPr id="204" name="Rectangle 203"/>
          <p:cNvSpPr>
            <a:spLocks noChangeArrowheads="1"/>
          </p:cNvSpPr>
          <p:nvPr/>
        </p:nvSpPr>
        <p:spPr bwMode="auto">
          <a:xfrm>
            <a:off x="7341227" y="5062739"/>
            <a:ext cx="1204619" cy="522993"/>
          </a:xfrm>
          <a:prstGeom prst="rect">
            <a:avLst/>
          </a:prstGeom>
          <a:solidFill>
            <a:srgbClr val="658EFF"/>
          </a:solidFill>
          <a:ln w="0">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ＭＳ Ｐゴシック"/>
              </a:rPr>
              <a:t>ArcGIS Enterprise</a:t>
            </a:r>
          </a:p>
        </p:txBody>
      </p:sp>
      <p:grpSp>
        <p:nvGrpSpPr>
          <p:cNvPr id="205" name="Group 204"/>
          <p:cNvGrpSpPr/>
          <p:nvPr/>
        </p:nvGrpSpPr>
        <p:grpSpPr>
          <a:xfrm>
            <a:off x="9225439" y="4121792"/>
            <a:ext cx="1284615" cy="839106"/>
            <a:chOff x="5277174" y="3761899"/>
            <a:chExt cx="1284615" cy="839106"/>
          </a:xfrm>
        </p:grpSpPr>
        <p:sp>
          <p:nvSpPr>
            <p:cNvPr id="206" name="Freeform 29"/>
            <p:cNvSpPr>
              <a:spLocks/>
            </p:cNvSpPr>
            <p:nvPr/>
          </p:nvSpPr>
          <p:spPr bwMode="auto">
            <a:xfrm>
              <a:off x="5355088" y="3761899"/>
              <a:ext cx="846892" cy="607952"/>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207" name="Group 206"/>
            <p:cNvGrpSpPr>
              <a:grpSpLocks noChangeAspect="1"/>
            </p:cNvGrpSpPr>
            <p:nvPr/>
          </p:nvGrpSpPr>
          <p:grpSpPr>
            <a:xfrm>
              <a:off x="6029497" y="4227435"/>
              <a:ext cx="532292" cy="373570"/>
              <a:chOff x="3810278" y="2601085"/>
              <a:chExt cx="574382" cy="363451"/>
            </a:xfrm>
          </p:grpSpPr>
          <p:sp useBgFill="1">
            <p:nvSpPr>
              <p:cNvPr id="229"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30"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31"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208" name="Group 207"/>
            <p:cNvGrpSpPr>
              <a:grpSpLocks noChangeAspect="1"/>
            </p:cNvGrpSpPr>
            <p:nvPr/>
          </p:nvGrpSpPr>
          <p:grpSpPr>
            <a:xfrm>
              <a:off x="6029497" y="3980855"/>
              <a:ext cx="532292" cy="373570"/>
              <a:chOff x="3810278" y="2601085"/>
              <a:chExt cx="574382" cy="363451"/>
            </a:xfrm>
          </p:grpSpPr>
          <p:sp useBgFill="1">
            <p:nvSpPr>
              <p:cNvPr id="226" name="Freeform 58"/>
              <p:cNvSpPr>
                <a:spLocks/>
              </p:cNvSpPr>
              <p:nvPr/>
            </p:nvSpPr>
            <p:spPr bwMode="auto">
              <a:xfrm>
                <a:off x="3810278" y="2601085"/>
                <a:ext cx="574382" cy="363451"/>
              </a:xfrm>
              <a:custGeom>
                <a:avLst/>
                <a:gdLst>
                  <a:gd name="T0" fmla="*/ 506 w 2474"/>
                  <a:gd name="T1" fmla="*/ 0 h 1574"/>
                  <a:gd name="T2" fmla="*/ 1968 w 2474"/>
                  <a:gd name="T3" fmla="*/ 0 h 1574"/>
                  <a:gd name="T4" fmla="*/ 1992 w 2474"/>
                  <a:gd name="T5" fmla="*/ 2 h 1574"/>
                  <a:gd name="T6" fmla="*/ 2014 w 2474"/>
                  <a:gd name="T7" fmla="*/ 10 h 1574"/>
                  <a:gd name="T8" fmla="*/ 2035 w 2474"/>
                  <a:gd name="T9" fmla="*/ 22 h 1574"/>
                  <a:gd name="T10" fmla="*/ 2053 w 2474"/>
                  <a:gd name="T11" fmla="*/ 38 h 1574"/>
                  <a:gd name="T12" fmla="*/ 2447 w 2474"/>
                  <a:gd name="T13" fmla="*/ 488 h 1574"/>
                  <a:gd name="T14" fmla="*/ 2458 w 2474"/>
                  <a:gd name="T15" fmla="*/ 505 h 1574"/>
                  <a:gd name="T16" fmla="*/ 2467 w 2474"/>
                  <a:gd name="T17" fmla="*/ 523 h 1574"/>
                  <a:gd name="T18" fmla="*/ 2471 w 2474"/>
                  <a:gd name="T19" fmla="*/ 542 h 1574"/>
                  <a:gd name="T20" fmla="*/ 2473 w 2474"/>
                  <a:gd name="T21" fmla="*/ 562 h 1574"/>
                  <a:gd name="T22" fmla="*/ 2474 w 2474"/>
                  <a:gd name="T23" fmla="*/ 562 h 1574"/>
                  <a:gd name="T24" fmla="*/ 2474 w 2474"/>
                  <a:gd name="T25" fmla="*/ 1293 h 1574"/>
                  <a:gd name="T26" fmla="*/ 2471 w 2474"/>
                  <a:gd name="T27" fmla="*/ 1334 h 1574"/>
                  <a:gd name="T28" fmla="*/ 2462 w 2474"/>
                  <a:gd name="T29" fmla="*/ 1374 h 1574"/>
                  <a:gd name="T30" fmla="*/ 2448 w 2474"/>
                  <a:gd name="T31" fmla="*/ 1411 h 1574"/>
                  <a:gd name="T32" fmla="*/ 2429 w 2474"/>
                  <a:gd name="T33" fmla="*/ 1446 h 1574"/>
                  <a:gd name="T34" fmla="*/ 2405 w 2474"/>
                  <a:gd name="T35" fmla="*/ 1478 h 1574"/>
                  <a:gd name="T36" fmla="*/ 2377 w 2474"/>
                  <a:gd name="T37" fmla="*/ 1505 h 1574"/>
                  <a:gd name="T38" fmla="*/ 2346 w 2474"/>
                  <a:gd name="T39" fmla="*/ 1529 h 1574"/>
                  <a:gd name="T40" fmla="*/ 2311 w 2474"/>
                  <a:gd name="T41" fmla="*/ 1548 h 1574"/>
                  <a:gd name="T42" fmla="*/ 2274 w 2474"/>
                  <a:gd name="T43" fmla="*/ 1562 h 1574"/>
                  <a:gd name="T44" fmla="*/ 2234 w 2474"/>
                  <a:gd name="T45" fmla="*/ 1571 h 1574"/>
                  <a:gd name="T46" fmla="*/ 2193 w 2474"/>
                  <a:gd name="T47" fmla="*/ 1574 h 1574"/>
                  <a:gd name="T48" fmla="*/ 281 w 2474"/>
                  <a:gd name="T49" fmla="*/ 1574 h 1574"/>
                  <a:gd name="T50" fmla="*/ 240 w 2474"/>
                  <a:gd name="T51" fmla="*/ 1571 h 1574"/>
                  <a:gd name="T52" fmla="*/ 200 w 2474"/>
                  <a:gd name="T53" fmla="*/ 1562 h 1574"/>
                  <a:gd name="T54" fmla="*/ 163 w 2474"/>
                  <a:gd name="T55" fmla="*/ 1548 h 1574"/>
                  <a:gd name="T56" fmla="*/ 128 w 2474"/>
                  <a:gd name="T57" fmla="*/ 1529 h 1574"/>
                  <a:gd name="T58" fmla="*/ 97 w 2474"/>
                  <a:gd name="T59" fmla="*/ 1505 h 1574"/>
                  <a:gd name="T60" fmla="*/ 69 w 2474"/>
                  <a:gd name="T61" fmla="*/ 1478 h 1574"/>
                  <a:gd name="T62" fmla="*/ 45 w 2474"/>
                  <a:gd name="T63" fmla="*/ 1446 h 1574"/>
                  <a:gd name="T64" fmla="*/ 26 w 2474"/>
                  <a:gd name="T65" fmla="*/ 1411 h 1574"/>
                  <a:gd name="T66" fmla="*/ 12 w 2474"/>
                  <a:gd name="T67" fmla="*/ 1374 h 1574"/>
                  <a:gd name="T68" fmla="*/ 3 w 2474"/>
                  <a:gd name="T69" fmla="*/ 1334 h 1574"/>
                  <a:gd name="T70" fmla="*/ 0 w 2474"/>
                  <a:gd name="T71" fmla="*/ 1293 h 1574"/>
                  <a:gd name="T72" fmla="*/ 0 w 2474"/>
                  <a:gd name="T73" fmla="*/ 562 h 1574"/>
                  <a:gd name="T74" fmla="*/ 1 w 2474"/>
                  <a:gd name="T75" fmla="*/ 562 h 1574"/>
                  <a:gd name="T76" fmla="*/ 3 w 2474"/>
                  <a:gd name="T77" fmla="*/ 542 h 1574"/>
                  <a:gd name="T78" fmla="*/ 7 w 2474"/>
                  <a:gd name="T79" fmla="*/ 523 h 1574"/>
                  <a:gd name="T80" fmla="*/ 16 w 2474"/>
                  <a:gd name="T81" fmla="*/ 505 h 1574"/>
                  <a:gd name="T82" fmla="*/ 27 w 2474"/>
                  <a:gd name="T83" fmla="*/ 488 h 1574"/>
                  <a:gd name="T84" fmla="*/ 421 w 2474"/>
                  <a:gd name="T85" fmla="*/ 38 h 1574"/>
                  <a:gd name="T86" fmla="*/ 439 w 2474"/>
                  <a:gd name="T87" fmla="*/ 22 h 1574"/>
                  <a:gd name="T88" fmla="*/ 460 w 2474"/>
                  <a:gd name="T89" fmla="*/ 10 h 1574"/>
                  <a:gd name="T90" fmla="*/ 482 w 2474"/>
                  <a:gd name="T91" fmla="*/ 2 h 1574"/>
                  <a:gd name="T92" fmla="*/ 506 w 2474"/>
                  <a:gd name="T93"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4" h="1574">
                    <a:moveTo>
                      <a:pt x="506" y="0"/>
                    </a:moveTo>
                    <a:lnTo>
                      <a:pt x="1968" y="0"/>
                    </a:lnTo>
                    <a:lnTo>
                      <a:pt x="1992" y="2"/>
                    </a:lnTo>
                    <a:lnTo>
                      <a:pt x="2014" y="10"/>
                    </a:lnTo>
                    <a:lnTo>
                      <a:pt x="2035" y="22"/>
                    </a:lnTo>
                    <a:lnTo>
                      <a:pt x="2053" y="38"/>
                    </a:lnTo>
                    <a:lnTo>
                      <a:pt x="2447" y="488"/>
                    </a:lnTo>
                    <a:lnTo>
                      <a:pt x="2458" y="505"/>
                    </a:lnTo>
                    <a:lnTo>
                      <a:pt x="2467" y="523"/>
                    </a:lnTo>
                    <a:lnTo>
                      <a:pt x="2471" y="542"/>
                    </a:lnTo>
                    <a:lnTo>
                      <a:pt x="2473" y="562"/>
                    </a:lnTo>
                    <a:lnTo>
                      <a:pt x="2474" y="562"/>
                    </a:lnTo>
                    <a:lnTo>
                      <a:pt x="2474" y="1293"/>
                    </a:lnTo>
                    <a:lnTo>
                      <a:pt x="2471" y="1334"/>
                    </a:lnTo>
                    <a:lnTo>
                      <a:pt x="2462" y="1374"/>
                    </a:lnTo>
                    <a:lnTo>
                      <a:pt x="2448" y="1411"/>
                    </a:lnTo>
                    <a:lnTo>
                      <a:pt x="2429" y="1446"/>
                    </a:lnTo>
                    <a:lnTo>
                      <a:pt x="2405" y="1478"/>
                    </a:lnTo>
                    <a:lnTo>
                      <a:pt x="2377" y="1505"/>
                    </a:lnTo>
                    <a:lnTo>
                      <a:pt x="2346" y="1529"/>
                    </a:lnTo>
                    <a:lnTo>
                      <a:pt x="2311" y="1548"/>
                    </a:lnTo>
                    <a:lnTo>
                      <a:pt x="2274" y="1562"/>
                    </a:lnTo>
                    <a:lnTo>
                      <a:pt x="2234" y="1571"/>
                    </a:lnTo>
                    <a:lnTo>
                      <a:pt x="2193" y="1574"/>
                    </a:lnTo>
                    <a:lnTo>
                      <a:pt x="281" y="1574"/>
                    </a:lnTo>
                    <a:lnTo>
                      <a:pt x="240" y="1571"/>
                    </a:lnTo>
                    <a:lnTo>
                      <a:pt x="200" y="1562"/>
                    </a:lnTo>
                    <a:lnTo>
                      <a:pt x="163" y="1548"/>
                    </a:lnTo>
                    <a:lnTo>
                      <a:pt x="128" y="1529"/>
                    </a:lnTo>
                    <a:lnTo>
                      <a:pt x="97" y="1505"/>
                    </a:lnTo>
                    <a:lnTo>
                      <a:pt x="69" y="1478"/>
                    </a:lnTo>
                    <a:lnTo>
                      <a:pt x="45" y="1446"/>
                    </a:lnTo>
                    <a:lnTo>
                      <a:pt x="26" y="1411"/>
                    </a:lnTo>
                    <a:lnTo>
                      <a:pt x="12" y="1374"/>
                    </a:lnTo>
                    <a:lnTo>
                      <a:pt x="3" y="1334"/>
                    </a:lnTo>
                    <a:lnTo>
                      <a:pt x="0" y="1293"/>
                    </a:lnTo>
                    <a:lnTo>
                      <a:pt x="0" y="562"/>
                    </a:lnTo>
                    <a:lnTo>
                      <a:pt x="1" y="562"/>
                    </a:lnTo>
                    <a:lnTo>
                      <a:pt x="3" y="542"/>
                    </a:lnTo>
                    <a:lnTo>
                      <a:pt x="7" y="523"/>
                    </a:lnTo>
                    <a:lnTo>
                      <a:pt x="16" y="505"/>
                    </a:lnTo>
                    <a:lnTo>
                      <a:pt x="27" y="488"/>
                    </a:lnTo>
                    <a:lnTo>
                      <a:pt x="421" y="38"/>
                    </a:lnTo>
                    <a:lnTo>
                      <a:pt x="439" y="22"/>
                    </a:lnTo>
                    <a:lnTo>
                      <a:pt x="460" y="10"/>
                    </a:lnTo>
                    <a:lnTo>
                      <a:pt x="482" y="2"/>
                    </a:lnTo>
                    <a:lnTo>
                      <a:pt x="506"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27" name="Freeform 59"/>
              <p:cNvSpPr>
                <a:spLocks/>
              </p:cNvSpPr>
              <p:nvPr/>
            </p:nvSpPr>
            <p:spPr bwMode="auto">
              <a:xfrm>
                <a:off x="3857332" y="2627046"/>
                <a:ext cx="480274" cy="81127"/>
              </a:xfrm>
              <a:custGeom>
                <a:avLst/>
                <a:gdLst>
                  <a:gd name="T0" fmla="*/ 307 w 2076"/>
                  <a:gd name="T1" fmla="*/ 0 h 352"/>
                  <a:gd name="T2" fmla="*/ 1769 w 2076"/>
                  <a:gd name="T3" fmla="*/ 0 h 352"/>
                  <a:gd name="T4" fmla="*/ 2076 w 2076"/>
                  <a:gd name="T5" fmla="*/ 352 h 352"/>
                  <a:gd name="T6" fmla="*/ 2050 w 2076"/>
                  <a:gd name="T7" fmla="*/ 344 h 352"/>
                  <a:gd name="T8" fmla="*/ 2023 w 2076"/>
                  <a:gd name="T9" fmla="*/ 339 h 352"/>
                  <a:gd name="T10" fmla="*/ 1994 w 2076"/>
                  <a:gd name="T11" fmla="*/ 338 h 352"/>
                  <a:gd name="T12" fmla="*/ 82 w 2076"/>
                  <a:gd name="T13" fmla="*/ 338 h 352"/>
                  <a:gd name="T14" fmla="*/ 53 w 2076"/>
                  <a:gd name="T15" fmla="*/ 339 h 352"/>
                  <a:gd name="T16" fmla="*/ 26 w 2076"/>
                  <a:gd name="T17" fmla="*/ 344 h 352"/>
                  <a:gd name="T18" fmla="*/ 0 w 2076"/>
                  <a:gd name="T19" fmla="*/ 352 h 352"/>
                  <a:gd name="T20" fmla="*/ 307 w 2076"/>
                  <a:gd name="T21"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76" h="352">
                    <a:moveTo>
                      <a:pt x="307" y="0"/>
                    </a:moveTo>
                    <a:lnTo>
                      <a:pt x="1769" y="0"/>
                    </a:lnTo>
                    <a:lnTo>
                      <a:pt x="2076" y="352"/>
                    </a:lnTo>
                    <a:lnTo>
                      <a:pt x="2050" y="344"/>
                    </a:lnTo>
                    <a:lnTo>
                      <a:pt x="2023" y="339"/>
                    </a:lnTo>
                    <a:lnTo>
                      <a:pt x="1994" y="338"/>
                    </a:lnTo>
                    <a:lnTo>
                      <a:pt x="82" y="338"/>
                    </a:lnTo>
                    <a:lnTo>
                      <a:pt x="53" y="339"/>
                    </a:lnTo>
                    <a:lnTo>
                      <a:pt x="26" y="344"/>
                    </a:lnTo>
                    <a:lnTo>
                      <a:pt x="0" y="352"/>
                    </a:lnTo>
                    <a:lnTo>
                      <a:pt x="307"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28" name="Freeform 60"/>
              <p:cNvSpPr>
                <a:spLocks noEditPoints="1"/>
              </p:cNvSpPr>
              <p:nvPr/>
            </p:nvSpPr>
            <p:spPr bwMode="auto">
              <a:xfrm>
                <a:off x="3836239" y="2730889"/>
                <a:ext cx="522461" cy="207686"/>
              </a:xfrm>
              <a:custGeom>
                <a:avLst/>
                <a:gdLst>
                  <a:gd name="T0" fmla="*/ 1575 w 2250"/>
                  <a:gd name="T1" fmla="*/ 675 h 900"/>
                  <a:gd name="T2" fmla="*/ 2081 w 2250"/>
                  <a:gd name="T3" fmla="*/ 562 h 900"/>
                  <a:gd name="T4" fmla="*/ 507 w 2250"/>
                  <a:gd name="T5" fmla="*/ 562 h 900"/>
                  <a:gd name="T6" fmla="*/ 1013 w 2250"/>
                  <a:gd name="T7" fmla="*/ 675 h 900"/>
                  <a:gd name="T8" fmla="*/ 507 w 2250"/>
                  <a:gd name="T9" fmla="*/ 562 h 900"/>
                  <a:gd name="T10" fmla="*/ 1237 w 2250"/>
                  <a:gd name="T11" fmla="*/ 731 h 900"/>
                  <a:gd name="T12" fmla="*/ 1462 w 2250"/>
                  <a:gd name="T13" fmla="*/ 506 h 900"/>
                  <a:gd name="T14" fmla="*/ 169 w 2250"/>
                  <a:gd name="T15" fmla="*/ 506 h 900"/>
                  <a:gd name="T16" fmla="*/ 394 w 2250"/>
                  <a:gd name="T17" fmla="*/ 731 h 900"/>
                  <a:gd name="T18" fmla="*/ 169 w 2250"/>
                  <a:gd name="T19" fmla="*/ 506 h 900"/>
                  <a:gd name="T20" fmla="*/ 1575 w 2250"/>
                  <a:gd name="T21" fmla="*/ 337 h 900"/>
                  <a:gd name="T22" fmla="*/ 2081 w 2250"/>
                  <a:gd name="T23" fmla="*/ 225 h 900"/>
                  <a:gd name="T24" fmla="*/ 507 w 2250"/>
                  <a:gd name="T25" fmla="*/ 225 h 900"/>
                  <a:gd name="T26" fmla="*/ 1013 w 2250"/>
                  <a:gd name="T27" fmla="*/ 337 h 900"/>
                  <a:gd name="T28" fmla="*/ 507 w 2250"/>
                  <a:gd name="T29" fmla="*/ 225 h 900"/>
                  <a:gd name="T30" fmla="*/ 1237 w 2250"/>
                  <a:gd name="T31" fmla="*/ 394 h 900"/>
                  <a:gd name="T32" fmla="*/ 1462 w 2250"/>
                  <a:gd name="T33" fmla="*/ 169 h 900"/>
                  <a:gd name="T34" fmla="*/ 169 w 2250"/>
                  <a:gd name="T35" fmla="*/ 169 h 900"/>
                  <a:gd name="T36" fmla="*/ 394 w 2250"/>
                  <a:gd name="T37" fmla="*/ 394 h 900"/>
                  <a:gd name="T38" fmla="*/ 169 w 2250"/>
                  <a:gd name="T39" fmla="*/ 169 h 900"/>
                  <a:gd name="T40" fmla="*/ 2081 w 2250"/>
                  <a:gd name="T41" fmla="*/ 0 h 900"/>
                  <a:gd name="T42" fmla="*/ 2140 w 2250"/>
                  <a:gd name="T43" fmla="*/ 11 h 900"/>
                  <a:gd name="T44" fmla="*/ 2190 w 2250"/>
                  <a:gd name="T45" fmla="*/ 40 h 900"/>
                  <a:gd name="T46" fmla="*/ 2227 w 2250"/>
                  <a:gd name="T47" fmla="*/ 83 h 900"/>
                  <a:gd name="T48" fmla="*/ 2247 w 2250"/>
                  <a:gd name="T49" fmla="*/ 138 h 900"/>
                  <a:gd name="T50" fmla="*/ 2250 w 2250"/>
                  <a:gd name="T51" fmla="*/ 731 h 900"/>
                  <a:gd name="T52" fmla="*/ 2239 w 2250"/>
                  <a:gd name="T53" fmla="*/ 790 h 900"/>
                  <a:gd name="T54" fmla="*/ 2210 w 2250"/>
                  <a:gd name="T55" fmla="*/ 840 h 900"/>
                  <a:gd name="T56" fmla="*/ 2166 w 2250"/>
                  <a:gd name="T57" fmla="*/ 877 h 900"/>
                  <a:gd name="T58" fmla="*/ 2112 w 2250"/>
                  <a:gd name="T59" fmla="*/ 897 h 900"/>
                  <a:gd name="T60" fmla="*/ 169 w 2250"/>
                  <a:gd name="T61" fmla="*/ 900 h 900"/>
                  <a:gd name="T62" fmla="*/ 110 w 2250"/>
                  <a:gd name="T63" fmla="*/ 889 h 900"/>
                  <a:gd name="T64" fmla="*/ 60 w 2250"/>
                  <a:gd name="T65" fmla="*/ 860 h 900"/>
                  <a:gd name="T66" fmla="*/ 23 w 2250"/>
                  <a:gd name="T67" fmla="*/ 817 h 900"/>
                  <a:gd name="T68" fmla="*/ 3 w 2250"/>
                  <a:gd name="T69" fmla="*/ 762 h 900"/>
                  <a:gd name="T70" fmla="*/ 0 w 2250"/>
                  <a:gd name="T71" fmla="*/ 169 h 900"/>
                  <a:gd name="T72" fmla="*/ 11 w 2250"/>
                  <a:gd name="T73" fmla="*/ 110 h 900"/>
                  <a:gd name="T74" fmla="*/ 40 w 2250"/>
                  <a:gd name="T75" fmla="*/ 60 h 900"/>
                  <a:gd name="T76" fmla="*/ 84 w 2250"/>
                  <a:gd name="T77" fmla="*/ 23 h 900"/>
                  <a:gd name="T78" fmla="*/ 138 w 2250"/>
                  <a:gd name="T79" fmla="*/ 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0" h="900">
                    <a:moveTo>
                      <a:pt x="1575" y="562"/>
                    </a:moveTo>
                    <a:lnTo>
                      <a:pt x="1575" y="675"/>
                    </a:lnTo>
                    <a:lnTo>
                      <a:pt x="2081" y="675"/>
                    </a:lnTo>
                    <a:lnTo>
                      <a:pt x="2081" y="562"/>
                    </a:lnTo>
                    <a:lnTo>
                      <a:pt x="1575" y="562"/>
                    </a:lnTo>
                    <a:close/>
                    <a:moveTo>
                      <a:pt x="507" y="562"/>
                    </a:moveTo>
                    <a:lnTo>
                      <a:pt x="507" y="675"/>
                    </a:lnTo>
                    <a:lnTo>
                      <a:pt x="1013" y="675"/>
                    </a:lnTo>
                    <a:lnTo>
                      <a:pt x="1013" y="562"/>
                    </a:lnTo>
                    <a:lnTo>
                      <a:pt x="507" y="562"/>
                    </a:lnTo>
                    <a:close/>
                    <a:moveTo>
                      <a:pt x="1237" y="506"/>
                    </a:moveTo>
                    <a:lnTo>
                      <a:pt x="1237" y="731"/>
                    </a:lnTo>
                    <a:lnTo>
                      <a:pt x="1462" y="731"/>
                    </a:lnTo>
                    <a:lnTo>
                      <a:pt x="1462" y="506"/>
                    </a:lnTo>
                    <a:lnTo>
                      <a:pt x="1237" y="506"/>
                    </a:lnTo>
                    <a:close/>
                    <a:moveTo>
                      <a:pt x="169" y="506"/>
                    </a:moveTo>
                    <a:lnTo>
                      <a:pt x="169" y="731"/>
                    </a:lnTo>
                    <a:lnTo>
                      <a:pt x="394" y="731"/>
                    </a:lnTo>
                    <a:lnTo>
                      <a:pt x="394" y="506"/>
                    </a:lnTo>
                    <a:lnTo>
                      <a:pt x="169" y="506"/>
                    </a:lnTo>
                    <a:close/>
                    <a:moveTo>
                      <a:pt x="1575" y="225"/>
                    </a:moveTo>
                    <a:lnTo>
                      <a:pt x="1575" y="337"/>
                    </a:lnTo>
                    <a:lnTo>
                      <a:pt x="2081" y="337"/>
                    </a:lnTo>
                    <a:lnTo>
                      <a:pt x="2081" y="225"/>
                    </a:lnTo>
                    <a:lnTo>
                      <a:pt x="1575" y="225"/>
                    </a:lnTo>
                    <a:close/>
                    <a:moveTo>
                      <a:pt x="507" y="225"/>
                    </a:moveTo>
                    <a:lnTo>
                      <a:pt x="507" y="337"/>
                    </a:lnTo>
                    <a:lnTo>
                      <a:pt x="1013" y="337"/>
                    </a:lnTo>
                    <a:lnTo>
                      <a:pt x="1013" y="225"/>
                    </a:lnTo>
                    <a:lnTo>
                      <a:pt x="507" y="225"/>
                    </a:lnTo>
                    <a:close/>
                    <a:moveTo>
                      <a:pt x="1237" y="169"/>
                    </a:moveTo>
                    <a:lnTo>
                      <a:pt x="1237" y="394"/>
                    </a:lnTo>
                    <a:lnTo>
                      <a:pt x="1462" y="394"/>
                    </a:lnTo>
                    <a:lnTo>
                      <a:pt x="1462" y="169"/>
                    </a:lnTo>
                    <a:lnTo>
                      <a:pt x="1237" y="169"/>
                    </a:lnTo>
                    <a:close/>
                    <a:moveTo>
                      <a:pt x="169" y="169"/>
                    </a:moveTo>
                    <a:lnTo>
                      <a:pt x="169" y="394"/>
                    </a:lnTo>
                    <a:lnTo>
                      <a:pt x="394" y="394"/>
                    </a:lnTo>
                    <a:lnTo>
                      <a:pt x="394" y="169"/>
                    </a:lnTo>
                    <a:lnTo>
                      <a:pt x="169" y="169"/>
                    </a:lnTo>
                    <a:close/>
                    <a:moveTo>
                      <a:pt x="169" y="0"/>
                    </a:moveTo>
                    <a:lnTo>
                      <a:pt x="2081" y="0"/>
                    </a:lnTo>
                    <a:lnTo>
                      <a:pt x="2112" y="3"/>
                    </a:lnTo>
                    <a:lnTo>
                      <a:pt x="2140" y="11"/>
                    </a:lnTo>
                    <a:lnTo>
                      <a:pt x="2166" y="23"/>
                    </a:lnTo>
                    <a:lnTo>
                      <a:pt x="2190" y="40"/>
                    </a:lnTo>
                    <a:lnTo>
                      <a:pt x="2210" y="60"/>
                    </a:lnTo>
                    <a:lnTo>
                      <a:pt x="2227" y="83"/>
                    </a:lnTo>
                    <a:lnTo>
                      <a:pt x="2239" y="110"/>
                    </a:lnTo>
                    <a:lnTo>
                      <a:pt x="2247" y="138"/>
                    </a:lnTo>
                    <a:lnTo>
                      <a:pt x="2250" y="169"/>
                    </a:lnTo>
                    <a:lnTo>
                      <a:pt x="2250" y="731"/>
                    </a:lnTo>
                    <a:lnTo>
                      <a:pt x="2247" y="762"/>
                    </a:lnTo>
                    <a:lnTo>
                      <a:pt x="2239" y="790"/>
                    </a:lnTo>
                    <a:lnTo>
                      <a:pt x="2227" y="817"/>
                    </a:lnTo>
                    <a:lnTo>
                      <a:pt x="2210" y="840"/>
                    </a:lnTo>
                    <a:lnTo>
                      <a:pt x="2190" y="860"/>
                    </a:lnTo>
                    <a:lnTo>
                      <a:pt x="2166" y="877"/>
                    </a:lnTo>
                    <a:lnTo>
                      <a:pt x="2140" y="889"/>
                    </a:lnTo>
                    <a:lnTo>
                      <a:pt x="2112" y="897"/>
                    </a:lnTo>
                    <a:lnTo>
                      <a:pt x="2081" y="900"/>
                    </a:lnTo>
                    <a:lnTo>
                      <a:pt x="169" y="900"/>
                    </a:lnTo>
                    <a:lnTo>
                      <a:pt x="138" y="897"/>
                    </a:lnTo>
                    <a:lnTo>
                      <a:pt x="110" y="889"/>
                    </a:lnTo>
                    <a:lnTo>
                      <a:pt x="84" y="877"/>
                    </a:lnTo>
                    <a:lnTo>
                      <a:pt x="60" y="860"/>
                    </a:lnTo>
                    <a:lnTo>
                      <a:pt x="40" y="840"/>
                    </a:lnTo>
                    <a:lnTo>
                      <a:pt x="23" y="817"/>
                    </a:lnTo>
                    <a:lnTo>
                      <a:pt x="11" y="790"/>
                    </a:lnTo>
                    <a:lnTo>
                      <a:pt x="3" y="762"/>
                    </a:lnTo>
                    <a:lnTo>
                      <a:pt x="0" y="731"/>
                    </a:lnTo>
                    <a:lnTo>
                      <a:pt x="0" y="169"/>
                    </a:lnTo>
                    <a:lnTo>
                      <a:pt x="3" y="138"/>
                    </a:lnTo>
                    <a:lnTo>
                      <a:pt x="11" y="110"/>
                    </a:lnTo>
                    <a:lnTo>
                      <a:pt x="23" y="83"/>
                    </a:lnTo>
                    <a:lnTo>
                      <a:pt x="40" y="60"/>
                    </a:lnTo>
                    <a:lnTo>
                      <a:pt x="60" y="40"/>
                    </a:lnTo>
                    <a:lnTo>
                      <a:pt x="84" y="23"/>
                    </a:lnTo>
                    <a:lnTo>
                      <a:pt x="110" y="11"/>
                    </a:lnTo>
                    <a:lnTo>
                      <a:pt x="138" y="3"/>
                    </a:lnTo>
                    <a:lnTo>
                      <a:pt x="16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209" name="Group 208"/>
            <p:cNvGrpSpPr/>
            <p:nvPr/>
          </p:nvGrpSpPr>
          <p:grpSpPr>
            <a:xfrm>
              <a:off x="5277174" y="3985995"/>
              <a:ext cx="473291" cy="519009"/>
              <a:chOff x="749839" y="3008091"/>
              <a:chExt cx="1033728" cy="1127867"/>
            </a:xfrm>
          </p:grpSpPr>
          <p:sp>
            <p:nvSpPr>
              <p:cNvPr id="210" name="Freeform 13"/>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1"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2"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3"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4"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19"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0"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1"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2"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3"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4"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225"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grpSp>
      <p:sp>
        <p:nvSpPr>
          <p:cNvPr id="232" name="Rectangle 231"/>
          <p:cNvSpPr>
            <a:spLocks noChangeArrowheads="1"/>
          </p:cNvSpPr>
          <p:nvPr/>
        </p:nvSpPr>
        <p:spPr bwMode="auto">
          <a:xfrm>
            <a:off x="9267839" y="5078659"/>
            <a:ext cx="1204619" cy="522993"/>
          </a:xfrm>
          <a:prstGeom prst="rect">
            <a:avLst/>
          </a:prstGeom>
          <a:solidFill>
            <a:srgbClr val="658EFF"/>
          </a:solidFill>
          <a:ln w="0">
            <a:noFill/>
            <a:prstDash val="solid"/>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ＭＳ Ｐゴシック"/>
              </a:rPr>
              <a:t>ArcGIS Enterprise</a:t>
            </a:r>
          </a:p>
        </p:txBody>
      </p:sp>
      <p:sp>
        <p:nvSpPr>
          <p:cNvPr id="233" name="Title 1"/>
          <p:cNvSpPr txBox="1">
            <a:spLocks/>
          </p:cNvSpPr>
          <p:nvPr/>
        </p:nvSpPr>
        <p:spPr>
          <a:xfrm>
            <a:off x="359019" y="441231"/>
            <a:ext cx="10826496" cy="430887"/>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lang="en-US" sz="2400" b="1" kern="1200" dirty="0">
                <a:solidFill>
                  <a:schemeClr val="tx1"/>
                </a:solidFill>
                <a:latin typeface="+mj-lt"/>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Roboto Thin" panose="02000000000000000000" pitchFamily="2" charset="0"/>
                <a:cs typeface="Roboto Thin" panose="02000000000000000000" pitchFamily="2" charset="0"/>
              </a:rPr>
              <a:t>ArcGIS Enterprise | </a:t>
            </a:r>
            <a:r>
              <a:rPr kumimoji="0" lang="en-US"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Web</a:t>
            </a:r>
            <a:r>
              <a:rPr kumimoji="0" lang="lt-LT"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GIS</a:t>
            </a:r>
            <a:r>
              <a:rPr kumimoji="0" lang="en-US"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 </a:t>
            </a:r>
            <a:r>
              <a:rPr kumimoji="0" lang="lt-LT"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ir paskirstyto</a:t>
            </a:r>
            <a:r>
              <a:rPr kumimoji="0" lang="lt-LT" sz="2800" b="1" i="0" u="none" strike="noStrike" kern="1200" cap="none" spc="0" normalizeH="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 </a:t>
            </a:r>
            <a:r>
              <a:rPr kumimoji="0" lang="en-US"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GIS </a:t>
            </a:r>
            <a:r>
              <a:rPr kumimoji="0" lang="lt-LT" sz="2800" b="1" i="0" u="none" strike="noStrike" kern="1200" cap="none" spc="0" normalizeH="0" baseline="0" noProof="0" dirty="0" smtClean="0">
                <a:ln>
                  <a:noFill/>
                </a:ln>
                <a:solidFill>
                  <a:prstClr val="white"/>
                </a:solidFill>
                <a:effectLst/>
                <a:uLnTx/>
                <a:uFillTx/>
                <a:latin typeface="Arial"/>
                <a:ea typeface="Roboto Thin" panose="02000000000000000000" pitchFamily="2" charset="0"/>
                <a:cs typeface="Roboto Thin" panose="02000000000000000000" pitchFamily="2" charset="0"/>
              </a:rPr>
              <a:t>evoliucija</a:t>
            </a:r>
            <a:endParaRPr kumimoji="0" lang="en-US" sz="2800" b="1" i="0" u="none" strike="noStrike" kern="1200" cap="none" spc="0" normalizeH="0" baseline="0" noProof="0" dirty="0">
              <a:ln>
                <a:noFill/>
              </a:ln>
              <a:solidFill>
                <a:prstClr val="white"/>
              </a:solidFill>
              <a:effectLst/>
              <a:uLnTx/>
              <a:uFillTx/>
              <a:latin typeface="Arial"/>
              <a:ea typeface="Roboto Thin" panose="02000000000000000000" pitchFamily="2" charset="0"/>
              <a:cs typeface="Roboto Thin" panose="02000000000000000000" pitchFamily="2" charset="0"/>
            </a:endParaRPr>
          </a:p>
        </p:txBody>
      </p:sp>
      <p:cxnSp>
        <p:nvCxnSpPr>
          <p:cNvPr id="234" name="Straight Arrow Connector 233"/>
          <p:cNvCxnSpPr/>
          <p:nvPr/>
        </p:nvCxnSpPr>
        <p:spPr bwMode="auto">
          <a:xfrm>
            <a:off x="2288142" y="1563620"/>
            <a:ext cx="2863953" cy="0"/>
          </a:xfrm>
          <a:prstGeom prst="straightConnector1">
            <a:avLst/>
          </a:prstGeom>
          <a:noFill/>
          <a:ln w="3175" cap="flat" cmpd="sng" algn="ctr">
            <a:solidFill>
              <a:schemeClr val="bg1"/>
            </a:solidFill>
            <a:prstDash val="solid"/>
            <a:round/>
            <a:headEnd type="none" w="med" len="med"/>
            <a:tailEnd type="triangle"/>
          </a:ln>
          <a:effectLst/>
        </p:spPr>
      </p:cxnSp>
      <p:sp>
        <p:nvSpPr>
          <p:cNvPr id="235" name="TextBox 234"/>
          <p:cNvSpPr txBox="1"/>
          <p:nvPr/>
        </p:nvSpPr>
        <p:spPr>
          <a:xfrm>
            <a:off x="2303871" y="1284837"/>
            <a:ext cx="2962840" cy="314173"/>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Narrow" panose="020B0606020202030204" pitchFamily="34" charset="0"/>
                <a:ea typeface="ＭＳ Ｐゴシック"/>
              </a:rPr>
              <a:t>ArcGIS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rPr>
              <a:t>Online </a:t>
            </a:r>
            <a:r>
              <a:rPr kumimoji="0" lang="lt-LT" sz="1800" b="0" i="0" u="none" strike="noStrike" kern="1200" cap="none" spc="0" normalizeH="0" baseline="0" noProof="0" dirty="0" smtClean="0">
                <a:ln>
                  <a:noFill/>
                </a:ln>
                <a:solidFill>
                  <a:prstClr val="white"/>
                </a:solidFill>
                <a:effectLst/>
                <a:uLnTx/>
                <a:uFillTx/>
                <a:latin typeface="Arial Narrow" panose="020B0606020202030204" pitchFamily="34" charset="0"/>
                <a:ea typeface="ＭＳ Ｐゴシック"/>
              </a:rPr>
              <a:t>-</a:t>
            </a:r>
            <a:r>
              <a:rPr kumimoji="0" lang="en-US" sz="1800" b="0" i="0" u="none" strike="noStrike" kern="1200" cap="none" spc="0" normalizeH="0" baseline="0" noProof="0" dirty="0" smtClean="0">
                <a:ln>
                  <a:noFill/>
                </a:ln>
                <a:solidFill>
                  <a:prstClr val="white"/>
                </a:solidFill>
                <a:effectLst/>
                <a:uLnTx/>
                <a:uFillTx/>
                <a:latin typeface="Arial Narrow" panose="020B0606020202030204" pitchFamily="34" charset="0"/>
                <a:ea typeface="ＭＳ Ｐゴシック"/>
              </a:rPr>
              <a:t>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rPr>
              <a:t>SaaS</a:t>
            </a:r>
          </a:p>
        </p:txBody>
      </p:sp>
      <p:sp>
        <p:nvSpPr>
          <p:cNvPr id="236" name="TextBox 235"/>
          <p:cNvSpPr txBox="1"/>
          <p:nvPr/>
        </p:nvSpPr>
        <p:spPr>
          <a:xfrm>
            <a:off x="2280310" y="3760357"/>
            <a:ext cx="2529324" cy="1721256"/>
          </a:xfrm>
          <a:prstGeom prst="rect">
            <a:avLst/>
          </a:prstGeom>
          <a:noFill/>
          <a:effectLst/>
        </p:spPr>
        <p:txBody>
          <a:bodyPr wrap="square" lIns="45720" tIns="91440" rIns="45720" bIns="91440" rtlCol="0">
            <a:noAutofit/>
          </a:bodyPr>
          <a:lstStyle/>
          <a:p>
            <a:pPr marL="0" marR="0" lvl="0" indent="0" algn="r" defTabSz="457200" rtl="0" eaLnBrk="0" fontAlgn="auto" latinLnBrk="0" hangingPunct="0">
              <a:lnSpc>
                <a:spcPts val="2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C8EBFF"/>
                </a:solidFill>
                <a:effectLst/>
                <a:uLnTx/>
                <a:uFillTx/>
                <a:latin typeface="Arial Narrow" panose="020B0606020202030204" pitchFamily="34" charset="0"/>
                <a:ea typeface="ＭＳ Ｐゴシック"/>
              </a:rPr>
              <a:t>Kliento</a:t>
            </a:r>
            <a:r>
              <a:rPr kumimoji="0" lang="en-US" sz="2000" b="0" i="0" u="none" strike="noStrike" kern="1200" cap="none" spc="0" normalizeH="0" noProof="0" dirty="0" smtClean="0">
                <a:ln>
                  <a:noFill/>
                </a:ln>
                <a:solidFill>
                  <a:srgbClr val="C8EBFF"/>
                </a:solidFill>
                <a:effectLst/>
                <a:uLnTx/>
                <a:uFillTx/>
                <a:latin typeface="Arial Narrow" panose="020B0606020202030204" pitchFamily="34" charset="0"/>
                <a:ea typeface="ＭＳ Ｐゴシック"/>
              </a:rPr>
              <a:t> </a:t>
            </a:r>
            <a:r>
              <a:rPr kumimoji="0" lang="en-US" sz="2000" b="0" i="0" u="none" strike="noStrike" kern="1200" cap="none" spc="0" normalizeH="0" noProof="0" dirty="0" err="1" smtClean="0">
                <a:ln>
                  <a:noFill/>
                </a:ln>
                <a:solidFill>
                  <a:srgbClr val="C8EBFF"/>
                </a:solidFill>
                <a:effectLst/>
                <a:uLnTx/>
                <a:uFillTx/>
                <a:latin typeface="Arial Narrow" panose="020B0606020202030204" pitchFamily="34" charset="0"/>
                <a:ea typeface="ＭＳ Ｐゴシック"/>
              </a:rPr>
              <a:t>valdoma</a:t>
            </a:r>
            <a:r>
              <a:rPr kumimoji="0" lang="en-US" sz="2000" b="0" i="0" u="none" strike="noStrike" kern="1200" cap="none" spc="0" normalizeH="0" noProof="0" dirty="0" smtClean="0">
                <a:ln>
                  <a:noFill/>
                </a:ln>
                <a:solidFill>
                  <a:srgbClr val="C8EBFF"/>
                </a:solidFill>
                <a:effectLst/>
                <a:uLnTx/>
                <a:uFillTx/>
                <a:latin typeface="Arial Narrow" panose="020B0606020202030204" pitchFamily="34" charset="0"/>
                <a:ea typeface="ＭＳ Ｐゴシック"/>
              </a:rPr>
              <a:t> </a:t>
            </a:r>
            <a:r>
              <a:rPr kumimoji="0" lang="en-US" sz="2000" b="0" i="0" u="none" strike="noStrike" kern="1200" cap="none" spc="0" normalizeH="0" noProof="0" dirty="0" err="1" smtClean="0">
                <a:ln>
                  <a:noFill/>
                </a:ln>
                <a:solidFill>
                  <a:srgbClr val="C8EBFF"/>
                </a:solidFill>
                <a:effectLst/>
                <a:uLnTx/>
                <a:uFillTx/>
                <a:latin typeface="Arial Narrow" panose="020B0606020202030204" pitchFamily="34" charset="0"/>
                <a:ea typeface="ＭＳ Ｐゴシック"/>
              </a:rPr>
              <a:t>infrastrukt</a:t>
            </a:r>
            <a:r>
              <a:rPr kumimoji="0" lang="lt-LT" sz="2000" b="0" i="0" u="none" strike="noStrike" kern="1200" cap="none" spc="0" normalizeH="0" noProof="0" dirty="0" smtClean="0">
                <a:ln>
                  <a:noFill/>
                </a:ln>
                <a:solidFill>
                  <a:srgbClr val="C8EBFF"/>
                </a:solidFill>
                <a:effectLst/>
                <a:uLnTx/>
                <a:uFillTx/>
                <a:latin typeface="Arial Narrow" panose="020B0606020202030204" pitchFamily="34" charset="0"/>
                <a:ea typeface="ＭＳ Ｐゴシック"/>
              </a:rPr>
              <a:t>ū</a:t>
            </a:r>
            <a:r>
              <a:rPr kumimoji="0" lang="en-US" sz="2000" b="0" i="0" u="none" strike="noStrike" kern="1200" cap="none" spc="0" normalizeH="0" noProof="0" dirty="0" err="1" smtClean="0">
                <a:ln>
                  <a:noFill/>
                </a:ln>
                <a:solidFill>
                  <a:srgbClr val="C8EBFF"/>
                </a:solidFill>
                <a:effectLst/>
                <a:uLnTx/>
                <a:uFillTx/>
                <a:latin typeface="Arial Narrow" panose="020B0606020202030204" pitchFamily="34" charset="0"/>
                <a:ea typeface="ＭＳ Ｐゴシック"/>
              </a:rPr>
              <a:t>ra</a:t>
            </a:r>
            <a:endParaRPr kumimoji="0" lang="en-US" sz="2000" b="0" i="0"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endParaRPr>
          </a:p>
          <a:p>
            <a:pPr marL="0" marR="0" lvl="0" indent="0" algn="r" defTabSz="457200" rtl="0" eaLnBrk="0" fontAlgn="auto" latinLnBrk="0" hangingPunct="0">
              <a:lnSpc>
                <a:spcPts val="1800"/>
              </a:lnSpc>
              <a:spcBef>
                <a:spcPts val="0"/>
              </a:spcBef>
              <a:spcAft>
                <a:spcPts val="0"/>
              </a:spcAft>
              <a:buClrTx/>
              <a:buSzTx/>
              <a:buFontTx/>
              <a:buNone/>
              <a:tabLst/>
              <a:defRPr/>
            </a:pPr>
            <a:r>
              <a:rPr kumimoji="0" lang="lt-LT" sz="1400" b="0" i="1" u="none" strike="noStrike" kern="1200" cap="none" spc="0" normalizeH="0" baseline="0" noProof="0" dirty="0" smtClean="0">
                <a:ln>
                  <a:noFill/>
                </a:ln>
                <a:solidFill>
                  <a:srgbClr val="C8EBFF"/>
                </a:solidFill>
                <a:effectLst/>
                <a:uLnTx/>
                <a:uFillTx/>
                <a:latin typeface="Arial Narrow" panose="020B0606020202030204" pitchFamily="34" charset="0"/>
                <a:ea typeface="ＭＳ Ｐゴシック"/>
              </a:rPr>
              <a:t>Organizacijoje</a:t>
            </a:r>
            <a:endParaRPr kumimoji="0" lang="en-US" sz="14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endParaRPr>
          </a:p>
          <a:p>
            <a:pPr marL="0" marR="0" lvl="0" indent="0" algn="r" defTabSz="457200" rtl="0" eaLnBrk="0" fontAlgn="auto" latinLnBrk="0" hangingPunct="0">
              <a:lnSpc>
                <a:spcPts val="1800"/>
              </a:lnSpc>
              <a:spcBef>
                <a:spcPts val="0"/>
              </a:spcBef>
              <a:spcAft>
                <a:spcPts val="0"/>
              </a:spcAft>
              <a:buClrTx/>
              <a:buSzTx/>
              <a:buFontTx/>
              <a:buNone/>
              <a:tabLst/>
              <a:defRPr/>
            </a:pPr>
            <a:r>
              <a:rPr kumimoji="0" lang="lt-LT" sz="1400" b="0" i="1" u="none" strike="noStrike" kern="1200" cap="none" spc="0" normalizeH="0" baseline="0" noProof="0" dirty="0" smtClean="0">
                <a:ln>
                  <a:noFill/>
                </a:ln>
                <a:solidFill>
                  <a:srgbClr val="C8EBFF"/>
                </a:solidFill>
                <a:effectLst/>
                <a:uLnTx/>
                <a:uFillTx/>
                <a:latin typeface="Arial Narrow" panose="020B0606020202030204" pitchFamily="34" charset="0"/>
                <a:ea typeface="ＭＳ Ｐゴシック"/>
              </a:rPr>
              <a:t>Privačiame debesyje</a:t>
            </a:r>
            <a:endParaRPr kumimoji="0" lang="en-US" sz="14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endParaRPr>
          </a:p>
          <a:p>
            <a:pPr marL="0" marR="0" lvl="0" indent="0" algn="r" defTabSz="457200" rtl="0" eaLnBrk="0" fontAlgn="auto" latinLnBrk="0" hangingPunct="0">
              <a:lnSpc>
                <a:spcPts val="1800"/>
              </a:lnSpc>
              <a:spcBef>
                <a:spcPts val="0"/>
              </a:spcBef>
              <a:spcAft>
                <a:spcPts val="0"/>
              </a:spcAft>
              <a:buClrTx/>
              <a:buSzTx/>
              <a:buFontTx/>
              <a:buNone/>
              <a:tabLst/>
              <a:defRPr/>
            </a:pPr>
            <a:r>
              <a:rPr kumimoji="0" lang="lt-LT" sz="1400" b="0" i="1" u="none" strike="noStrike" kern="1200" cap="none" spc="0" normalizeH="0" baseline="0" noProof="0" dirty="0" smtClean="0">
                <a:ln>
                  <a:noFill/>
                </a:ln>
                <a:solidFill>
                  <a:srgbClr val="C8EBFF"/>
                </a:solidFill>
                <a:effectLst/>
                <a:uLnTx/>
                <a:uFillTx/>
                <a:latin typeface="Arial Narrow" panose="020B0606020202030204" pitchFamily="34" charset="0"/>
                <a:ea typeface="ＭＳ Ｐゴシック"/>
              </a:rPr>
              <a:t>Viešame</a:t>
            </a:r>
            <a:r>
              <a:rPr kumimoji="0" lang="lt-LT" sz="1400" b="0" i="1" u="none" strike="noStrike" kern="1200" cap="none" spc="0" normalizeH="0" noProof="0" dirty="0" smtClean="0">
                <a:ln>
                  <a:noFill/>
                </a:ln>
                <a:solidFill>
                  <a:srgbClr val="C8EBFF"/>
                </a:solidFill>
                <a:effectLst/>
                <a:uLnTx/>
                <a:uFillTx/>
                <a:latin typeface="Arial Narrow" panose="020B0606020202030204" pitchFamily="34" charset="0"/>
                <a:ea typeface="ＭＳ Ｐゴシック"/>
              </a:rPr>
              <a:t> debesyje</a:t>
            </a:r>
            <a:r>
              <a:rPr kumimoji="0" lang="en-US" sz="14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rPr>
              <a:t/>
            </a:r>
            <a:br>
              <a:rPr kumimoji="0" lang="en-US" sz="14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rPr>
            </a:br>
            <a:r>
              <a:rPr kumimoji="0" lang="en-US" sz="11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rPr>
              <a:t>(AWS, Azure, </a:t>
            </a:r>
            <a:r>
              <a:rPr kumimoji="0" lang="lt-LT" sz="1100" b="0" i="1" u="none" strike="noStrike" kern="1200" cap="none" spc="0" normalizeH="0" baseline="0" noProof="0" dirty="0" smtClean="0">
                <a:ln>
                  <a:noFill/>
                </a:ln>
                <a:solidFill>
                  <a:srgbClr val="C8EBFF"/>
                </a:solidFill>
                <a:effectLst/>
                <a:uLnTx/>
                <a:uFillTx/>
                <a:latin typeface="Arial Narrow" panose="020B0606020202030204" pitchFamily="34" charset="0"/>
                <a:ea typeface="ＭＳ Ｐゴシック"/>
              </a:rPr>
              <a:t>kt</a:t>
            </a:r>
            <a:r>
              <a:rPr kumimoji="0" lang="en-US" sz="1100" b="0" i="1" u="none" strike="noStrike" kern="1200" cap="none" spc="0" normalizeH="0" baseline="0" noProof="0" dirty="0" smtClean="0">
                <a:ln>
                  <a:noFill/>
                </a:ln>
                <a:solidFill>
                  <a:srgbClr val="C8EBFF"/>
                </a:solidFill>
                <a:effectLst/>
                <a:uLnTx/>
                <a:uFillTx/>
                <a:latin typeface="Arial Narrow" panose="020B0606020202030204" pitchFamily="34" charset="0"/>
                <a:ea typeface="ＭＳ Ｐゴシック"/>
              </a:rPr>
              <a:t>) </a:t>
            </a:r>
            <a:endParaRPr kumimoji="0" lang="en-US" sz="11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endParaRPr>
          </a:p>
        </p:txBody>
      </p:sp>
      <p:cxnSp>
        <p:nvCxnSpPr>
          <p:cNvPr id="237" name="Straight Arrow Connector 236"/>
          <p:cNvCxnSpPr/>
          <p:nvPr/>
        </p:nvCxnSpPr>
        <p:spPr bwMode="auto">
          <a:xfrm>
            <a:off x="7022761" y="6067031"/>
            <a:ext cx="3675729" cy="0"/>
          </a:xfrm>
          <a:prstGeom prst="straightConnector1">
            <a:avLst/>
          </a:prstGeom>
          <a:noFill/>
          <a:ln w="3175" cap="flat" cmpd="sng" algn="ctr">
            <a:solidFill>
              <a:schemeClr val="bg1"/>
            </a:solidFill>
            <a:prstDash val="solid"/>
            <a:round/>
            <a:headEnd type="triangle" w="med" len="med"/>
            <a:tailEnd type="none" w="med" len="med"/>
          </a:ln>
          <a:effectLst/>
        </p:spPr>
      </p:cxnSp>
      <p:sp>
        <p:nvSpPr>
          <p:cNvPr id="239" name="TextBox 238"/>
          <p:cNvSpPr txBox="1"/>
          <p:nvPr/>
        </p:nvSpPr>
        <p:spPr>
          <a:xfrm>
            <a:off x="8606617" y="2478505"/>
            <a:ext cx="2529324" cy="1721256"/>
          </a:xfrm>
          <a:prstGeom prst="rect">
            <a:avLst/>
          </a:prstGeom>
          <a:noFill/>
          <a:effectLst/>
        </p:spPr>
        <p:txBody>
          <a:bodyPr wrap="square" lIns="45720" tIns="91440" rIns="45720" bIns="91440" rtlCol="0">
            <a:noAutofit/>
          </a:bodyPr>
          <a:lstStyle/>
          <a:p>
            <a:pPr marL="0" marR="0" lvl="0" indent="0" algn="ctr" defTabSz="457200" rtl="0" eaLnBrk="0" fontAlgn="auto" latinLnBrk="0" hangingPunct="0">
              <a:lnSpc>
                <a:spcPts val="2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rPr>
              <a:t>ArcGIS Online</a:t>
            </a:r>
            <a:endParaRPr kumimoji="0" lang="en-US" sz="2400" b="0" i="1" u="none" strike="noStrike" kern="1200" cap="none" spc="0" normalizeH="0" baseline="0" noProof="0" dirty="0">
              <a:ln>
                <a:noFill/>
              </a:ln>
              <a:solidFill>
                <a:srgbClr val="C8EBFF"/>
              </a:solidFill>
              <a:effectLst/>
              <a:uLnTx/>
              <a:uFillTx/>
              <a:latin typeface="Arial Narrow" panose="020B0606020202030204" pitchFamily="34" charset="0"/>
              <a:ea typeface="ＭＳ Ｐゴシック"/>
            </a:endParaRPr>
          </a:p>
        </p:txBody>
      </p:sp>
      <p:sp>
        <p:nvSpPr>
          <p:cNvPr id="240" name="TextBox 239"/>
          <p:cNvSpPr txBox="1"/>
          <p:nvPr/>
        </p:nvSpPr>
        <p:spPr>
          <a:xfrm>
            <a:off x="7326172" y="6122334"/>
            <a:ext cx="3636661" cy="314173"/>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Arial Narrow" panose="020B0606020202030204" pitchFamily="34" charset="0"/>
                <a:ea typeface="ＭＳ Ｐゴシック"/>
              </a:rPr>
              <a:t>ArcGIS Enterprise</a:t>
            </a: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ＭＳ Ｐゴシック"/>
            </a:endParaRPr>
          </a:p>
        </p:txBody>
      </p:sp>
      <p:sp>
        <p:nvSpPr>
          <p:cNvPr id="241" name="TextBox 240"/>
          <p:cNvSpPr txBox="1"/>
          <p:nvPr/>
        </p:nvSpPr>
        <p:spPr>
          <a:xfrm>
            <a:off x="3431713" y="3153872"/>
            <a:ext cx="1306108" cy="264983"/>
          </a:xfrm>
          <a:prstGeom prst="rect">
            <a:avLst/>
          </a:prstGeom>
          <a:noFill/>
          <a:effectLst/>
        </p:spPr>
        <p:txBody>
          <a:bodyPr wrap="square" lIns="0" tIns="0" rIns="0" bIns="0" rtlCol="0">
            <a:noAutofit/>
          </a:bodyPr>
          <a:lstStyle/>
          <a:p>
            <a:pPr algn="l" eaLnBrk="0" hangingPunct="0">
              <a:lnSpc>
                <a:spcPts val="1800"/>
              </a:lnSpc>
            </a:pPr>
            <a:r>
              <a:rPr lang="en-US" sz="2000" b="1" dirty="0">
                <a:solidFill>
                  <a:schemeClr val="accent4">
                    <a:lumMod val="60000"/>
                    <a:lumOff val="40000"/>
                  </a:schemeClr>
                </a:solidFill>
                <a:latin typeface="Avenir Next"/>
              </a:rPr>
              <a:t>Web GIS</a:t>
            </a:r>
          </a:p>
        </p:txBody>
      </p:sp>
      <p:sp>
        <p:nvSpPr>
          <p:cNvPr id="242" name="TextBox 241"/>
          <p:cNvSpPr txBox="1"/>
          <p:nvPr/>
        </p:nvSpPr>
        <p:spPr>
          <a:xfrm>
            <a:off x="9225439" y="3775538"/>
            <a:ext cx="1306108" cy="264983"/>
          </a:xfrm>
          <a:prstGeom prst="rect">
            <a:avLst/>
          </a:prstGeom>
          <a:noFill/>
          <a:effectLst/>
        </p:spPr>
        <p:txBody>
          <a:bodyPr wrap="square" lIns="0" tIns="0" rIns="0" bIns="0" rtlCol="0">
            <a:noAutofit/>
          </a:bodyPr>
          <a:lstStyle/>
          <a:p>
            <a:pPr algn="l" eaLnBrk="0" hangingPunct="0">
              <a:lnSpc>
                <a:spcPts val="1800"/>
              </a:lnSpc>
            </a:pPr>
            <a:r>
              <a:rPr lang="en-US" sz="2000" b="1" dirty="0">
                <a:solidFill>
                  <a:schemeClr val="accent4">
                    <a:lumMod val="60000"/>
                    <a:lumOff val="40000"/>
                  </a:schemeClr>
                </a:solidFill>
                <a:latin typeface="Avenir Next"/>
              </a:rPr>
              <a:t>Web GIS</a:t>
            </a:r>
          </a:p>
        </p:txBody>
      </p:sp>
      <p:sp>
        <p:nvSpPr>
          <p:cNvPr id="243" name="TextBox 242"/>
          <p:cNvSpPr txBox="1"/>
          <p:nvPr/>
        </p:nvSpPr>
        <p:spPr>
          <a:xfrm>
            <a:off x="5172425" y="1297424"/>
            <a:ext cx="1908732" cy="255003"/>
          </a:xfrm>
          <a:prstGeom prst="rect">
            <a:avLst/>
          </a:prstGeom>
          <a:noFill/>
          <a:effectLst/>
        </p:spPr>
        <p:txBody>
          <a:bodyPr wrap="square" lIns="0" tIns="0" rIns="0" bIns="0" rtlCol="0">
            <a:noAutofit/>
          </a:bodyPr>
          <a:lstStyle/>
          <a:p>
            <a:pPr algn="ctr" eaLnBrk="0" hangingPunct="0">
              <a:lnSpc>
                <a:spcPts val="1800"/>
              </a:lnSpc>
            </a:pPr>
            <a:r>
              <a:rPr lang="lt-LT" sz="2000" b="1" dirty="0" smtClean="0">
                <a:solidFill>
                  <a:srgbClr val="F89927"/>
                </a:solidFill>
                <a:latin typeface="Avenir Next"/>
              </a:rPr>
              <a:t>Paskirstytas</a:t>
            </a:r>
            <a:r>
              <a:rPr lang="en-US" sz="2000" b="1" dirty="0" smtClean="0">
                <a:solidFill>
                  <a:srgbClr val="F89927"/>
                </a:solidFill>
                <a:latin typeface="Avenir Next"/>
              </a:rPr>
              <a:t> </a:t>
            </a:r>
            <a:r>
              <a:rPr lang="en-US" sz="2000" b="1" dirty="0">
                <a:solidFill>
                  <a:srgbClr val="F89927"/>
                </a:solidFill>
                <a:latin typeface="Avenir Next"/>
              </a:rPr>
              <a:t>GIS</a:t>
            </a:r>
          </a:p>
        </p:txBody>
      </p:sp>
      <p:sp>
        <p:nvSpPr>
          <p:cNvPr id="244" name="TextBox 243"/>
          <p:cNvSpPr txBox="1"/>
          <p:nvPr/>
        </p:nvSpPr>
        <p:spPr>
          <a:xfrm>
            <a:off x="7069794" y="1291195"/>
            <a:ext cx="1678464" cy="274789"/>
          </a:xfrm>
          <a:prstGeom prst="rect">
            <a:avLst/>
          </a:prstGeom>
          <a:noFill/>
          <a:effectLst/>
        </p:spPr>
        <p:txBody>
          <a:bodyPr wrap="square" lIns="0" tIns="0" rIns="0" bIns="0" rtlCol="0">
            <a:noAutofit/>
          </a:bodyPr>
          <a:lstStyle/>
          <a:p>
            <a:pPr algn="ctr" eaLnBrk="0" hangingPunct="0">
              <a:lnSpc>
                <a:spcPts val="1800"/>
              </a:lnSpc>
            </a:pPr>
            <a:r>
              <a:rPr lang="en-US" sz="2000" b="1" dirty="0" smtClean="0">
                <a:solidFill>
                  <a:srgbClr val="EBC533"/>
                </a:solidFill>
                <a:latin typeface="Avenir Next"/>
              </a:rPr>
              <a:t>Hybrid</a:t>
            </a:r>
            <a:r>
              <a:rPr lang="lt-LT" sz="2000" b="1" dirty="0" smtClean="0">
                <a:solidFill>
                  <a:srgbClr val="EBC533"/>
                </a:solidFill>
                <a:latin typeface="Avenir Next"/>
              </a:rPr>
              <a:t>inis</a:t>
            </a:r>
            <a:r>
              <a:rPr lang="en-US" sz="2000" b="1" dirty="0" smtClean="0">
                <a:solidFill>
                  <a:srgbClr val="EBC533"/>
                </a:solidFill>
                <a:latin typeface="Avenir Next"/>
              </a:rPr>
              <a:t> </a:t>
            </a:r>
            <a:r>
              <a:rPr lang="en-US" sz="2000" b="1" dirty="0">
                <a:solidFill>
                  <a:srgbClr val="EBC533"/>
                </a:solidFill>
                <a:latin typeface="Avenir Next"/>
              </a:rPr>
              <a:t>GIS</a:t>
            </a:r>
          </a:p>
        </p:txBody>
      </p:sp>
    </p:spTree>
    <p:extLst>
      <p:ext uri="{BB962C8B-B14F-4D97-AF65-F5344CB8AC3E}">
        <p14:creationId xmlns:p14="http://schemas.microsoft.com/office/powerpoint/2010/main" xmlns="" val="2776164453"/>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7564369" y="1607551"/>
            <a:ext cx="3467845" cy="3298943"/>
          </a:xfrm>
          <a:prstGeom prst="ellipse">
            <a:avLst/>
          </a:prstGeom>
          <a:noFill/>
          <a:ln w="19050" cap="flat" cmpd="sng" algn="ctr">
            <a:gradFill>
              <a:gsLst>
                <a:gs pos="0">
                  <a:srgbClr val="92D050"/>
                </a:gs>
                <a:gs pos="100000">
                  <a:schemeClr val="accent4">
                    <a:lumMod val="40000"/>
                    <a:lumOff val="60000"/>
                    <a:alpha val="0"/>
                  </a:schemeClr>
                </a:gs>
              </a:gsLst>
              <a:lin ang="13200000" scaled="0"/>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6" name="Oval 5"/>
          <p:cNvSpPr/>
          <p:nvPr/>
        </p:nvSpPr>
        <p:spPr bwMode="auto">
          <a:xfrm>
            <a:off x="1297610" y="1607551"/>
            <a:ext cx="3467845" cy="3298943"/>
          </a:xfrm>
          <a:prstGeom prst="ellipse">
            <a:avLst/>
          </a:prstGeom>
          <a:noFill/>
          <a:ln w="19050" cap="flat" cmpd="sng" algn="ctr">
            <a:gradFill>
              <a:gsLst>
                <a:gs pos="0">
                  <a:srgbClr val="92D050"/>
                </a:gs>
                <a:gs pos="100000">
                  <a:schemeClr val="accent4">
                    <a:lumMod val="40000"/>
                    <a:lumOff val="60000"/>
                    <a:alpha val="0"/>
                  </a:schemeClr>
                </a:gs>
              </a:gsLst>
              <a:lin ang="13200000" scaled="0"/>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grpSp>
        <p:nvGrpSpPr>
          <p:cNvPr id="7" name="Group 6"/>
          <p:cNvGrpSpPr/>
          <p:nvPr/>
        </p:nvGrpSpPr>
        <p:grpSpPr>
          <a:xfrm>
            <a:off x="2451789" y="2828820"/>
            <a:ext cx="1148941" cy="850003"/>
            <a:chOff x="5027721" y="2973378"/>
            <a:chExt cx="2136559" cy="1580657"/>
          </a:xfrm>
        </p:grpSpPr>
        <p:sp>
          <p:nvSpPr>
            <p:cNvPr id="8"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white"/>
                </a:solidFill>
                <a:latin typeface="Arial"/>
                <a:ea typeface="ＭＳ Ｐゴシック"/>
                <a:cs typeface="ＭＳ Ｐゴシック"/>
              </a:endParaRPr>
            </a:p>
          </p:txBody>
        </p:sp>
        <p:grpSp>
          <p:nvGrpSpPr>
            <p:cNvPr id="9" name="Group 8"/>
            <p:cNvGrpSpPr/>
            <p:nvPr/>
          </p:nvGrpSpPr>
          <p:grpSpPr>
            <a:xfrm>
              <a:off x="5819630" y="3499518"/>
              <a:ext cx="966500" cy="1054517"/>
              <a:chOff x="749839" y="3008091"/>
              <a:chExt cx="1033728" cy="1127867"/>
            </a:xfrm>
          </p:grpSpPr>
          <p:sp>
            <p:nvSpPr>
              <p:cNvPr id="10" name="Freeform 238"/>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4"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9"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20"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white"/>
                  </a:solidFill>
                  <a:latin typeface="Arial"/>
                  <a:ea typeface="ＭＳ Ｐゴシック"/>
                  <a:cs typeface="ＭＳ Ｐゴシック"/>
                </a:endParaRPr>
              </a:p>
            </p:txBody>
          </p:sp>
          <p:sp>
            <p:nvSpPr>
              <p:cNvPr id="21"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22"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23"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24"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25"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26" name="Group 25"/>
          <p:cNvGrpSpPr/>
          <p:nvPr/>
        </p:nvGrpSpPr>
        <p:grpSpPr>
          <a:xfrm>
            <a:off x="2723836" y="4570179"/>
            <a:ext cx="739112" cy="546806"/>
            <a:chOff x="5027721" y="2973378"/>
            <a:chExt cx="2136559" cy="1580657"/>
          </a:xfrm>
        </p:grpSpPr>
        <p:sp>
          <p:nvSpPr>
            <p:cNvPr id="27"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28" name="Group 27"/>
            <p:cNvGrpSpPr/>
            <p:nvPr/>
          </p:nvGrpSpPr>
          <p:grpSpPr>
            <a:xfrm>
              <a:off x="5819630" y="3499518"/>
              <a:ext cx="966500" cy="1054517"/>
              <a:chOff x="749839" y="3008091"/>
              <a:chExt cx="1033728" cy="1127867"/>
            </a:xfrm>
          </p:grpSpPr>
          <p:sp>
            <p:nvSpPr>
              <p:cNvPr id="29" name="Freeform 219"/>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0"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1"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2"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3"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4"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5"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6"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7"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8"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39"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0"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1"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2"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3"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4"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45" name="Group 44"/>
          <p:cNvGrpSpPr/>
          <p:nvPr/>
        </p:nvGrpSpPr>
        <p:grpSpPr>
          <a:xfrm>
            <a:off x="2761149" y="1357943"/>
            <a:ext cx="739112" cy="546806"/>
            <a:chOff x="5027721" y="2973378"/>
            <a:chExt cx="2136559" cy="1580657"/>
          </a:xfrm>
        </p:grpSpPr>
        <p:sp>
          <p:nvSpPr>
            <p:cNvPr id="46"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47" name="Group 46"/>
            <p:cNvGrpSpPr/>
            <p:nvPr/>
          </p:nvGrpSpPr>
          <p:grpSpPr>
            <a:xfrm>
              <a:off x="5819630" y="3499518"/>
              <a:ext cx="966500" cy="1054517"/>
              <a:chOff x="749839" y="3008091"/>
              <a:chExt cx="1033728" cy="1127867"/>
            </a:xfrm>
          </p:grpSpPr>
          <p:sp>
            <p:nvSpPr>
              <p:cNvPr id="48" name="Freeform 201"/>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1"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2"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3"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4"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5"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6"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7"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8"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9"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0"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1"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2"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3"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64" name="Group 63"/>
          <p:cNvGrpSpPr/>
          <p:nvPr/>
        </p:nvGrpSpPr>
        <p:grpSpPr>
          <a:xfrm>
            <a:off x="4554451" y="3019410"/>
            <a:ext cx="739112" cy="546806"/>
            <a:chOff x="5027721" y="2973378"/>
            <a:chExt cx="2136559" cy="1580657"/>
          </a:xfrm>
        </p:grpSpPr>
        <p:sp>
          <p:nvSpPr>
            <p:cNvPr id="65"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66" name="Group 65"/>
            <p:cNvGrpSpPr/>
            <p:nvPr/>
          </p:nvGrpSpPr>
          <p:grpSpPr>
            <a:xfrm>
              <a:off x="5819630" y="3499518"/>
              <a:ext cx="966500" cy="1054517"/>
              <a:chOff x="749839" y="3008091"/>
              <a:chExt cx="1033728" cy="1127867"/>
            </a:xfrm>
          </p:grpSpPr>
          <p:sp>
            <p:nvSpPr>
              <p:cNvPr id="67" name="Freeform 183"/>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8"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69"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0"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1"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2"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3"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4"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5"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6"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7"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8"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79"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0"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1"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2"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83" name="Group 82"/>
          <p:cNvGrpSpPr/>
          <p:nvPr/>
        </p:nvGrpSpPr>
        <p:grpSpPr>
          <a:xfrm>
            <a:off x="758070" y="3012220"/>
            <a:ext cx="739112" cy="546806"/>
            <a:chOff x="5027721" y="2973378"/>
            <a:chExt cx="2136559" cy="1580657"/>
          </a:xfrm>
        </p:grpSpPr>
        <p:sp>
          <p:nvSpPr>
            <p:cNvPr id="84"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white"/>
                </a:solidFill>
                <a:latin typeface="Arial"/>
                <a:ea typeface="ＭＳ Ｐゴシック"/>
                <a:cs typeface="ＭＳ Ｐゴシック"/>
              </a:endParaRPr>
            </a:p>
          </p:txBody>
        </p:sp>
        <p:grpSp>
          <p:nvGrpSpPr>
            <p:cNvPr id="85" name="Group 84"/>
            <p:cNvGrpSpPr/>
            <p:nvPr/>
          </p:nvGrpSpPr>
          <p:grpSpPr>
            <a:xfrm>
              <a:off x="5819630" y="3499518"/>
              <a:ext cx="966500" cy="1054517"/>
              <a:chOff x="749839" y="3008091"/>
              <a:chExt cx="1033728" cy="1127867"/>
            </a:xfrm>
          </p:grpSpPr>
          <p:sp>
            <p:nvSpPr>
              <p:cNvPr id="86" name="Freeform 165"/>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7"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8"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89"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0"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1"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2"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3"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4"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5"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6"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7"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8"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99"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00"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01"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cxnSp>
        <p:nvCxnSpPr>
          <p:cNvPr id="102" name="Straight Arrow Connector 101"/>
          <p:cNvCxnSpPr/>
          <p:nvPr/>
        </p:nvCxnSpPr>
        <p:spPr bwMode="auto">
          <a:xfrm>
            <a:off x="3718454" y="3306913"/>
            <a:ext cx="710305" cy="0"/>
          </a:xfrm>
          <a:prstGeom prst="straightConnector1">
            <a:avLst/>
          </a:prstGeom>
          <a:noFill/>
          <a:ln w="22225" cap="flat" cmpd="sng" algn="ctr">
            <a:solidFill>
              <a:srgbClr val="FFC000"/>
            </a:solidFill>
            <a:prstDash val="solid"/>
            <a:round/>
            <a:headEnd type="triangle" w="med" len="med"/>
            <a:tailEnd type="triangle"/>
          </a:ln>
          <a:effectLst/>
        </p:spPr>
      </p:cxnSp>
      <p:cxnSp>
        <p:nvCxnSpPr>
          <p:cNvPr id="103" name="Straight Arrow Connector 102"/>
          <p:cNvCxnSpPr/>
          <p:nvPr/>
        </p:nvCxnSpPr>
        <p:spPr bwMode="auto">
          <a:xfrm>
            <a:off x="3086746" y="2035482"/>
            <a:ext cx="0" cy="615609"/>
          </a:xfrm>
          <a:prstGeom prst="straightConnector1">
            <a:avLst/>
          </a:prstGeom>
          <a:noFill/>
          <a:ln w="22225" cap="flat" cmpd="sng" algn="ctr">
            <a:solidFill>
              <a:srgbClr val="FFC000"/>
            </a:solidFill>
            <a:prstDash val="solid"/>
            <a:round/>
            <a:headEnd type="triangle" w="med" len="med"/>
            <a:tailEnd type="triangle"/>
          </a:ln>
          <a:effectLst/>
        </p:spPr>
      </p:cxnSp>
      <p:cxnSp>
        <p:nvCxnSpPr>
          <p:cNvPr id="104" name="Straight Arrow Connector 103"/>
          <p:cNvCxnSpPr/>
          <p:nvPr/>
        </p:nvCxnSpPr>
        <p:spPr bwMode="auto">
          <a:xfrm>
            <a:off x="1594379" y="3306913"/>
            <a:ext cx="710305" cy="0"/>
          </a:xfrm>
          <a:prstGeom prst="straightConnector1">
            <a:avLst/>
          </a:prstGeom>
          <a:noFill/>
          <a:ln w="22225" cap="flat" cmpd="sng" algn="ctr">
            <a:solidFill>
              <a:srgbClr val="FFC000"/>
            </a:solidFill>
            <a:prstDash val="solid"/>
            <a:round/>
            <a:headEnd type="triangle" w="med" len="med"/>
            <a:tailEnd type="triangle"/>
          </a:ln>
          <a:effectLst/>
        </p:spPr>
      </p:cxnSp>
      <p:cxnSp>
        <p:nvCxnSpPr>
          <p:cNvPr id="105" name="Straight Arrow Connector 104"/>
          <p:cNvCxnSpPr/>
          <p:nvPr/>
        </p:nvCxnSpPr>
        <p:spPr bwMode="auto">
          <a:xfrm>
            <a:off x="3101555" y="3835707"/>
            <a:ext cx="0" cy="615609"/>
          </a:xfrm>
          <a:prstGeom prst="straightConnector1">
            <a:avLst/>
          </a:prstGeom>
          <a:noFill/>
          <a:ln w="22225" cap="flat" cmpd="sng" algn="ctr">
            <a:solidFill>
              <a:srgbClr val="FFC000"/>
            </a:solidFill>
            <a:prstDash val="solid"/>
            <a:round/>
            <a:headEnd type="triangle" w="med" len="med"/>
            <a:tailEnd type="triangle"/>
          </a:ln>
          <a:effectLst/>
        </p:spPr>
      </p:cxnSp>
      <p:sp>
        <p:nvSpPr>
          <p:cNvPr id="106" name="TextBox 105"/>
          <p:cNvSpPr txBox="1"/>
          <p:nvPr/>
        </p:nvSpPr>
        <p:spPr>
          <a:xfrm>
            <a:off x="1710933" y="5666098"/>
            <a:ext cx="2413666"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b="0" i="0" u="none" strike="noStrike" kern="0" cap="none" spc="0" normalizeH="0" baseline="0" noProof="0" dirty="0" smtClean="0">
                <a:ln>
                  <a:noFill/>
                </a:ln>
                <a:solidFill>
                  <a:schemeClr val="bg1"/>
                </a:solidFill>
                <a:effectLst/>
                <a:uLnTx/>
                <a:uFillTx/>
              </a:rPr>
              <a:t>Portalų</a:t>
            </a:r>
            <a:r>
              <a:rPr kumimoji="0" lang="lt-LT" b="0" i="0" u="none" strike="noStrike" kern="0" cap="none" spc="0" normalizeH="0" noProof="0" dirty="0" smtClean="0">
                <a:ln>
                  <a:noFill/>
                </a:ln>
                <a:solidFill>
                  <a:schemeClr val="bg1"/>
                </a:solidFill>
                <a:effectLst/>
                <a:uLnTx/>
                <a:uFillTx/>
              </a:rPr>
              <a:t> sąveika </a:t>
            </a:r>
          </a:p>
          <a:p>
            <a:pPr marL="0" marR="0" lvl="0" indent="0" algn="ctr" defTabSz="914400" eaLnBrk="1" fontAlgn="auto" latinLnBrk="0" hangingPunct="1">
              <a:lnSpc>
                <a:spcPct val="100000"/>
              </a:lnSpc>
              <a:spcBef>
                <a:spcPts val="0"/>
              </a:spcBef>
              <a:spcAft>
                <a:spcPts val="0"/>
              </a:spcAft>
              <a:buClrTx/>
              <a:buSzTx/>
              <a:buFontTx/>
              <a:buNone/>
              <a:tabLst/>
              <a:defRPr/>
            </a:pPr>
            <a:r>
              <a:rPr lang="lt-LT" kern="0" dirty="0">
                <a:solidFill>
                  <a:schemeClr val="bg1"/>
                </a:solidFill>
              </a:rPr>
              <a:t>n</a:t>
            </a:r>
            <a:r>
              <a:rPr kumimoji="0" lang="lt-LT" b="0" i="0" u="none" strike="noStrike" kern="0" cap="none" spc="0" normalizeH="0" baseline="0" noProof="0" dirty="0" smtClean="0">
                <a:ln>
                  <a:noFill/>
                </a:ln>
                <a:solidFill>
                  <a:schemeClr val="bg1"/>
                </a:solidFill>
                <a:effectLst/>
                <a:uLnTx/>
                <a:uFillTx/>
              </a:rPr>
              <a:t>audojant</a:t>
            </a:r>
            <a:r>
              <a:rPr kumimoji="0" lang="lt-LT" b="0" i="0" u="none" strike="noStrike" kern="0" cap="none" spc="0" normalizeH="0" noProof="0" dirty="0" smtClean="0">
                <a:ln>
                  <a:noFill/>
                </a:ln>
                <a:solidFill>
                  <a:schemeClr val="bg1"/>
                </a:solidFill>
                <a:effectLst/>
                <a:uLnTx/>
                <a:uFillTx/>
              </a:rPr>
              <a:t> ce</a:t>
            </a:r>
            <a:r>
              <a:rPr kumimoji="0" lang="lt-LT" b="0" i="0" u="none" strike="noStrike" kern="0" cap="none" spc="0" normalizeH="0" baseline="0" noProof="0" dirty="0" smtClean="0">
                <a:ln>
                  <a:noFill/>
                </a:ln>
                <a:solidFill>
                  <a:schemeClr val="bg1"/>
                </a:solidFill>
                <a:effectLst/>
                <a:uLnTx/>
                <a:uFillTx/>
              </a:rPr>
              <a:t>ntrinio</a:t>
            </a:r>
            <a:r>
              <a:rPr kumimoji="0" lang="lt-LT" b="0" i="0" u="none" strike="noStrike" kern="0" cap="none" spc="0" normalizeH="0" noProof="0" dirty="0" smtClean="0">
                <a:ln>
                  <a:noFill/>
                </a:ln>
                <a:solidFill>
                  <a:schemeClr val="bg1"/>
                </a:solidFill>
                <a:effectLst/>
                <a:uLnTx/>
                <a:uFillTx/>
              </a:rPr>
              <a:t> portalo modelį</a:t>
            </a:r>
            <a:endParaRPr kumimoji="0" lang="en-US" b="0" i="0" u="none" strike="noStrike" kern="0" cap="none" spc="0" normalizeH="0" baseline="0" noProof="0" dirty="0">
              <a:ln>
                <a:noFill/>
              </a:ln>
              <a:solidFill>
                <a:schemeClr val="bg1"/>
              </a:solidFill>
              <a:effectLst/>
              <a:uLnTx/>
              <a:uFillTx/>
            </a:endParaRPr>
          </a:p>
        </p:txBody>
      </p:sp>
      <p:grpSp>
        <p:nvGrpSpPr>
          <p:cNvPr id="107" name="Group 106"/>
          <p:cNvGrpSpPr/>
          <p:nvPr/>
        </p:nvGrpSpPr>
        <p:grpSpPr>
          <a:xfrm>
            <a:off x="7040108" y="2800529"/>
            <a:ext cx="1148941" cy="850003"/>
            <a:chOff x="5027721" y="2973378"/>
            <a:chExt cx="2136559" cy="1580657"/>
          </a:xfrm>
        </p:grpSpPr>
        <p:sp>
          <p:nvSpPr>
            <p:cNvPr id="108"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109" name="Group 108"/>
            <p:cNvGrpSpPr/>
            <p:nvPr/>
          </p:nvGrpSpPr>
          <p:grpSpPr>
            <a:xfrm>
              <a:off x="5819630" y="3499518"/>
              <a:ext cx="966500" cy="1054517"/>
              <a:chOff x="749839" y="3008091"/>
              <a:chExt cx="1033728" cy="1127867"/>
            </a:xfrm>
          </p:grpSpPr>
          <p:sp>
            <p:nvSpPr>
              <p:cNvPr id="110" name="Freeform 238"/>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1"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2"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3"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4"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19"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0"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white"/>
                  </a:solidFill>
                  <a:latin typeface="Arial"/>
                  <a:ea typeface="ＭＳ Ｐゴシック"/>
                  <a:cs typeface="ＭＳ Ｐゴシック"/>
                </a:endParaRPr>
              </a:p>
            </p:txBody>
          </p:sp>
          <p:sp>
            <p:nvSpPr>
              <p:cNvPr id="121"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2"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3"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4"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25"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126" name="Group 125"/>
          <p:cNvGrpSpPr/>
          <p:nvPr/>
        </p:nvGrpSpPr>
        <p:grpSpPr>
          <a:xfrm>
            <a:off x="10443159" y="2827838"/>
            <a:ext cx="1148941" cy="850003"/>
            <a:chOff x="5027721" y="2973378"/>
            <a:chExt cx="2136559" cy="1580657"/>
          </a:xfrm>
        </p:grpSpPr>
        <p:sp>
          <p:nvSpPr>
            <p:cNvPr id="127" name="Freeform 29"/>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128" name="Group 127"/>
            <p:cNvGrpSpPr/>
            <p:nvPr/>
          </p:nvGrpSpPr>
          <p:grpSpPr>
            <a:xfrm>
              <a:off x="5819630" y="3499518"/>
              <a:ext cx="966500" cy="1054517"/>
              <a:chOff x="749839" y="3008091"/>
              <a:chExt cx="1033728" cy="1127867"/>
            </a:xfrm>
          </p:grpSpPr>
          <p:sp>
            <p:nvSpPr>
              <p:cNvPr id="129" name="Freeform 238"/>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0"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1"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2"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3"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4"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5"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6"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7"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8"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39"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white"/>
                  </a:solidFill>
                  <a:latin typeface="Arial"/>
                  <a:ea typeface="ＭＳ Ｐゴシック"/>
                  <a:cs typeface="ＭＳ Ｐゴシック"/>
                </a:endParaRPr>
              </a:p>
            </p:txBody>
          </p:sp>
          <p:sp>
            <p:nvSpPr>
              <p:cNvPr id="140"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41"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42"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43"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144"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cxnSp>
        <p:nvCxnSpPr>
          <p:cNvPr id="145" name="Straight Arrow Connector 144"/>
          <p:cNvCxnSpPr/>
          <p:nvPr/>
        </p:nvCxnSpPr>
        <p:spPr bwMode="auto">
          <a:xfrm>
            <a:off x="8377459" y="3161386"/>
            <a:ext cx="1944242" cy="19324"/>
          </a:xfrm>
          <a:prstGeom prst="straightConnector1">
            <a:avLst/>
          </a:prstGeom>
          <a:noFill/>
          <a:ln w="22225" cap="flat" cmpd="sng" algn="ctr">
            <a:solidFill>
              <a:srgbClr val="FFC000"/>
            </a:solidFill>
            <a:prstDash val="solid"/>
            <a:round/>
            <a:headEnd type="none" w="med" len="med"/>
            <a:tailEnd type="triangle"/>
          </a:ln>
          <a:effectLst/>
        </p:spPr>
      </p:cxnSp>
      <p:cxnSp>
        <p:nvCxnSpPr>
          <p:cNvPr id="146" name="Straight Arrow Connector 145"/>
          <p:cNvCxnSpPr/>
          <p:nvPr/>
        </p:nvCxnSpPr>
        <p:spPr bwMode="auto">
          <a:xfrm rot="10800000">
            <a:off x="8348140" y="3305245"/>
            <a:ext cx="1944242" cy="19324"/>
          </a:xfrm>
          <a:prstGeom prst="straightConnector1">
            <a:avLst/>
          </a:prstGeom>
          <a:noFill/>
          <a:ln w="22225" cap="flat" cmpd="sng" algn="ctr">
            <a:solidFill>
              <a:srgbClr val="FFC000"/>
            </a:solidFill>
            <a:prstDash val="solid"/>
            <a:round/>
            <a:headEnd type="none" w="med" len="med"/>
            <a:tailEnd type="triangle"/>
          </a:ln>
          <a:effectLst/>
        </p:spPr>
      </p:cxnSp>
      <p:sp>
        <p:nvSpPr>
          <p:cNvPr id="147" name="TextBox 146"/>
          <p:cNvSpPr txBox="1"/>
          <p:nvPr/>
        </p:nvSpPr>
        <p:spPr>
          <a:xfrm>
            <a:off x="8221328" y="5289035"/>
            <a:ext cx="2413666"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b="0" i="0" u="none" strike="noStrike" kern="0" cap="none" spc="0" normalizeH="0" baseline="0" noProof="0" dirty="0" smtClean="0">
                <a:ln>
                  <a:noFill/>
                </a:ln>
                <a:solidFill>
                  <a:schemeClr val="bg1"/>
                </a:solidFill>
                <a:effectLst/>
                <a:uLnTx/>
                <a:uFillTx/>
              </a:rPr>
              <a:t>Portalų sąveika naudojant</a:t>
            </a:r>
            <a:r>
              <a:rPr kumimoji="0" lang="lt-LT" b="0" i="0" u="none" strike="noStrike" kern="0" cap="none" spc="0" normalizeH="0" noProof="0" dirty="0" smtClean="0">
                <a:ln>
                  <a:noFill/>
                </a:ln>
                <a:solidFill>
                  <a:schemeClr val="bg1"/>
                </a:solidFill>
                <a:effectLst/>
                <a:uLnTx/>
                <a:uFillTx/>
              </a:rPr>
              <a:t> tarpinstitucinį modelį</a:t>
            </a:r>
            <a:endParaRPr kumimoji="0" lang="en-US" b="0" i="0" u="none" strike="noStrike" kern="0" cap="none" spc="0" normalizeH="0" baseline="0" noProof="0" dirty="0">
              <a:ln>
                <a:noFill/>
              </a:ln>
              <a:solidFill>
                <a:schemeClr val="bg1"/>
              </a:solidFill>
              <a:effectLst/>
              <a:uLnTx/>
              <a:uFillTx/>
            </a:endParaRPr>
          </a:p>
        </p:txBody>
      </p:sp>
      <p:sp>
        <p:nvSpPr>
          <p:cNvPr id="149" name="Title 8"/>
          <p:cNvSpPr txBox="1">
            <a:spLocks/>
          </p:cNvSpPr>
          <p:nvPr/>
        </p:nvSpPr>
        <p:spPr>
          <a:xfrm>
            <a:off x="682752" y="585206"/>
            <a:ext cx="10826496" cy="369332"/>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lang="en-US" sz="2400" b="1" kern="1200" spc="0" dirty="0" smtClean="0">
                <a:solidFill>
                  <a:schemeClr val="tx1"/>
                </a:solidFill>
                <a:latin typeface="+mj-lt"/>
                <a:ea typeface="+mj-ea"/>
                <a:cs typeface="Arial"/>
              </a:defRPr>
            </a:lvl1pPr>
          </a:lstStyle>
          <a:p>
            <a:pPr>
              <a:spcAft>
                <a:spcPts val="600"/>
              </a:spcAft>
            </a:pPr>
            <a:r>
              <a:rPr lang="lt-LT" dirty="0" smtClean="0">
                <a:solidFill>
                  <a:schemeClr val="bg1"/>
                </a:solidFill>
                <a:latin typeface="Avenir Next"/>
              </a:rPr>
              <a:t>Paskirstytas </a:t>
            </a:r>
            <a:r>
              <a:rPr lang="en-US" dirty="0" smtClean="0">
                <a:solidFill>
                  <a:schemeClr val="bg1"/>
                </a:solidFill>
                <a:latin typeface="Avenir Next"/>
              </a:rPr>
              <a:t>GIS</a:t>
            </a:r>
            <a:r>
              <a:rPr lang="lt-LT" dirty="0" smtClean="0">
                <a:solidFill>
                  <a:schemeClr val="bg1"/>
                </a:solidFill>
                <a:latin typeface="Avenir Next"/>
              </a:rPr>
              <a:t> </a:t>
            </a:r>
            <a:r>
              <a:rPr lang="en-US" dirty="0" smtClean="0">
                <a:solidFill>
                  <a:schemeClr val="bg1"/>
                </a:solidFill>
                <a:latin typeface="Avenir Next"/>
              </a:rPr>
              <a:t>| </a:t>
            </a:r>
            <a:r>
              <a:rPr lang="en-US" b="0" dirty="0" smtClean="0">
                <a:solidFill>
                  <a:schemeClr val="bg1"/>
                </a:solidFill>
                <a:latin typeface="Avenir Next"/>
              </a:rPr>
              <a:t>Portal</a:t>
            </a:r>
            <a:r>
              <a:rPr lang="lt-LT" b="0" dirty="0" smtClean="0">
                <a:solidFill>
                  <a:schemeClr val="bg1"/>
                </a:solidFill>
                <a:latin typeface="Avenir Next"/>
              </a:rPr>
              <a:t>ų/WebGIS sąveika</a:t>
            </a:r>
            <a:endParaRPr lang="en-US" b="0" dirty="0">
              <a:solidFill>
                <a:schemeClr val="bg1"/>
              </a:solidFill>
              <a:latin typeface="Avenir Next"/>
            </a:endParaRPr>
          </a:p>
        </p:txBody>
      </p:sp>
      <p:sp>
        <p:nvSpPr>
          <p:cNvPr id="2" name="TextBox 1"/>
          <p:cNvSpPr txBox="1"/>
          <p:nvPr/>
        </p:nvSpPr>
        <p:spPr>
          <a:xfrm>
            <a:off x="3241561" y="2703271"/>
            <a:ext cx="1281889" cy="369332"/>
          </a:xfrm>
          <a:prstGeom prst="rect">
            <a:avLst/>
          </a:prstGeom>
          <a:noFill/>
        </p:spPr>
        <p:txBody>
          <a:bodyPr wrap="none" rtlCol="0">
            <a:spAutoFit/>
          </a:bodyPr>
          <a:lstStyle/>
          <a:p>
            <a:r>
              <a:rPr lang="lt-LT" dirty="0" smtClean="0">
                <a:solidFill>
                  <a:schemeClr val="bg1"/>
                </a:solidFill>
              </a:rPr>
              <a:t>Savivaldybė</a:t>
            </a:r>
            <a:endParaRPr lang="en-US" dirty="0">
              <a:solidFill>
                <a:schemeClr val="bg1"/>
              </a:solidFill>
            </a:endParaRPr>
          </a:p>
        </p:txBody>
      </p:sp>
      <p:sp>
        <p:nvSpPr>
          <p:cNvPr id="148" name="TextBox 147"/>
          <p:cNvSpPr txBox="1"/>
          <p:nvPr/>
        </p:nvSpPr>
        <p:spPr>
          <a:xfrm>
            <a:off x="4778822" y="3576755"/>
            <a:ext cx="1627240" cy="369332"/>
          </a:xfrm>
          <a:prstGeom prst="rect">
            <a:avLst/>
          </a:prstGeom>
          <a:noFill/>
        </p:spPr>
        <p:txBody>
          <a:bodyPr wrap="none" rtlCol="0">
            <a:spAutoFit/>
          </a:bodyPr>
          <a:lstStyle/>
          <a:p>
            <a:r>
              <a:rPr lang="lt-LT" dirty="0" smtClean="0">
                <a:solidFill>
                  <a:schemeClr val="bg1"/>
                </a:solidFill>
              </a:rPr>
              <a:t>Komunalininkai</a:t>
            </a:r>
            <a:endParaRPr lang="en-US" dirty="0">
              <a:solidFill>
                <a:schemeClr val="bg1"/>
              </a:solidFill>
            </a:endParaRPr>
          </a:p>
        </p:txBody>
      </p:sp>
      <p:sp>
        <p:nvSpPr>
          <p:cNvPr id="150" name="TextBox 149"/>
          <p:cNvSpPr txBox="1"/>
          <p:nvPr/>
        </p:nvSpPr>
        <p:spPr>
          <a:xfrm>
            <a:off x="3476368" y="1266471"/>
            <a:ext cx="1384803" cy="369332"/>
          </a:xfrm>
          <a:prstGeom prst="rect">
            <a:avLst/>
          </a:prstGeom>
          <a:noFill/>
        </p:spPr>
        <p:txBody>
          <a:bodyPr wrap="none" rtlCol="0">
            <a:spAutoFit/>
          </a:bodyPr>
          <a:lstStyle/>
          <a:p>
            <a:r>
              <a:rPr lang="lt-LT" dirty="0" smtClean="0">
                <a:solidFill>
                  <a:schemeClr val="bg1"/>
                </a:solidFill>
              </a:rPr>
              <a:t>Vandentiekis</a:t>
            </a:r>
            <a:endParaRPr lang="en-US" dirty="0">
              <a:solidFill>
                <a:schemeClr val="bg1"/>
              </a:solidFill>
            </a:endParaRPr>
          </a:p>
        </p:txBody>
      </p:sp>
      <p:sp>
        <p:nvSpPr>
          <p:cNvPr id="151" name="TextBox 150"/>
          <p:cNvSpPr txBox="1"/>
          <p:nvPr/>
        </p:nvSpPr>
        <p:spPr>
          <a:xfrm>
            <a:off x="-25449" y="2593892"/>
            <a:ext cx="1539204" cy="369332"/>
          </a:xfrm>
          <a:prstGeom prst="rect">
            <a:avLst/>
          </a:prstGeom>
          <a:noFill/>
        </p:spPr>
        <p:txBody>
          <a:bodyPr wrap="none" rtlCol="0">
            <a:spAutoFit/>
          </a:bodyPr>
          <a:lstStyle/>
          <a:p>
            <a:r>
              <a:rPr lang="lt-LT" dirty="0" smtClean="0">
                <a:solidFill>
                  <a:schemeClr val="bg1"/>
                </a:solidFill>
              </a:rPr>
              <a:t>Šilumos tinklai</a:t>
            </a:r>
            <a:endParaRPr lang="en-US" dirty="0">
              <a:solidFill>
                <a:schemeClr val="bg1"/>
              </a:solidFill>
            </a:endParaRPr>
          </a:p>
        </p:txBody>
      </p:sp>
      <p:sp>
        <p:nvSpPr>
          <p:cNvPr id="152" name="TextBox 151"/>
          <p:cNvSpPr txBox="1"/>
          <p:nvPr/>
        </p:nvSpPr>
        <p:spPr>
          <a:xfrm>
            <a:off x="2356513" y="5146059"/>
            <a:ext cx="1951240" cy="369332"/>
          </a:xfrm>
          <a:prstGeom prst="rect">
            <a:avLst/>
          </a:prstGeom>
          <a:noFill/>
        </p:spPr>
        <p:txBody>
          <a:bodyPr wrap="none" rtlCol="0">
            <a:spAutoFit/>
          </a:bodyPr>
          <a:lstStyle/>
          <a:p>
            <a:r>
              <a:rPr lang="lt-LT" dirty="0" smtClean="0">
                <a:solidFill>
                  <a:schemeClr val="bg1"/>
                </a:solidFill>
              </a:rPr>
              <a:t>Gatvių apšvietimas</a:t>
            </a:r>
            <a:endParaRPr lang="en-US" dirty="0">
              <a:solidFill>
                <a:schemeClr val="bg1"/>
              </a:solidFill>
            </a:endParaRPr>
          </a:p>
        </p:txBody>
      </p:sp>
      <p:sp>
        <p:nvSpPr>
          <p:cNvPr id="153" name="TextBox 152"/>
          <p:cNvSpPr txBox="1"/>
          <p:nvPr/>
        </p:nvSpPr>
        <p:spPr>
          <a:xfrm>
            <a:off x="6088514" y="2610594"/>
            <a:ext cx="1281889" cy="369332"/>
          </a:xfrm>
          <a:prstGeom prst="rect">
            <a:avLst/>
          </a:prstGeom>
          <a:noFill/>
        </p:spPr>
        <p:txBody>
          <a:bodyPr wrap="none" rtlCol="0">
            <a:spAutoFit/>
          </a:bodyPr>
          <a:lstStyle/>
          <a:p>
            <a:r>
              <a:rPr lang="lt-LT" dirty="0" smtClean="0">
                <a:solidFill>
                  <a:schemeClr val="bg1"/>
                </a:solidFill>
              </a:rPr>
              <a:t>Savivaldybė</a:t>
            </a:r>
            <a:endParaRPr lang="en-US" dirty="0">
              <a:solidFill>
                <a:schemeClr val="bg1"/>
              </a:solidFill>
            </a:endParaRPr>
          </a:p>
        </p:txBody>
      </p:sp>
      <p:sp>
        <p:nvSpPr>
          <p:cNvPr id="154" name="TextBox 153"/>
          <p:cNvSpPr txBox="1"/>
          <p:nvPr/>
        </p:nvSpPr>
        <p:spPr>
          <a:xfrm>
            <a:off x="11065365" y="2261393"/>
            <a:ext cx="1196931" cy="646331"/>
          </a:xfrm>
          <a:prstGeom prst="rect">
            <a:avLst/>
          </a:prstGeom>
          <a:noFill/>
        </p:spPr>
        <p:txBody>
          <a:bodyPr wrap="none" rtlCol="0">
            <a:spAutoFit/>
          </a:bodyPr>
          <a:lstStyle/>
          <a:p>
            <a:r>
              <a:rPr lang="lt-LT" dirty="0" smtClean="0">
                <a:solidFill>
                  <a:schemeClr val="bg1"/>
                </a:solidFill>
              </a:rPr>
              <a:t>Regioninis </a:t>
            </a:r>
          </a:p>
          <a:p>
            <a:r>
              <a:rPr lang="lt-LT" dirty="0" smtClean="0">
                <a:solidFill>
                  <a:schemeClr val="bg1"/>
                </a:solidFill>
              </a:rPr>
              <a:t>parkas</a:t>
            </a:r>
            <a:endParaRPr lang="en-US" dirty="0">
              <a:solidFill>
                <a:schemeClr val="bg1"/>
              </a:solidFill>
            </a:endParaRPr>
          </a:p>
        </p:txBody>
      </p:sp>
    </p:spTree>
    <p:extLst>
      <p:ext uri="{BB962C8B-B14F-4D97-AF65-F5344CB8AC3E}">
        <p14:creationId xmlns:p14="http://schemas.microsoft.com/office/powerpoint/2010/main" xmlns="" val="216542003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90" name="TextBox 89"/>
          <p:cNvSpPr txBox="1"/>
          <p:nvPr/>
        </p:nvSpPr>
        <p:spPr>
          <a:xfrm>
            <a:off x="9899511" y="1546119"/>
            <a:ext cx="897402" cy="170755"/>
          </a:xfrm>
          <a:prstGeom prst="rect">
            <a:avLst/>
          </a:prstGeom>
          <a:noFill/>
          <a:effectLst/>
        </p:spPr>
        <p:txBody>
          <a:bodyPr wrap="none" lIns="0" tIns="0" rIns="0" bIns="0" rtlCol="0">
            <a:no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9F2">
                    <a:lumMod val="40000"/>
                    <a:lumOff val="60000"/>
                  </a:srgbClr>
                </a:solidFill>
                <a:effectLst/>
                <a:uLnTx/>
                <a:uFillTx/>
                <a:latin typeface="Arial"/>
                <a:ea typeface="ＭＳ Ｐゴシック"/>
              </a:rPr>
              <a:t>Vision Zero</a:t>
            </a:r>
          </a:p>
        </p:txBody>
      </p:sp>
      <p:sp>
        <p:nvSpPr>
          <p:cNvPr id="91" name="TextBox 90"/>
          <p:cNvSpPr txBox="1"/>
          <p:nvPr/>
        </p:nvSpPr>
        <p:spPr>
          <a:xfrm>
            <a:off x="10737135" y="2032340"/>
            <a:ext cx="897402" cy="170755"/>
          </a:xfrm>
          <a:prstGeom prst="rect">
            <a:avLst/>
          </a:prstGeom>
          <a:noFill/>
          <a:effectLst/>
        </p:spPr>
        <p:txBody>
          <a:bodyPr wrap="none" lIns="0" tIns="0" rIns="0" bIns="0" rtlCol="0">
            <a:noAutofit/>
          </a:bodyPr>
          <a:lstStyle>
            <a:defPPr>
              <a:defRPr lang="en-US"/>
            </a:defPPr>
            <a:lvl1pPr eaLnBrk="0" hangingPunct="0">
              <a:defRPr sz="1050">
                <a:solidFill>
                  <a:schemeClr val="accent4">
                    <a:lumMod val="40000"/>
                    <a:lumOff val="60000"/>
                  </a:schemeClr>
                </a:solidFill>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9F2">
                    <a:lumMod val="40000"/>
                    <a:lumOff val="60000"/>
                  </a:srgbClr>
                </a:solidFill>
                <a:effectLst/>
                <a:uLnTx/>
                <a:uFillTx/>
                <a:latin typeface="Arial"/>
                <a:ea typeface="ＭＳ Ｐゴシック"/>
              </a:rPr>
              <a:t>Open Data</a:t>
            </a:r>
          </a:p>
        </p:txBody>
      </p:sp>
      <p:sp>
        <p:nvSpPr>
          <p:cNvPr id="93" name="TextBox 92"/>
          <p:cNvSpPr txBox="1"/>
          <p:nvPr/>
        </p:nvSpPr>
        <p:spPr>
          <a:xfrm>
            <a:off x="8994025" y="5238956"/>
            <a:ext cx="897402" cy="170755"/>
          </a:xfrm>
          <a:prstGeom prst="rect">
            <a:avLst/>
          </a:prstGeom>
          <a:noFill/>
          <a:effectLst/>
        </p:spPr>
        <p:txBody>
          <a:bodyPr wrap="none" lIns="0" tIns="0" rIns="0" bIns="0" rtlCol="0">
            <a:noAutofit/>
          </a:bodyPr>
          <a:lstStyle>
            <a:defPPr>
              <a:defRPr lang="en-US"/>
            </a:defPPr>
            <a:lvl1pPr eaLnBrk="0" hangingPunct="0">
              <a:defRPr sz="1050">
                <a:solidFill>
                  <a:schemeClr val="accent4">
                    <a:lumMod val="40000"/>
                    <a:lumOff val="60000"/>
                  </a:schemeClr>
                </a:solidFill>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05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Teritorijų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05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planavimas</a:t>
            </a:r>
            <a:endParaRPr kumimoji="0" lang="en-US" sz="105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94" name="TextBox 93"/>
          <p:cNvSpPr txBox="1"/>
          <p:nvPr/>
        </p:nvSpPr>
        <p:spPr>
          <a:xfrm>
            <a:off x="10096311" y="5775933"/>
            <a:ext cx="897402" cy="170755"/>
          </a:xfrm>
          <a:prstGeom prst="rect">
            <a:avLst/>
          </a:prstGeom>
          <a:noFill/>
          <a:effectLst/>
        </p:spPr>
        <p:txBody>
          <a:bodyPr wrap="none" lIns="0" tIns="0" rIns="0" bIns="0" rtlCol="0">
            <a:noAutofit/>
          </a:bodyPr>
          <a:lstStyle>
            <a:defPPr>
              <a:defRPr lang="en-US"/>
            </a:defPPr>
            <a:lvl1pPr eaLnBrk="0" hangingPunct="0">
              <a:defRPr sz="1050">
                <a:solidFill>
                  <a:schemeClr val="accent4">
                    <a:lumMod val="40000"/>
                    <a:lumOff val="60000"/>
                  </a:schemeClr>
                </a:solidFill>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05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Demografinės ataskaitos</a:t>
            </a:r>
            <a:endParaRPr kumimoji="0" lang="en-US" sz="105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grpSp>
        <p:nvGrpSpPr>
          <p:cNvPr id="2" name="Group 1"/>
          <p:cNvGrpSpPr/>
          <p:nvPr/>
        </p:nvGrpSpPr>
        <p:grpSpPr>
          <a:xfrm>
            <a:off x="7302661" y="1950518"/>
            <a:ext cx="967924" cy="600117"/>
            <a:chOff x="7252611" y="1508625"/>
            <a:chExt cx="967924" cy="600117"/>
          </a:xfrm>
        </p:grpSpPr>
        <p:sp>
          <p:nvSpPr>
            <p:cNvPr id="71" name="Freeform 53"/>
            <p:cNvSpPr>
              <a:spLocks noEditPoints="1"/>
            </p:cNvSpPr>
            <p:nvPr/>
          </p:nvSpPr>
          <p:spPr bwMode="auto">
            <a:xfrm>
              <a:off x="7252611" y="1604391"/>
              <a:ext cx="325289" cy="371585"/>
            </a:xfrm>
            <a:custGeom>
              <a:avLst/>
              <a:gdLst>
                <a:gd name="T0" fmla="*/ 398 w 1863"/>
                <a:gd name="T1" fmla="*/ 452 h 2136"/>
                <a:gd name="T2" fmla="*/ 505 w 1863"/>
                <a:gd name="T3" fmla="*/ 465 h 2136"/>
                <a:gd name="T4" fmla="*/ 571 w 1863"/>
                <a:gd name="T5" fmla="*/ 506 h 2136"/>
                <a:gd name="T6" fmla="*/ 609 w 1863"/>
                <a:gd name="T7" fmla="*/ 597 h 2136"/>
                <a:gd name="T8" fmla="*/ 623 w 1863"/>
                <a:gd name="T9" fmla="*/ 1041 h 2136"/>
                <a:gd name="T10" fmla="*/ 562 w 1863"/>
                <a:gd name="T11" fmla="*/ 1076 h 2136"/>
                <a:gd name="T12" fmla="*/ 502 w 1863"/>
                <a:gd name="T13" fmla="*/ 1953 h 2136"/>
                <a:gd name="T14" fmla="*/ 412 w 1863"/>
                <a:gd name="T15" fmla="*/ 1979 h 2136"/>
                <a:gd name="T16" fmla="*/ 356 w 1863"/>
                <a:gd name="T17" fmla="*/ 1946 h 2136"/>
                <a:gd name="T18" fmla="*/ 289 w 1863"/>
                <a:gd name="T19" fmla="*/ 1270 h 2136"/>
                <a:gd name="T20" fmla="*/ 271 w 1863"/>
                <a:gd name="T21" fmla="*/ 1960 h 2136"/>
                <a:gd name="T22" fmla="*/ 184 w 1863"/>
                <a:gd name="T23" fmla="*/ 1979 h 2136"/>
                <a:gd name="T24" fmla="*/ 124 w 1863"/>
                <a:gd name="T25" fmla="*/ 1936 h 2136"/>
                <a:gd name="T26" fmla="*/ 56 w 1863"/>
                <a:gd name="T27" fmla="*/ 1073 h 2136"/>
                <a:gd name="T28" fmla="*/ 5 w 1863"/>
                <a:gd name="T29" fmla="*/ 1025 h 2136"/>
                <a:gd name="T30" fmla="*/ 32 w 1863"/>
                <a:gd name="T31" fmla="*/ 568 h 2136"/>
                <a:gd name="T32" fmla="*/ 80 w 1863"/>
                <a:gd name="T33" fmla="*/ 491 h 2136"/>
                <a:gd name="T34" fmla="*/ 149 w 1863"/>
                <a:gd name="T35" fmla="*/ 461 h 2136"/>
                <a:gd name="T36" fmla="*/ 269 w 1863"/>
                <a:gd name="T37" fmla="*/ 451 h 2136"/>
                <a:gd name="T38" fmla="*/ 1531 w 1863"/>
                <a:gd name="T39" fmla="*/ 448 h 2136"/>
                <a:gd name="T40" fmla="*/ 1643 w 1863"/>
                <a:gd name="T41" fmla="*/ 452 h 2136"/>
                <a:gd name="T42" fmla="*/ 1732 w 1863"/>
                <a:gd name="T43" fmla="*/ 469 h 2136"/>
                <a:gd name="T44" fmla="*/ 1796 w 1863"/>
                <a:gd name="T45" fmla="*/ 517 h 2136"/>
                <a:gd name="T46" fmla="*/ 1832 w 1863"/>
                <a:gd name="T47" fmla="*/ 610 h 2136"/>
                <a:gd name="T48" fmla="*/ 1851 w 1863"/>
                <a:gd name="T49" fmla="*/ 1094 h 2136"/>
                <a:gd name="T50" fmla="*/ 1799 w 1863"/>
                <a:gd name="T51" fmla="*/ 1137 h 2136"/>
                <a:gd name="T52" fmla="*/ 1726 w 1863"/>
                <a:gd name="T53" fmla="*/ 2087 h 2136"/>
                <a:gd name="T54" fmla="*/ 1676 w 1863"/>
                <a:gd name="T55" fmla="*/ 2134 h 2136"/>
                <a:gd name="T56" fmla="*/ 1578 w 1863"/>
                <a:gd name="T57" fmla="*/ 2126 h 2136"/>
                <a:gd name="T58" fmla="*/ 1542 w 1863"/>
                <a:gd name="T59" fmla="*/ 2065 h 2136"/>
                <a:gd name="T60" fmla="*/ 1476 w 1863"/>
                <a:gd name="T61" fmla="*/ 2084 h 2136"/>
                <a:gd name="T62" fmla="*/ 1427 w 1863"/>
                <a:gd name="T63" fmla="*/ 2134 h 2136"/>
                <a:gd name="T64" fmla="*/ 1328 w 1863"/>
                <a:gd name="T65" fmla="*/ 2128 h 2136"/>
                <a:gd name="T66" fmla="*/ 1293 w 1863"/>
                <a:gd name="T67" fmla="*/ 2068 h 2136"/>
                <a:gd name="T68" fmla="*/ 1206 w 1863"/>
                <a:gd name="T69" fmla="*/ 1130 h 2136"/>
                <a:gd name="T70" fmla="*/ 1163 w 1863"/>
                <a:gd name="T71" fmla="*/ 1079 h 2136"/>
                <a:gd name="T72" fmla="*/ 1194 w 1863"/>
                <a:gd name="T73" fmla="*/ 581 h 2136"/>
                <a:gd name="T74" fmla="*/ 1240 w 1863"/>
                <a:gd name="T75" fmla="*/ 501 h 2136"/>
                <a:gd name="T76" fmla="*/ 1307 w 1863"/>
                <a:gd name="T77" fmla="*/ 463 h 2136"/>
                <a:gd name="T78" fmla="*/ 1408 w 1863"/>
                <a:gd name="T79" fmla="*/ 450 h 2136"/>
                <a:gd name="T80" fmla="*/ 1511 w 1863"/>
                <a:gd name="T81" fmla="*/ 448 h 2136"/>
                <a:gd name="T82" fmla="*/ 407 w 1863"/>
                <a:gd name="T83" fmla="*/ 70 h 2136"/>
                <a:gd name="T84" fmla="*/ 483 w 1863"/>
                <a:gd name="T85" fmla="*/ 161 h 2136"/>
                <a:gd name="T86" fmla="*/ 484 w 1863"/>
                <a:gd name="T87" fmla="*/ 285 h 2136"/>
                <a:gd name="T88" fmla="*/ 408 w 1863"/>
                <a:gd name="T89" fmla="*/ 377 h 2136"/>
                <a:gd name="T90" fmla="*/ 286 w 1863"/>
                <a:gd name="T91" fmla="*/ 399 h 2136"/>
                <a:gd name="T92" fmla="*/ 181 w 1863"/>
                <a:gd name="T93" fmla="*/ 338 h 2136"/>
                <a:gd name="T94" fmla="*/ 141 w 1863"/>
                <a:gd name="T95" fmla="*/ 223 h 2136"/>
                <a:gd name="T96" fmla="*/ 183 w 1863"/>
                <a:gd name="T97" fmla="*/ 109 h 2136"/>
                <a:gd name="T98" fmla="*/ 286 w 1863"/>
                <a:gd name="T99" fmla="*/ 49 h 2136"/>
                <a:gd name="T100" fmla="*/ 1579 w 1863"/>
                <a:gd name="T101" fmla="*/ 13 h 2136"/>
                <a:gd name="T102" fmla="*/ 1679 w 1863"/>
                <a:gd name="T103" fmla="*/ 97 h 2136"/>
                <a:gd name="T104" fmla="*/ 1703 w 1863"/>
                <a:gd name="T105" fmla="*/ 231 h 2136"/>
                <a:gd name="T106" fmla="*/ 1638 w 1863"/>
                <a:gd name="T107" fmla="*/ 348 h 2136"/>
                <a:gd name="T108" fmla="*/ 1511 w 1863"/>
                <a:gd name="T109" fmla="*/ 395 h 2136"/>
                <a:gd name="T110" fmla="*/ 1383 w 1863"/>
                <a:gd name="T111" fmla="*/ 348 h 2136"/>
                <a:gd name="T112" fmla="*/ 1318 w 1863"/>
                <a:gd name="T113" fmla="*/ 231 h 2136"/>
                <a:gd name="T114" fmla="*/ 1342 w 1863"/>
                <a:gd name="T115" fmla="*/ 97 h 2136"/>
                <a:gd name="T116" fmla="*/ 1443 w 1863"/>
                <a:gd name="T117"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3" h="2136">
                  <a:moveTo>
                    <a:pt x="318" y="450"/>
                  </a:moveTo>
                  <a:lnTo>
                    <a:pt x="340" y="450"/>
                  </a:lnTo>
                  <a:lnTo>
                    <a:pt x="367" y="451"/>
                  </a:lnTo>
                  <a:lnTo>
                    <a:pt x="398" y="452"/>
                  </a:lnTo>
                  <a:lnTo>
                    <a:pt x="430" y="454"/>
                  </a:lnTo>
                  <a:lnTo>
                    <a:pt x="460" y="456"/>
                  </a:lnTo>
                  <a:lnTo>
                    <a:pt x="487" y="461"/>
                  </a:lnTo>
                  <a:lnTo>
                    <a:pt x="505" y="465"/>
                  </a:lnTo>
                  <a:lnTo>
                    <a:pt x="521" y="471"/>
                  </a:lnTo>
                  <a:lnTo>
                    <a:pt x="539" y="480"/>
                  </a:lnTo>
                  <a:lnTo>
                    <a:pt x="555" y="491"/>
                  </a:lnTo>
                  <a:lnTo>
                    <a:pt x="571" y="506"/>
                  </a:lnTo>
                  <a:lnTo>
                    <a:pt x="585" y="524"/>
                  </a:lnTo>
                  <a:lnTo>
                    <a:pt x="596" y="544"/>
                  </a:lnTo>
                  <a:lnTo>
                    <a:pt x="604" y="568"/>
                  </a:lnTo>
                  <a:lnTo>
                    <a:pt x="609" y="597"/>
                  </a:lnTo>
                  <a:lnTo>
                    <a:pt x="637" y="992"/>
                  </a:lnTo>
                  <a:lnTo>
                    <a:pt x="636" y="1009"/>
                  </a:lnTo>
                  <a:lnTo>
                    <a:pt x="631" y="1026"/>
                  </a:lnTo>
                  <a:lnTo>
                    <a:pt x="623" y="1041"/>
                  </a:lnTo>
                  <a:lnTo>
                    <a:pt x="612" y="1055"/>
                  </a:lnTo>
                  <a:lnTo>
                    <a:pt x="597" y="1066"/>
                  </a:lnTo>
                  <a:lnTo>
                    <a:pt x="581" y="1073"/>
                  </a:lnTo>
                  <a:lnTo>
                    <a:pt x="562" y="1076"/>
                  </a:lnTo>
                  <a:lnTo>
                    <a:pt x="545" y="1076"/>
                  </a:lnTo>
                  <a:lnTo>
                    <a:pt x="516" y="1917"/>
                  </a:lnTo>
                  <a:lnTo>
                    <a:pt x="512" y="1936"/>
                  </a:lnTo>
                  <a:lnTo>
                    <a:pt x="502" y="1953"/>
                  </a:lnTo>
                  <a:lnTo>
                    <a:pt x="489" y="1967"/>
                  </a:lnTo>
                  <a:lnTo>
                    <a:pt x="471" y="1975"/>
                  </a:lnTo>
                  <a:lnTo>
                    <a:pt x="452" y="1979"/>
                  </a:lnTo>
                  <a:lnTo>
                    <a:pt x="412" y="1979"/>
                  </a:lnTo>
                  <a:lnTo>
                    <a:pt x="394" y="1975"/>
                  </a:lnTo>
                  <a:lnTo>
                    <a:pt x="379" y="1969"/>
                  </a:lnTo>
                  <a:lnTo>
                    <a:pt x="365" y="1960"/>
                  </a:lnTo>
                  <a:lnTo>
                    <a:pt x="356" y="1946"/>
                  </a:lnTo>
                  <a:lnTo>
                    <a:pt x="349" y="1931"/>
                  </a:lnTo>
                  <a:lnTo>
                    <a:pt x="347" y="1914"/>
                  </a:lnTo>
                  <a:lnTo>
                    <a:pt x="347" y="1270"/>
                  </a:lnTo>
                  <a:lnTo>
                    <a:pt x="289" y="1270"/>
                  </a:lnTo>
                  <a:lnTo>
                    <a:pt x="289" y="1914"/>
                  </a:lnTo>
                  <a:lnTo>
                    <a:pt x="287" y="1931"/>
                  </a:lnTo>
                  <a:lnTo>
                    <a:pt x="281" y="1946"/>
                  </a:lnTo>
                  <a:lnTo>
                    <a:pt x="271" y="1960"/>
                  </a:lnTo>
                  <a:lnTo>
                    <a:pt x="257" y="1969"/>
                  </a:lnTo>
                  <a:lnTo>
                    <a:pt x="243" y="1975"/>
                  </a:lnTo>
                  <a:lnTo>
                    <a:pt x="225" y="1979"/>
                  </a:lnTo>
                  <a:lnTo>
                    <a:pt x="184" y="1979"/>
                  </a:lnTo>
                  <a:lnTo>
                    <a:pt x="165" y="1975"/>
                  </a:lnTo>
                  <a:lnTo>
                    <a:pt x="147" y="1967"/>
                  </a:lnTo>
                  <a:lnTo>
                    <a:pt x="134" y="1953"/>
                  </a:lnTo>
                  <a:lnTo>
                    <a:pt x="124" y="1936"/>
                  </a:lnTo>
                  <a:lnTo>
                    <a:pt x="120" y="1917"/>
                  </a:lnTo>
                  <a:lnTo>
                    <a:pt x="91" y="1076"/>
                  </a:lnTo>
                  <a:lnTo>
                    <a:pt x="75" y="1076"/>
                  </a:lnTo>
                  <a:lnTo>
                    <a:pt x="56" y="1073"/>
                  </a:lnTo>
                  <a:lnTo>
                    <a:pt x="39" y="1066"/>
                  </a:lnTo>
                  <a:lnTo>
                    <a:pt x="24" y="1055"/>
                  </a:lnTo>
                  <a:lnTo>
                    <a:pt x="12" y="1041"/>
                  </a:lnTo>
                  <a:lnTo>
                    <a:pt x="5" y="1025"/>
                  </a:lnTo>
                  <a:lnTo>
                    <a:pt x="1" y="1009"/>
                  </a:lnTo>
                  <a:lnTo>
                    <a:pt x="0" y="992"/>
                  </a:lnTo>
                  <a:lnTo>
                    <a:pt x="27" y="597"/>
                  </a:lnTo>
                  <a:lnTo>
                    <a:pt x="32" y="568"/>
                  </a:lnTo>
                  <a:lnTo>
                    <a:pt x="40" y="544"/>
                  </a:lnTo>
                  <a:lnTo>
                    <a:pt x="51" y="524"/>
                  </a:lnTo>
                  <a:lnTo>
                    <a:pt x="65" y="506"/>
                  </a:lnTo>
                  <a:lnTo>
                    <a:pt x="80" y="491"/>
                  </a:lnTo>
                  <a:lnTo>
                    <a:pt x="97" y="480"/>
                  </a:lnTo>
                  <a:lnTo>
                    <a:pt x="115" y="471"/>
                  </a:lnTo>
                  <a:lnTo>
                    <a:pt x="132" y="465"/>
                  </a:lnTo>
                  <a:lnTo>
                    <a:pt x="149" y="461"/>
                  </a:lnTo>
                  <a:lnTo>
                    <a:pt x="176" y="456"/>
                  </a:lnTo>
                  <a:lnTo>
                    <a:pt x="207" y="454"/>
                  </a:lnTo>
                  <a:lnTo>
                    <a:pt x="238" y="452"/>
                  </a:lnTo>
                  <a:lnTo>
                    <a:pt x="269" y="451"/>
                  </a:lnTo>
                  <a:lnTo>
                    <a:pt x="296" y="450"/>
                  </a:lnTo>
                  <a:lnTo>
                    <a:pt x="318" y="450"/>
                  </a:lnTo>
                  <a:close/>
                  <a:moveTo>
                    <a:pt x="1511" y="448"/>
                  </a:moveTo>
                  <a:lnTo>
                    <a:pt x="1531" y="448"/>
                  </a:lnTo>
                  <a:lnTo>
                    <a:pt x="1556" y="448"/>
                  </a:lnTo>
                  <a:lnTo>
                    <a:pt x="1584" y="449"/>
                  </a:lnTo>
                  <a:lnTo>
                    <a:pt x="1614" y="450"/>
                  </a:lnTo>
                  <a:lnTo>
                    <a:pt x="1643" y="452"/>
                  </a:lnTo>
                  <a:lnTo>
                    <a:pt x="1672" y="455"/>
                  </a:lnTo>
                  <a:lnTo>
                    <a:pt x="1697" y="458"/>
                  </a:lnTo>
                  <a:lnTo>
                    <a:pt x="1714" y="463"/>
                  </a:lnTo>
                  <a:lnTo>
                    <a:pt x="1732" y="469"/>
                  </a:lnTo>
                  <a:lnTo>
                    <a:pt x="1749" y="477"/>
                  </a:lnTo>
                  <a:lnTo>
                    <a:pt x="1766" y="488"/>
                  </a:lnTo>
                  <a:lnTo>
                    <a:pt x="1783" y="501"/>
                  </a:lnTo>
                  <a:lnTo>
                    <a:pt x="1796" y="517"/>
                  </a:lnTo>
                  <a:lnTo>
                    <a:pt x="1809" y="535"/>
                  </a:lnTo>
                  <a:lnTo>
                    <a:pt x="1820" y="557"/>
                  </a:lnTo>
                  <a:lnTo>
                    <a:pt x="1828" y="581"/>
                  </a:lnTo>
                  <a:lnTo>
                    <a:pt x="1832" y="610"/>
                  </a:lnTo>
                  <a:lnTo>
                    <a:pt x="1863" y="1047"/>
                  </a:lnTo>
                  <a:lnTo>
                    <a:pt x="1862" y="1063"/>
                  </a:lnTo>
                  <a:lnTo>
                    <a:pt x="1859" y="1079"/>
                  </a:lnTo>
                  <a:lnTo>
                    <a:pt x="1851" y="1094"/>
                  </a:lnTo>
                  <a:lnTo>
                    <a:pt x="1842" y="1108"/>
                  </a:lnTo>
                  <a:lnTo>
                    <a:pt x="1830" y="1121"/>
                  </a:lnTo>
                  <a:lnTo>
                    <a:pt x="1815" y="1130"/>
                  </a:lnTo>
                  <a:lnTo>
                    <a:pt x="1799" y="1137"/>
                  </a:lnTo>
                  <a:lnTo>
                    <a:pt x="1780" y="1139"/>
                  </a:lnTo>
                  <a:lnTo>
                    <a:pt x="1762" y="1139"/>
                  </a:lnTo>
                  <a:lnTo>
                    <a:pt x="1729" y="2068"/>
                  </a:lnTo>
                  <a:lnTo>
                    <a:pt x="1726" y="2087"/>
                  </a:lnTo>
                  <a:lnTo>
                    <a:pt x="1718" y="2103"/>
                  </a:lnTo>
                  <a:lnTo>
                    <a:pt x="1707" y="2117"/>
                  </a:lnTo>
                  <a:lnTo>
                    <a:pt x="1693" y="2128"/>
                  </a:lnTo>
                  <a:lnTo>
                    <a:pt x="1676" y="2134"/>
                  </a:lnTo>
                  <a:lnTo>
                    <a:pt x="1658" y="2136"/>
                  </a:lnTo>
                  <a:lnTo>
                    <a:pt x="1614" y="2136"/>
                  </a:lnTo>
                  <a:lnTo>
                    <a:pt x="1595" y="2134"/>
                  </a:lnTo>
                  <a:lnTo>
                    <a:pt x="1578" y="2126"/>
                  </a:lnTo>
                  <a:lnTo>
                    <a:pt x="1563" y="2115"/>
                  </a:lnTo>
                  <a:lnTo>
                    <a:pt x="1552" y="2101"/>
                  </a:lnTo>
                  <a:lnTo>
                    <a:pt x="1545" y="2084"/>
                  </a:lnTo>
                  <a:lnTo>
                    <a:pt x="1542" y="2065"/>
                  </a:lnTo>
                  <a:lnTo>
                    <a:pt x="1542" y="1353"/>
                  </a:lnTo>
                  <a:lnTo>
                    <a:pt x="1480" y="1353"/>
                  </a:lnTo>
                  <a:lnTo>
                    <a:pt x="1480" y="2065"/>
                  </a:lnTo>
                  <a:lnTo>
                    <a:pt x="1476" y="2084"/>
                  </a:lnTo>
                  <a:lnTo>
                    <a:pt x="1469" y="2101"/>
                  </a:lnTo>
                  <a:lnTo>
                    <a:pt x="1458" y="2115"/>
                  </a:lnTo>
                  <a:lnTo>
                    <a:pt x="1444" y="2126"/>
                  </a:lnTo>
                  <a:lnTo>
                    <a:pt x="1427" y="2134"/>
                  </a:lnTo>
                  <a:lnTo>
                    <a:pt x="1408" y="2136"/>
                  </a:lnTo>
                  <a:lnTo>
                    <a:pt x="1363" y="2136"/>
                  </a:lnTo>
                  <a:lnTo>
                    <a:pt x="1345" y="2134"/>
                  </a:lnTo>
                  <a:lnTo>
                    <a:pt x="1328" y="2128"/>
                  </a:lnTo>
                  <a:lnTo>
                    <a:pt x="1315" y="2117"/>
                  </a:lnTo>
                  <a:lnTo>
                    <a:pt x="1303" y="2103"/>
                  </a:lnTo>
                  <a:lnTo>
                    <a:pt x="1296" y="2087"/>
                  </a:lnTo>
                  <a:lnTo>
                    <a:pt x="1293" y="2068"/>
                  </a:lnTo>
                  <a:lnTo>
                    <a:pt x="1260" y="1139"/>
                  </a:lnTo>
                  <a:lnTo>
                    <a:pt x="1242" y="1139"/>
                  </a:lnTo>
                  <a:lnTo>
                    <a:pt x="1223" y="1137"/>
                  </a:lnTo>
                  <a:lnTo>
                    <a:pt x="1206" y="1130"/>
                  </a:lnTo>
                  <a:lnTo>
                    <a:pt x="1191" y="1121"/>
                  </a:lnTo>
                  <a:lnTo>
                    <a:pt x="1180" y="1108"/>
                  </a:lnTo>
                  <a:lnTo>
                    <a:pt x="1170" y="1093"/>
                  </a:lnTo>
                  <a:lnTo>
                    <a:pt x="1163" y="1079"/>
                  </a:lnTo>
                  <a:lnTo>
                    <a:pt x="1159" y="1063"/>
                  </a:lnTo>
                  <a:lnTo>
                    <a:pt x="1158" y="1047"/>
                  </a:lnTo>
                  <a:lnTo>
                    <a:pt x="1189" y="610"/>
                  </a:lnTo>
                  <a:lnTo>
                    <a:pt x="1194" y="581"/>
                  </a:lnTo>
                  <a:lnTo>
                    <a:pt x="1202" y="557"/>
                  </a:lnTo>
                  <a:lnTo>
                    <a:pt x="1212" y="535"/>
                  </a:lnTo>
                  <a:lnTo>
                    <a:pt x="1225" y="517"/>
                  </a:lnTo>
                  <a:lnTo>
                    <a:pt x="1240" y="501"/>
                  </a:lnTo>
                  <a:lnTo>
                    <a:pt x="1256" y="488"/>
                  </a:lnTo>
                  <a:lnTo>
                    <a:pt x="1273" y="477"/>
                  </a:lnTo>
                  <a:lnTo>
                    <a:pt x="1289" y="469"/>
                  </a:lnTo>
                  <a:lnTo>
                    <a:pt x="1307" y="463"/>
                  </a:lnTo>
                  <a:lnTo>
                    <a:pt x="1324" y="458"/>
                  </a:lnTo>
                  <a:lnTo>
                    <a:pt x="1350" y="455"/>
                  </a:lnTo>
                  <a:lnTo>
                    <a:pt x="1378" y="452"/>
                  </a:lnTo>
                  <a:lnTo>
                    <a:pt x="1408" y="450"/>
                  </a:lnTo>
                  <a:lnTo>
                    <a:pt x="1437" y="449"/>
                  </a:lnTo>
                  <a:lnTo>
                    <a:pt x="1466" y="448"/>
                  </a:lnTo>
                  <a:lnTo>
                    <a:pt x="1490" y="448"/>
                  </a:lnTo>
                  <a:lnTo>
                    <a:pt x="1511" y="448"/>
                  </a:lnTo>
                  <a:close/>
                  <a:moveTo>
                    <a:pt x="318" y="45"/>
                  </a:moveTo>
                  <a:lnTo>
                    <a:pt x="349" y="49"/>
                  </a:lnTo>
                  <a:lnTo>
                    <a:pt x="380" y="57"/>
                  </a:lnTo>
                  <a:lnTo>
                    <a:pt x="407" y="70"/>
                  </a:lnTo>
                  <a:lnTo>
                    <a:pt x="432" y="88"/>
                  </a:lnTo>
                  <a:lnTo>
                    <a:pt x="453" y="109"/>
                  </a:lnTo>
                  <a:lnTo>
                    <a:pt x="471" y="133"/>
                  </a:lnTo>
                  <a:lnTo>
                    <a:pt x="483" y="161"/>
                  </a:lnTo>
                  <a:lnTo>
                    <a:pt x="492" y="190"/>
                  </a:lnTo>
                  <a:lnTo>
                    <a:pt x="495" y="223"/>
                  </a:lnTo>
                  <a:lnTo>
                    <a:pt x="493" y="255"/>
                  </a:lnTo>
                  <a:lnTo>
                    <a:pt x="484" y="285"/>
                  </a:lnTo>
                  <a:lnTo>
                    <a:pt x="472" y="313"/>
                  </a:lnTo>
                  <a:lnTo>
                    <a:pt x="454" y="338"/>
                  </a:lnTo>
                  <a:lnTo>
                    <a:pt x="433" y="360"/>
                  </a:lnTo>
                  <a:lnTo>
                    <a:pt x="408" y="377"/>
                  </a:lnTo>
                  <a:lnTo>
                    <a:pt x="380" y="391"/>
                  </a:lnTo>
                  <a:lnTo>
                    <a:pt x="350" y="399"/>
                  </a:lnTo>
                  <a:lnTo>
                    <a:pt x="318" y="402"/>
                  </a:lnTo>
                  <a:lnTo>
                    <a:pt x="286" y="399"/>
                  </a:lnTo>
                  <a:lnTo>
                    <a:pt x="255" y="391"/>
                  </a:lnTo>
                  <a:lnTo>
                    <a:pt x="228" y="377"/>
                  </a:lnTo>
                  <a:lnTo>
                    <a:pt x="203" y="360"/>
                  </a:lnTo>
                  <a:lnTo>
                    <a:pt x="181" y="338"/>
                  </a:lnTo>
                  <a:lnTo>
                    <a:pt x="164" y="313"/>
                  </a:lnTo>
                  <a:lnTo>
                    <a:pt x="152" y="285"/>
                  </a:lnTo>
                  <a:lnTo>
                    <a:pt x="143" y="255"/>
                  </a:lnTo>
                  <a:lnTo>
                    <a:pt x="141" y="223"/>
                  </a:lnTo>
                  <a:lnTo>
                    <a:pt x="144" y="190"/>
                  </a:lnTo>
                  <a:lnTo>
                    <a:pt x="153" y="161"/>
                  </a:lnTo>
                  <a:lnTo>
                    <a:pt x="165" y="133"/>
                  </a:lnTo>
                  <a:lnTo>
                    <a:pt x="183" y="109"/>
                  </a:lnTo>
                  <a:lnTo>
                    <a:pt x="205" y="88"/>
                  </a:lnTo>
                  <a:lnTo>
                    <a:pt x="229" y="70"/>
                  </a:lnTo>
                  <a:lnTo>
                    <a:pt x="256" y="57"/>
                  </a:lnTo>
                  <a:lnTo>
                    <a:pt x="286" y="49"/>
                  </a:lnTo>
                  <a:lnTo>
                    <a:pt x="318" y="45"/>
                  </a:lnTo>
                  <a:close/>
                  <a:moveTo>
                    <a:pt x="1511" y="0"/>
                  </a:moveTo>
                  <a:lnTo>
                    <a:pt x="1546" y="3"/>
                  </a:lnTo>
                  <a:lnTo>
                    <a:pt x="1579" y="13"/>
                  </a:lnTo>
                  <a:lnTo>
                    <a:pt x="1609" y="26"/>
                  </a:lnTo>
                  <a:lnTo>
                    <a:pt x="1637" y="47"/>
                  </a:lnTo>
                  <a:lnTo>
                    <a:pt x="1660" y="70"/>
                  </a:lnTo>
                  <a:lnTo>
                    <a:pt x="1679" y="97"/>
                  </a:lnTo>
                  <a:lnTo>
                    <a:pt x="1694" y="128"/>
                  </a:lnTo>
                  <a:lnTo>
                    <a:pt x="1703" y="161"/>
                  </a:lnTo>
                  <a:lnTo>
                    <a:pt x="1707" y="195"/>
                  </a:lnTo>
                  <a:lnTo>
                    <a:pt x="1703" y="231"/>
                  </a:lnTo>
                  <a:lnTo>
                    <a:pt x="1695" y="265"/>
                  </a:lnTo>
                  <a:lnTo>
                    <a:pt x="1680" y="296"/>
                  </a:lnTo>
                  <a:lnTo>
                    <a:pt x="1661" y="323"/>
                  </a:lnTo>
                  <a:lnTo>
                    <a:pt x="1638" y="348"/>
                  </a:lnTo>
                  <a:lnTo>
                    <a:pt x="1611" y="368"/>
                  </a:lnTo>
                  <a:lnTo>
                    <a:pt x="1580" y="382"/>
                  </a:lnTo>
                  <a:lnTo>
                    <a:pt x="1546" y="392"/>
                  </a:lnTo>
                  <a:lnTo>
                    <a:pt x="1511" y="395"/>
                  </a:lnTo>
                  <a:lnTo>
                    <a:pt x="1475" y="392"/>
                  </a:lnTo>
                  <a:lnTo>
                    <a:pt x="1442" y="382"/>
                  </a:lnTo>
                  <a:lnTo>
                    <a:pt x="1411" y="368"/>
                  </a:lnTo>
                  <a:lnTo>
                    <a:pt x="1383" y="348"/>
                  </a:lnTo>
                  <a:lnTo>
                    <a:pt x="1360" y="323"/>
                  </a:lnTo>
                  <a:lnTo>
                    <a:pt x="1341" y="296"/>
                  </a:lnTo>
                  <a:lnTo>
                    <a:pt x="1326" y="265"/>
                  </a:lnTo>
                  <a:lnTo>
                    <a:pt x="1318" y="231"/>
                  </a:lnTo>
                  <a:lnTo>
                    <a:pt x="1315" y="195"/>
                  </a:lnTo>
                  <a:lnTo>
                    <a:pt x="1318" y="161"/>
                  </a:lnTo>
                  <a:lnTo>
                    <a:pt x="1327" y="128"/>
                  </a:lnTo>
                  <a:lnTo>
                    <a:pt x="1342" y="97"/>
                  </a:lnTo>
                  <a:lnTo>
                    <a:pt x="1361" y="70"/>
                  </a:lnTo>
                  <a:lnTo>
                    <a:pt x="1386" y="47"/>
                  </a:lnTo>
                  <a:lnTo>
                    <a:pt x="1412" y="26"/>
                  </a:lnTo>
                  <a:lnTo>
                    <a:pt x="1443" y="13"/>
                  </a:lnTo>
                  <a:lnTo>
                    <a:pt x="1475" y="3"/>
                  </a:lnTo>
                  <a:lnTo>
                    <a:pt x="1511"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72" name="Freeform 7"/>
            <p:cNvSpPr>
              <a:spLocks noEditPoints="1"/>
            </p:cNvSpPr>
            <p:nvPr/>
          </p:nvSpPr>
          <p:spPr bwMode="auto">
            <a:xfrm>
              <a:off x="7358892" y="1809801"/>
              <a:ext cx="97692" cy="298941"/>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F8992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73" name="Freeform 73"/>
            <p:cNvSpPr/>
            <p:nvPr/>
          </p:nvSpPr>
          <p:spPr bwMode="auto">
            <a:xfrm>
              <a:off x="7867981" y="1522074"/>
              <a:ext cx="120408" cy="96401"/>
            </a:xfrm>
            <a:custGeom>
              <a:avLst/>
              <a:gdLst>
                <a:gd name="connsiteX0" fmla="*/ 67987 w 135974"/>
                <a:gd name="connsiteY0" fmla="*/ 0 h 108863"/>
                <a:gd name="connsiteX1" fmla="*/ 135974 w 135974"/>
                <a:gd name="connsiteY1" fmla="*/ 50261 h 108863"/>
                <a:gd name="connsiteX2" fmla="*/ 67987 w 135974"/>
                <a:gd name="connsiteY2" fmla="*/ 100522 h 108863"/>
                <a:gd name="connsiteX3" fmla="*/ 41524 w 135974"/>
                <a:gd name="connsiteY3" fmla="*/ 96572 h 108863"/>
                <a:gd name="connsiteX4" fmla="*/ 40831 w 135974"/>
                <a:gd name="connsiteY4" fmla="*/ 96227 h 108863"/>
                <a:gd name="connsiteX5" fmla="*/ 10906 w 135974"/>
                <a:gd name="connsiteY5" fmla="*/ 108863 h 108863"/>
                <a:gd name="connsiteX6" fmla="*/ 23074 w 135974"/>
                <a:gd name="connsiteY6" fmla="*/ 87376 h 108863"/>
                <a:gd name="connsiteX7" fmla="*/ 19913 w 135974"/>
                <a:gd name="connsiteY7" fmla="*/ 85801 h 108863"/>
                <a:gd name="connsiteX8" fmla="*/ 0 w 135974"/>
                <a:gd name="connsiteY8" fmla="*/ 50261 h 108863"/>
                <a:gd name="connsiteX9" fmla="*/ 67987 w 135974"/>
                <a:gd name="connsiteY9" fmla="*/ 0 h 10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74" h="108863">
                  <a:moveTo>
                    <a:pt x="67987" y="0"/>
                  </a:moveTo>
                  <a:cubicBezTo>
                    <a:pt x="105535" y="0"/>
                    <a:pt x="135974" y="22503"/>
                    <a:pt x="135974" y="50261"/>
                  </a:cubicBezTo>
                  <a:cubicBezTo>
                    <a:pt x="135974" y="78019"/>
                    <a:pt x="105535" y="100522"/>
                    <a:pt x="67987" y="100522"/>
                  </a:cubicBezTo>
                  <a:cubicBezTo>
                    <a:pt x="58600" y="100522"/>
                    <a:pt x="49658" y="99116"/>
                    <a:pt x="41524" y="96572"/>
                  </a:cubicBezTo>
                  <a:lnTo>
                    <a:pt x="40831" y="96227"/>
                  </a:lnTo>
                  <a:lnTo>
                    <a:pt x="10906" y="108863"/>
                  </a:lnTo>
                  <a:lnTo>
                    <a:pt x="23074" y="87376"/>
                  </a:lnTo>
                  <a:lnTo>
                    <a:pt x="19913" y="85801"/>
                  </a:lnTo>
                  <a:cubicBezTo>
                    <a:pt x="7610" y="76705"/>
                    <a:pt x="0" y="64140"/>
                    <a:pt x="0" y="50261"/>
                  </a:cubicBezTo>
                  <a:cubicBezTo>
                    <a:pt x="0" y="22503"/>
                    <a:pt x="30439" y="0"/>
                    <a:pt x="67987" y="0"/>
                  </a:cubicBezTo>
                  <a:close/>
                </a:path>
              </a:pathLst>
            </a:custGeom>
            <a:solidFill>
              <a:schemeClr val="tx1">
                <a:alpha val="7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74" name="Group 73"/>
            <p:cNvGrpSpPr>
              <a:grpSpLocks noChangeAspect="1"/>
            </p:cNvGrpSpPr>
            <p:nvPr/>
          </p:nvGrpSpPr>
          <p:grpSpPr>
            <a:xfrm>
              <a:off x="7894152" y="1634546"/>
              <a:ext cx="174880" cy="447798"/>
              <a:chOff x="2187576" y="1884363"/>
              <a:chExt cx="209550" cy="536575"/>
            </a:xfrm>
          </p:grpSpPr>
          <p:sp>
            <p:nvSpPr>
              <p:cNvPr id="84" name="Freeform 6"/>
              <p:cNvSpPr>
                <a:spLocks/>
              </p:cNvSpPr>
              <p:nvPr/>
            </p:nvSpPr>
            <p:spPr bwMode="auto">
              <a:xfrm>
                <a:off x="2187576" y="1884363"/>
                <a:ext cx="209550" cy="536575"/>
              </a:xfrm>
              <a:custGeom>
                <a:avLst/>
                <a:gdLst>
                  <a:gd name="T0" fmla="*/ 508 w 928"/>
                  <a:gd name="T1" fmla="*/ 4 h 2362"/>
                  <a:gd name="T2" fmla="*/ 593 w 928"/>
                  <a:gd name="T3" fmla="*/ 30 h 2362"/>
                  <a:gd name="T4" fmla="*/ 665 w 928"/>
                  <a:gd name="T5" fmla="*/ 77 h 2362"/>
                  <a:gd name="T6" fmla="*/ 722 w 928"/>
                  <a:gd name="T7" fmla="*/ 142 h 2362"/>
                  <a:gd name="T8" fmla="*/ 759 w 928"/>
                  <a:gd name="T9" fmla="*/ 220 h 2362"/>
                  <a:gd name="T10" fmla="*/ 772 w 928"/>
                  <a:gd name="T11" fmla="*/ 307 h 2362"/>
                  <a:gd name="T12" fmla="*/ 760 w 928"/>
                  <a:gd name="T13" fmla="*/ 397 h 2362"/>
                  <a:gd name="T14" fmla="*/ 724 w 928"/>
                  <a:gd name="T15" fmla="*/ 476 h 2362"/>
                  <a:gd name="T16" fmla="*/ 772 w 928"/>
                  <a:gd name="T17" fmla="*/ 501 h 2362"/>
                  <a:gd name="T18" fmla="*/ 817 w 928"/>
                  <a:gd name="T19" fmla="*/ 537 h 2362"/>
                  <a:gd name="T20" fmla="*/ 855 w 928"/>
                  <a:gd name="T21" fmla="*/ 583 h 2362"/>
                  <a:gd name="T22" fmla="*/ 882 w 928"/>
                  <a:gd name="T23" fmla="*/ 641 h 2362"/>
                  <a:gd name="T24" fmla="*/ 897 w 928"/>
                  <a:gd name="T25" fmla="*/ 713 h 2362"/>
                  <a:gd name="T26" fmla="*/ 928 w 928"/>
                  <a:gd name="T27" fmla="*/ 1184 h 2362"/>
                  <a:gd name="T28" fmla="*/ 910 w 928"/>
                  <a:gd name="T29" fmla="*/ 1248 h 2362"/>
                  <a:gd name="T30" fmla="*/ 874 w 928"/>
                  <a:gd name="T31" fmla="*/ 1304 h 2362"/>
                  <a:gd name="T32" fmla="*/ 824 w 928"/>
                  <a:gd name="T33" fmla="*/ 1342 h 2362"/>
                  <a:gd name="T34" fmla="*/ 790 w 928"/>
                  <a:gd name="T35" fmla="*/ 2218 h 2362"/>
                  <a:gd name="T36" fmla="*/ 766 w 928"/>
                  <a:gd name="T37" fmla="*/ 2275 h 2362"/>
                  <a:gd name="T38" fmla="*/ 726 w 928"/>
                  <a:gd name="T39" fmla="*/ 2321 h 2362"/>
                  <a:gd name="T40" fmla="*/ 673 w 928"/>
                  <a:gd name="T41" fmla="*/ 2351 h 2362"/>
                  <a:gd name="T42" fmla="*/ 612 w 928"/>
                  <a:gd name="T43" fmla="*/ 2362 h 2362"/>
                  <a:gd name="T44" fmla="*/ 539 w 928"/>
                  <a:gd name="T45" fmla="*/ 2360 h 2362"/>
                  <a:gd name="T46" fmla="*/ 487 w 928"/>
                  <a:gd name="T47" fmla="*/ 2343 h 2362"/>
                  <a:gd name="T48" fmla="*/ 441 w 928"/>
                  <a:gd name="T49" fmla="*/ 2343 h 2362"/>
                  <a:gd name="T50" fmla="*/ 389 w 928"/>
                  <a:gd name="T51" fmla="*/ 2360 h 2362"/>
                  <a:gd name="T52" fmla="*/ 316 w 928"/>
                  <a:gd name="T53" fmla="*/ 2362 h 2362"/>
                  <a:gd name="T54" fmla="*/ 255 w 928"/>
                  <a:gd name="T55" fmla="*/ 2351 h 2362"/>
                  <a:gd name="T56" fmla="*/ 202 w 928"/>
                  <a:gd name="T57" fmla="*/ 2322 h 2362"/>
                  <a:gd name="T58" fmla="*/ 162 w 928"/>
                  <a:gd name="T59" fmla="*/ 2276 h 2362"/>
                  <a:gd name="T60" fmla="*/ 138 w 928"/>
                  <a:gd name="T61" fmla="*/ 2219 h 2362"/>
                  <a:gd name="T62" fmla="*/ 104 w 928"/>
                  <a:gd name="T63" fmla="*/ 1342 h 2362"/>
                  <a:gd name="T64" fmla="*/ 54 w 928"/>
                  <a:gd name="T65" fmla="*/ 1304 h 2362"/>
                  <a:gd name="T66" fmla="*/ 18 w 928"/>
                  <a:gd name="T67" fmla="*/ 1248 h 2362"/>
                  <a:gd name="T68" fmla="*/ 0 w 928"/>
                  <a:gd name="T69" fmla="*/ 1184 h 2362"/>
                  <a:gd name="T70" fmla="*/ 31 w 928"/>
                  <a:gd name="T71" fmla="*/ 714 h 2362"/>
                  <a:gd name="T72" fmla="*/ 45 w 928"/>
                  <a:gd name="T73" fmla="*/ 642 h 2362"/>
                  <a:gd name="T74" fmla="*/ 73 w 928"/>
                  <a:gd name="T75" fmla="*/ 583 h 2362"/>
                  <a:gd name="T76" fmla="*/ 111 w 928"/>
                  <a:gd name="T77" fmla="*/ 537 h 2362"/>
                  <a:gd name="T78" fmla="*/ 156 w 928"/>
                  <a:gd name="T79" fmla="*/ 502 h 2362"/>
                  <a:gd name="T80" fmla="*/ 204 w 928"/>
                  <a:gd name="T81" fmla="*/ 476 h 2362"/>
                  <a:gd name="T82" fmla="*/ 168 w 928"/>
                  <a:gd name="T83" fmla="*/ 397 h 2362"/>
                  <a:gd name="T84" fmla="*/ 156 w 928"/>
                  <a:gd name="T85" fmla="*/ 307 h 2362"/>
                  <a:gd name="T86" fmla="*/ 169 w 928"/>
                  <a:gd name="T87" fmla="*/ 220 h 2362"/>
                  <a:gd name="T88" fmla="*/ 206 w 928"/>
                  <a:gd name="T89" fmla="*/ 142 h 2362"/>
                  <a:gd name="T90" fmla="*/ 262 w 928"/>
                  <a:gd name="T91" fmla="*/ 77 h 2362"/>
                  <a:gd name="T92" fmla="*/ 334 w 928"/>
                  <a:gd name="T93" fmla="*/ 30 h 2362"/>
                  <a:gd name="T94" fmla="*/ 418 w 928"/>
                  <a:gd name="T95" fmla="*/ 4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8" h="2362">
                    <a:moveTo>
                      <a:pt x="463" y="0"/>
                    </a:moveTo>
                    <a:lnTo>
                      <a:pt x="508" y="4"/>
                    </a:lnTo>
                    <a:lnTo>
                      <a:pt x="552" y="14"/>
                    </a:lnTo>
                    <a:lnTo>
                      <a:pt x="593" y="30"/>
                    </a:lnTo>
                    <a:lnTo>
                      <a:pt x="631" y="51"/>
                    </a:lnTo>
                    <a:lnTo>
                      <a:pt x="665" y="77"/>
                    </a:lnTo>
                    <a:lnTo>
                      <a:pt x="695" y="107"/>
                    </a:lnTo>
                    <a:lnTo>
                      <a:pt x="722" y="142"/>
                    </a:lnTo>
                    <a:lnTo>
                      <a:pt x="743" y="180"/>
                    </a:lnTo>
                    <a:lnTo>
                      <a:pt x="759" y="220"/>
                    </a:lnTo>
                    <a:lnTo>
                      <a:pt x="768" y="263"/>
                    </a:lnTo>
                    <a:lnTo>
                      <a:pt x="772" y="307"/>
                    </a:lnTo>
                    <a:lnTo>
                      <a:pt x="769" y="354"/>
                    </a:lnTo>
                    <a:lnTo>
                      <a:pt x="760" y="397"/>
                    </a:lnTo>
                    <a:lnTo>
                      <a:pt x="745" y="438"/>
                    </a:lnTo>
                    <a:lnTo>
                      <a:pt x="724" y="476"/>
                    </a:lnTo>
                    <a:lnTo>
                      <a:pt x="748" y="488"/>
                    </a:lnTo>
                    <a:lnTo>
                      <a:pt x="772" y="501"/>
                    </a:lnTo>
                    <a:lnTo>
                      <a:pt x="796" y="518"/>
                    </a:lnTo>
                    <a:lnTo>
                      <a:pt x="817" y="537"/>
                    </a:lnTo>
                    <a:lnTo>
                      <a:pt x="837" y="559"/>
                    </a:lnTo>
                    <a:lnTo>
                      <a:pt x="855" y="583"/>
                    </a:lnTo>
                    <a:lnTo>
                      <a:pt x="871" y="611"/>
                    </a:lnTo>
                    <a:lnTo>
                      <a:pt x="882" y="641"/>
                    </a:lnTo>
                    <a:lnTo>
                      <a:pt x="892" y="675"/>
                    </a:lnTo>
                    <a:lnTo>
                      <a:pt x="897" y="713"/>
                    </a:lnTo>
                    <a:lnTo>
                      <a:pt x="928" y="1151"/>
                    </a:lnTo>
                    <a:lnTo>
                      <a:pt x="928" y="1184"/>
                    </a:lnTo>
                    <a:lnTo>
                      <a:pt x="921" y="1217"/>
                    </a:lnTo>
                    <a:lnTo>
                      <a:pt x="910" y="1248"/>
                    </a:lnTo>
                    <a:lnTo>
                      <a:pt x="894" y="1277"/>
                    </a:lnTo>
                    <a:lnTo>
                      <a:pt x="874" y="1304"/>
                    </a:lnTo>
                    <a:lnTo>
                      <a:pt x="851" y="1325"/>
                    </a:lnTo>
                    <a:lnTo>
                      <a:pt x="824" y="1342"/>
                    </a:lnTo>
                    <a:lnTo>
                      <a:pt x="795" y="2186"/>
                    </a:lnTo>
                    <a:lnTo>
                      <a:pt x="790" y="2218"/>
                    </a:lnTo>
                    <a:lnTo>
                      <a:pt x="781" y="2248"/>
                    </a:lnTo>
                    <a:lnTo>
                      <a:pt x="766" y="2275"/>
                    </a:lnTo>
                    <a:lnTo>
                      <a:pt x="748" y="2301"/>
                    </a:lnTo>
                    <a:lnTo>
                      <a:pt x="726" y="2321"/>
                    </a:lnTo>
                    <a:lnTo>
                      <a:pt x="701" y="2339"/>
                    </a:lnTo>
                    <a:lnTo>
                      <a:pt x="673" y="2351"/>
                    </a:lnTo>
                    <a:lnTo>
                      <a:pt x="644" y="2359"/>
                    </a:lnTo>
                    <a:lnTo>
                      <a:pt x="612" y="2362"/>
                    </a:lnTo>
                    <a:lnTo>
                      <a:pt x="566" y="2362"/>
                    </a:lnTo>
                    <a:lnTo>
                      <a:pt x="539" y="2360"/>
                    </a:lnTo>
                    <a:lnTo>
                      <a:pt x="513" y="2354"/>
                    </a:lnTo>
                    <a:lnTo>
                      <a:pt x="487" y="2343"/>
                    </a:lnTo>
                    <a:lnTo>
                      <a:pt x="464" y="2330"/>
                    </a:lnTo>
                    <a:lnTo>
                      <a:pt x="441" y="2343"/>
                    </a:lnTo>
                    <a:lnTo>
                      <a:pt x="415" y="2354"/>
                    </a:lnTo>
                    <a:lnTo>
                      <a:pt x="389" y="2360"/>
                    </a:lnTo>
                    <a:lnTo>
                      <a:pt x="362" y="2362"/>
                    </a:lnTo>
                    <a:lnTo>
                      <a:pt x="316" y="2362"/>
                    </a:lnTo>
                    <a:lnTo>
                      <a:pt x="284" y="2359"/>
                    </a:lnTo>
                    <a:lnTo>
                      <a:pt x="255" y="2351"/>
                    </a:lnTo>
                    <a:lnTo>
                      <a:pt x="227" y="2339"/>
                    </a:lnTo>
                    <a:lnTo>
                      <a:pt x="202" y="2322"/>
                    </a:lnTo>
                    <a:lnTo>
                      <a:pt x="180" y="2301"/>
                    </a:lnTo>
                    <a:lnTo>
                      <a:pt x="162" y="2276"/>
                    </a:lnTo>
                    <a:lnTo>
                      <a:pt x="147" y="2249"/>
                    </a:lnTo>
                    <a:lnTo>
                      <a:pt x="138" y="2219"/>
                    </a:lnTo>
                    <a:lnTo>
                      <a:pt x="133" y="2188"/>
                    </a:lnTo>
                    <a:lnTo>
                      <a:pt x="104" y="1342"/>
                    </a:lnTo>
                    <a:lnTo>
                      <a:pt x="78" y="1325"/>
                    </a:lnTo>
                    <a:lnTo>
                      <a:pt x="54" y="1304"/>
                    </a:lnTo>
                    <a:lnTo>
                      <a:pt x="34" y="1277"/>
                    </a:lnTo>
                    <a:lnTo>
                      <a:pt x="18" y="1248"/>
                    </a:lnTo>
                    <a:lnTo>
                      <a:pt x="7" y="1217"/>
                    </a:lnTo>
                    <a:lnTo>
                      <a:pt x="0" y="1184"/>
                    </a:lnTo>
                    <a:lnTo>
                      <a:pt x="0" y="1151"/>
                    </a:lnTo>
                    <a:lnTo>
                      <a:pt x="31" y="714"/>
                    </a:lnTo>
                    <a:lnTo>
                      <a:pt x="36" y="677"/>
                    </a:lnTo>
                    <a:lnTo>
                      <a:pt x="45" y="642"/>
                    </a:lnTo>
                    <a:lnTo>
                      <a:pt x="57" y="612"/>
                    </a:lnTo>
                    <a:lnTo>
                      <a:pt x="73" y="583"/>
                    </a:lnTo>
                    <a:lnTo>
                      <a:pt x="91" y="559"/>
                    </a:lnTo>
                    <a:lnTo>
                      <a:pt x="111" y="537"/>
                    </a:lnTo>
                    <a:lnTo>
                      <a:pt x="132" y="518"/>
                    </a:lnTo>
                    <a:lnTo>
                      <a:pt x="156" y="502"/>
                    </a:lnTo>
                    <a:lnTo>
                      <a:pt x="180" y="488"/>
                    </a:lnTo>
                    <a:lnTo>
                      <a:pt x="204" y="476"/>
                    </a:lnTo>
                    <a:lnTo>
                      <a:pt x="183" y="438"/>
                    </a:lnTo>
                    <a:lnTo>
                      <a:pt x="168" y="397"/>
                    </a:lnTo>
                    <a:lnTo>
                      <a:pt x="159" y="354"/>
                    </a:lnTo>
                    <a:lnTo>
                      <a:pt x="156" y="307"/>
                    </a:lnTo>
                    <a:lnTo>
                      <a:pt x="160" y="263"/>
                    </a:lnTo>
                    <a:lnTo>
                      <a:pt x="169" y="220"/>
                    </a:lnTo>
                    <a:lnTo>
                      <a:pt x="185" y="180"/>
                    </a:lnTo>
                    <a:lnTo>
                      <a:pt x="206" y="142"/>
                    </a:lnTo>
                    <a:lnTo>
                      <a:pt x="233" y="107"/>
                    </a:lnTo>
                    <a:lnTo>
                      <a:pt x="262" y="77"/>
                    </a:lnTo>
                    <a:lnTo>
                      <a:pt x="297" y="51"/>
                    </a:lnTo>
                    <a:lnTo>
                      <a:pt x="334" y="30"/>
                    </a:lnTo>
                    <a:lnTo>
                      <a:pt x="375" y="14"/>
                    </a:lnTo>
                    <a:lnTo>
                      <a:pt x="418" y="4"/>
                    </a:lnTo>
                    <a:lnTo>
                      <a:pt x="463"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85" name="Freeform 7"/>
              <p:cNvSpPr>
                <a:spLocks noEditPoints="1"/>
              </p:cNvSpPr>
              <p:nvPr/>
            </p:nvSpPr>
            <p:spPr bwMode="auto">
              <a:xfrm>
                <a:off x="2212976" y="1909763"/>
                <a:ext cx="158750" cy="485775"/>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grpSp>
        <p:grpSp>
          <p:nvGrpSpPr>
            <p:cNvPr id="75" name="Group 74"/>
            <p:cNvGrpSpPr>
              <a:grpSpLocks noChangeAspect="1"/>
            </p:cNvGrpSpPr>
            <p:nvPr/>
          </p:nvGrpSpPr>
          <p:grpSpPr>
            <a:xfrm>
              <a:off x="7619432" y="1508625"/>
              <a:ext cx="265884" cy="461490"/>
              <a:chOff x="7796212" y="2103120"/>
              <a:chExt cx="360363" cy="625475"/>
            </a:xfrm>
          </p:grpSpPr>
          <p:sp>
            <p:nvSpPr>
              <p:cNvPr id="81" name="Freeform 44"/>
              <p:cNvSpPr>
                <a:spLocks/>
              </p:cNvSpPr>
              <p:nvPr/>
            </p:nvSpPr>
            <p:spPr bwMode="auto">
              <a:xfrm>
                <a:off x="7796212" y="2103120"/>
                <a:ext cx="360363" cy="625475"/>
              </a:xfrm>
              <a:custGeom>
                <a:avLst/>
                <a:gdLst>
                  <a:gd name="T0" fmla="*/ 528 w 1590"/>
                  <a:gd name="T1" fmla="*/ 12 h 2755"/>
                  <a:gd name="T2" fmla="*/ 636 w 1590"/>
                  <a:gd name="T3" fmla="*/ 74 h 2755"/>
                  <a:gd name="T4" fmla="*/ 711 w 1590"/>
                  <a:gd name="T5" fmla="*/ 172 h 2755"/>
                  <a:gd name="T6" fmla="*/ 740 w 1590"/>
                  <a:gd name="T7" fmla="*/ 295 h 2755"/>
                  <a:gd name="T8" fmla="*/ 716 w 1590"/>
                  <a:gd name="T9" fmla="*/ 415 h 2755"/>
                  <a:gd name="T10" fmla="*/ 760 w 1590"/>
                  <a:gd name="T11" fmla="*/ 488 h 2755"/>
                  <a:gd name="T12" fmla="*/ 817 w 1590"/>
                  <a:gd name="T13" fmla="*/ 431 h 2755"/>
                  <a:gd name="T14" fmla="*/ 897 w 1590"/>
                  <a:gd name="T15" fmla="*/ 329 h 2755"/>
                  <a:gd name="T16" fmla="*/ 1012 w 1590"/>
                  <a:gd name="T17" fmla="*/ 267 h 2755"/>
                  <a:gd name="T18" fmla="*/ 1146 w 1590"/>
                  <a:gd name="T19" fmla="*/ 256 h 2755"/>
                  <a:gd name="T20" fmla="*/ 1264 w 1590"/>
                  <a:gd name="T21" fmla="*/ 299 h 2755"/>
                  <a:gd name="T22" fmla="*/ 1356 w 1590"/>
                  <a:gd name="T23" fmla="*/ 379 h 2755"/>
                  <a:gd name="T24" fmla="*/ 1412 w 1590"/>
                  <a:gd name="T25" fmla="*/ 490 h 2755"/>
                  <a:gd name="T26" fmla="*/ 1422 w 1590"/>
                  <a:gd name="T27" fmla="*/ 613 h 2755"/>
                  <a:gd name="T28" fmla="*/ 1389 w 1590"/>
                  <a:gd name="T29" fmla="*/ 724 h 2755"/>
                  <a:gd name="T30" fmla="*/ 1420 w 1590"/>
                  <a:gd name="T31" fmla="*/ 782 h 2755"/>
                  <a:gd name="T32" fmla="*/ 1491 w 1590"/>
                  <a:gd name="T33" fmla="*/ 842 h 2755"/>
                  <a:gd name="T34" fmla="*/ 1542 w 1590"/>
                  <a:gd name="T35" fmla="*/ 929 h 2755"/>
                  <a:gd name="T36" fmla="*/ 1590 w 1590"/>
                  <a:gd name="T37" fmla="*/ 1473 h 2755"/>
                  <a:gd name="T38" fmla="*/ 1571 w 1590"/>
                  <a:gd name="T39" fmla="*/ 1573 h 2755"/>
                  <a:gd name="T40" fmla="*/ 1517 w 1590"/>
                  <a:gd name="T41" fmla="*/ 1645 h 2755"/>
                  <a:gd name="T42" fmla="*/ 1448 w 1590"/>
                  <a:gd name="T43" fmla="*/ 2574 h 2755"/>
                  <a:gd name="T44" fmla="*/ 1419 w 1590"/>
                  <a:gd name="T45" fmla="*/ 2666 h 2755"/>
                  <a:gd name="T46" fmla="*/ 1352 w 1590"/>
                  <a:gd name="T47" fmla="*/ 2730 h 2755"/>
                  <a:gd name="T48" fmla="*/ 1260 w 1590"/>
                  <a:gd name="T49" fmla="*/ 2755 h 2755"/>
                  <a:gd name="T50" fmla="*/ 1154 w 1590"/>
                  <a:gd name="T51" fmla="*/ 2745 h 2755"/>
                  <a:gd name="T52" fmla="*/ 1079 w 1590"/>
                  <a:gd name="T53" fmla="*/ 2733 h 2755"/>
                  <a:gd name="T54" fmla="*/ 993 w 1590"/>
                  <a:gd name="T55" fmla="*/ 2755 h 2755"/>
                  <a:gd name="T56" fmla="*/ 883 w 1590"/>
                  <a:gd name="T57" fmla="*/ 2743 h 2755"/>
                  <a:gd name="T58" fmla="*/ 805 w 1590"/>
                  <a:gd name="T59" fmla="*/ 2691 h 2755"/>
                  <a:gd name="T60" fmla="*/ 762 w 1590"/>
                  <a:gd name="T61" fmla="*/ 2609 h 2755"/>
                  <a:gd name="T62" fmla="*/ 728 w 1590"/>
                  <a:gd name="T63" fmla="*/ 2152 h 2755"/>
                  <a:gd name="T64" fmla="*/ 665 w 1590"/>
                  <a:gd name="T65" fmla="*/ 2208 h 2755"/>
                  <a:gd name="T66" fmla="*/ 581 w 1590"/>
                  <a:gd name="T67" fmla="*/ 2230 h 2755"/>
                  <a:gd name="T68" fmla="*/ 488 w 1590"/>
                  <a:gd name="T69" fmla="*/ 2222 h 2755"/>
                  <a:gd name="T70" fmla="*/ 421 w 1590"/>
                  <a:gd name="T71" fmla="*/ 2213 h 2755"/>
                  <a:gd name="T72" fmla="*/ 347 w 1590"/>
                  <a:gd name="T73" fmla="*/ 2230 h 2755"/>
                  <a:gd name="T74" fmla="*/ 244 w 1590"/>
                  <a:gd name="T75" fmla="*/ 2219 h 2755"/>
                  <a:gd name="T76" fmla="*/ 172 w 1590"/>
                  <a:gd name="T77" fmla="*/ 2169 h 2755"/>
                  <a:gd name="T78" fmla="*/ 130 w 1590"/>
                  <a:gd name="T79" fmla="*/ 2091 h 2755"/>
                  <a:gd name="T80" fmla="*/ 75 w 1590"/>
                  <a:gd name="T81" fmla="*/ 1254 h 2755"/>
                  <a:gd name="T82" fmla="*/ 18 w 1590"/>
                  <a:gd name="T83" fmla="*/ 1181 h 2755"/>
                  <a:gd name="T84" fmla="*/ 0 w 1590"/>
                  <a:gd name="T85" fmla="*/ 1087 h 2755"/>
                  <a:gd name="T86" fmla="*/ 45 w 1590"/>
                  <a:gd name="T87" fmla="*/ 603 h 2755"/>
                  <a:gd name="T88" fmla="*/ 94 w 1590"/>
                  <a:gd name="T89" fmla="*/ 518 h 2755"/>
                  <a:gd name="T90" fmla="*/ 164 w 1590"/>
                  <a:gd name="T91" fmla="*/ 462 h 2755"/>
                  <a:gd name="T92" fmla="*/ 158 w 1590"/>
                  <a:gd name="T93" fmla="*/ 377 h 2755"/>
                  <a:gd name="T94" fmla="*/ 150 w 1590"/>
                  <a:gd name="T95" fmla="*/ 252 h 2755"/>
                  <a:gd name="T96" fmla="*/ 196 w 1590"/>
                  <a:gd name="T97" fmla="*/ 135 h 2755"/>
                  <a:gd name="T98" fmla="*/ 282 w 1590"/>
                  <a:gd name="T99" fmla="*/ 48 h 2755"/>
                  <a:gd name="T100" fmla="*/ 399 w 1590"/>
                  <a:gd name="T101" fmla="*/ 3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0" h="2755">
                    <a:moveTo>
                      <a:pt x="442" y="0"/>
                    </a:moveTo>
                    <a:lnTo>
                      <a:pt x="485" y="3"/>
                    </a:lnTo>
                    <a:lnTo>
                      <a:pt x="528" y="12"/>
                    </a:lnTo>
                    <a:lnTo>
                      <a:pt x="567" y="28"/>
                    </a:lnTo>
                    <a:lnTo>
                      <a:pt x="604" y="48"/>
                    </a:lnTo>
                    <a:lnTo>
                      <a:pt x="636" y="74"/>
                    </a:lnTo>
                    <a:lnTo>
                      <a:pt x="666" y="102"/>
                    </a:lnTo>
                    <a:lnTo>
                      <a:pt x="690" y="135"/>
                    </a:lnTo>
                    <a:lnTo>
                      <a:pt x="711" y="172"/>
                    </a:lnTo>
                    <a:lnTo>
                      <a:pt x="726" y="211"/>
                    </a:lnTo>
                    <a:lnTo>
                      <a:pt x="736" y="252"/>
                    </a:lnTo>
                    <a:lnTo>
                      <a:pt x="740" y="295"/>
                    </a:lnTo>
                    <a:lnTo>
                      <a:pt x="737" y="337"/>
                    </a:lnTo>
                    <a:lnTo>
                      <a:pt x="728" y="377"/>
                    </a:lnTo>
                    <a:lnTo>
                      <a:pt x="716" y="415"/>
                    </a:lnTo>
                    <a:lnTo>
                      <a:pt x="698" y="451"/>
                    </a:lnTo>
                    <a:lnTo>
                      <a:pt x="729" y="467"/>
                    </a:lnTo>
                    <a:lnTo>
                      <a:pt x="760" y="488"/>
                    </a:lnTo>
                    <a:lnTo>
                      <a:pt x="787" y="514"/>
                    </a:lnTo>
                    <a:lnTo>
                      <a:pt x="800" y="472"/>
                    </a:lnTo>
                    <a:lnTo>
                      <a:pt x="817" y="431"/>
                    </a:lnTo>
                    <a:lnTo>
                      <a:pt x="839" y="394"/>
                    </a:lnTo>
                    <a:lnTo>
                      <a:pt x="867" y="360"/>
                    </a:lnTo>
                    <a:lnTo>
                      <a:pt x="897" y="329"/>
                    </a:lnTo>
                    <a:lnTo>
                      <a:pt x="933" y="304"/>
                    </a:lnTo>
                    <a:lnTo>
                      <a:pt x="971" y="283"/>
                    </a:lnTo>
                    <a:lnTo>
                      <a:pt x="1012" y="267"/>
                    </a:lnTo>
                    <a:lnTo>
                      <a:pt x="1057" y="257"/>
                    </a:lnTo>
                    <a:lnTo>
                      <a:pt x="1102" y="253"/>
                    </a:lnTo>
                    <a:lnTo>
                      <a:pt x="1146" y="256"/>
                    </a:lnTo>
                    <a:lnTo>
                      <a:pt x="1187" y="266"/>
                    </a:lnTo>
                    <a:lnTo>
                      <a:pt x="1227" y="280"/>
                    </a:lnTo>
                    <a:lnTo>
                      <a:pt x="1264" y="299"/>
                    </a:lnTo>
                    <a:lnTo>
                      <a:pt x="1298" y="322"/>
                    </a:lnTo>
                    <a:lnTo>
                      <a:pt x="1328" y="348"/>
                    </a:lnTo>
                    <a:lnTo>
                      <a:pt x="1356" y="379"/>
                    </a:lnTo>
                    <a:lnTo>
                      <a:pt x="1379" y="414"/>
                    </a:lnTo>
                    <a:lnTo>
                      <a:pt x="1398" y="450"/>
                    </a:lnTo>
                    <a:lnTo>
                      <a:pt x="1412" y="490"/>
                    </a:lnTo>
                    <a:lnTo>
                      <a:pt x="1421" y="531"/>
                    </a:lnTo>
                    <a:lnTo>
                      <a:pt x="1424" y="573"/>
                    </a:lnTo>
                    <a:lnTo>
                      <a:pt x="1422" y="613"/>
                    </a:lnTo>
                    <a:lnTo>
                      <a:pt x="1415" y="652"/>
                    </a:lnTo>
                    <a:lnTo>
                      <a:pt x="1403" y="689"/>
                    </a:lnTo>
                    <a:lnTo>
                      <a:pt x="1389" y="724"/>
                    </a:lnTo>
                    <a:lnTo>
                      <a:pt x="1368" y="757"/>
                    </a:lnTo>
                    <a:lnTo>
                      <a:pt x="1395" y="769"/>
                    </a:lnTo>
                    <a:lnTo>
                      <a:pt x="1420" y="782"/>
                    </a:lnTo>
                    <a:lnTo>
                      <a:pt x="1446" y="798"/>
                    </a:lnTo>
                    <a:lnTo>
                      <a:pt x="1470" y="818"/>
                    </a:lnTo>
                    <a:lnTo>
                      <a:pt x="1491" y="842"/>
                    </a:lnTo>
                    <a:lnTo>
                      <a:pt x="1511" y="867"/>
                    </a:lnTo>
                    <a:lnTo>
                      <a:pt x="1528" y="896"/>
                    </a:lnTo>
                    <a:lnTo>
                      <a:pt x="1542" y="929"/>
                    </a:lnTo>
                    <a:lnTo>
                      <a:pt x="1551" y="966"/>
                    </a:lnTo>
                    <a:lnTo>
                      <a:pt x="1558" y="1005"/>
                    </a:lnTo>
                    <a:lnTo>
                      <a:pt x="1590" y="1473"/>
                    </a:lnTo>
                    <a:lnTo>
                      <a:pt x="1589" y="1507"/>
                    </a:lnTo>
                    <a:lnTo>
                      <a:pt x="1583" y="1540"/>
                    </a:lnTo>
                    <a:lnTo>
                      <a:pt x="1571" y="1573"/>
                    </a:lnTo>
                    <a:lnTo>
                      <a:pt x="1555" y="1602"/>
                    </a:lnTo>
                    <a:lnTo>
                      <a:pt x="1533" y="1629"/>
                    </a:lnTo>
                    <a:lnTo>
                      <a:pt x="1517" y="1645"/>
                    </a:lnTo>
                    <a:lnTo>
                      <a:pt x="1498" y="1659"/>
                    </a:lnTo>
                    <a:lnTo>
                      <a:pt x="1479" y="1671"/>
                    </a:lnTo>
                    <a:lnTo>
                      <a:pt x="1448" y="2574"/>
                    </a:lnTo>
                    <a:lnTo>
                      <a:pt x="1443" y="2607"/>
                    </a:lnTo>
                    <a:lnTo>
                      <a:pt x="1434" y="2638"/>
                    </a:lnTo>
                    <a:lnTo>
                      <a:pt x="1419" y="2666"/>
                    </a:lnTo>
                    <a:lnTo>
                      <a:pt x="1400" y="2691"/>
                    </a:lnTo>
                    <a:lnTo>
                      <a:pt x="1378" y="2712"/>
                    </a:lnTo>
                    <a:lnTo>
                      <a:pt x="1352" y="2730"/>
                    </a:lnTo>
                    <a:lnTo>
                      <a:pt x="1323" y="2743"/>
                    </a:lnTo>
                    <a:lnTo>
                      <a:pt x="1292" y="2751"/>
                    </a:lnTo>
                    <a:lnTo>
                      <a:pt x="1260" y="2755"/>
                    </a:lnTo>
                    <a:lnTo>
                      <a:pt x="1212" y="2755"/>
                    </a:lnTo>
                    <a:lnTo>
                      <a:pt x="1183" y="2751"/>
                    </a:lnTo>
                    <a:lnTo>
                      <a:pt x="1154" y="2745"/>
                    </a:lnTo>
                    <a:lnTo>
                      <a:pt x="1128" y="2733"/>
                    </a:lnTo>
                    <a:lnTo>
                      <a:pt x="1103" y="2719"/>
                    </a:lnTo>
                    <a:lnTo>
                      <a:pt x="1079" y="2733"/>
                    </a:lnTo>
                    <a:lnTo>
                      <a:pt x="1052" y="2745"/>
                    </a:lnTo>
                    <a:lnTo>
                      <a:pt x="1023" y="2751"/>
                    </a:lnTo>
                    <a:lnTo>
                      <a:pt x="993" y="2755"/>
                    </a:lnTo>
                    <a:lnTo>
                      <a:pt x="946" y="2755"/>
                    </a:lnTo>
                    <a:lnTo>
                      <a:pt x="913" y="2751"/>
                    </a:lnTo>
                    <a:lnTo>
                      <a:pt x="883" y="2743"/>
                    </a:lnTo>
                    <a:lnTo>
                      <a:pt x="854" y="2730"/>
                    </a:lnTo>
                    <a:lnTo>
                      <a:pt x="828" y="2713"/>
                    </a:lnTo>
                    <a:lnTo>
                      <a:pt x="805" y="2691"/>
                    </a:lnTo>
                    <a:lnTo>
                      <a:pt x="786" y="2667"/>
                    </a:lnTo>
                    <a:lnTo>
                      <a:pt x="773" y="2639"/>
                    </a:lnTo>
                    <a:lnTo>
                      <a:pt x="762" y="2609"/>
                    </a:lnTo>
                    <a:lnTo>
                      <a:pt x="758" y="2576"/>
                    </a:lnTo>
                    <a:lnTo>
                      <a:pt x="742" y="2128"/>
                    </a:lnTo>
                    <a:lnTo>
                      <a:pt x="728" y="2152"/>
                    </a:lnTo>
                    <a:lnTo>
                      <a:pt x="710" y="2175"/>
                    </a:lnTo>
                    <a:lnTo>
                      <a:pt x="689" y="2194"/>
                    </a:lnTo>
                    <a:lnTo>
                      <a:pt x="665" y="2208"/>
                    </a:lnTo>
                    <a:lnTo>
                      <a:pt x="638" y="2220"/>
                    </a:lnTo>
                    <a:lnTo>
                      <a:pt x="611" y="2228"/>
                    </a:lnTo>
                    <a:lnTo>
                      <a:pt x="581" y="2230"/>
                    </a:lnTo>
                    <a:lnTo>
                      <a:pt x="539" y="2230"/>
                    </a:lnTo>
                    <a:lnTo>
                      <a:pt x="514" y="2228"/>
                    </a:lnTo>
                    <a:lnTo>
                      <a:pt x="488" y="2222"/>
                    </a:lnTo>
                    <a:lnTo>
                      <a:pt x="465" y="2213"/>
                    </a:lnTo>
                    <a:lnTo>
                      <a:pt x="443" y="2201"/>
                    </a:lnTo>
                    <a:lnTo>
                      <a:pt x="421" y="2213"/>
                    </a:lnTo>
                    <a:lnTo>
                      <a:pt x="398" y="2222"/>
                    </a:lnTo>
                    <a:lnTo>
                      <a:pt x="372" y="2228"/>
                    </a:lnTo>
                    <a:lnTo>
                      <a:pt x="347" y="2230"/>
                    </a:lnTo>
                    <a:lnTo>
                      <a:pt x="305" y="2230"/>
                    </a:lnTo>
                    <a:lnTo>
                      <a:pt x="274" y="2226"/>
                    </a:lnTo>
                    <a:lnTo>
                      <a:pt x="244" y="2219"/>
                    </a:lnTo>
                    <a:lnTo>
                      <a:pt x="217" y="2206"/>
                    </a:lnTo>
                    <a:lnTo>
                      <a:pt x="193" y="2191"/>
                    </a:lnTo>
                    <a:lnTo>
                      <a:pt x="172" y="2169"/>
                    </a:lnTo>
                    <a:lnTo>
                      <a:pt x="154" y="2146"/>
                    </a:lnTo>
                    <a:lnTo>
                      <a:pt x="140" y="2120"/>
                    </a:lnTo>
                    <a:lnTo>
                      <a:pt x="130" y="2091"/>
                    </a:lnTo>
                    <a:lnTo>
                      <a:pt x="126" y="2061"/>
                    </a:lnTo>
                    <a:lnTo>
                      <a:pt x="99" y="1269"/>
                    </a:lnTo>
                    <a:lnTo>
                      <a:pt x="75" y="1254"/>
                    </a:lnTo>
                    <a:lnTo>
                      <a:pt x="54" y="1233"/>
                    </a:lnTo>
                    <a:lnTo>
                      <a:pt x="33" y="1208"/>
                    </a:lnTo>
                    <a:lnTo>
                      <a:pt x="18" y="1181"/>
                    </a:lnTo>
                    <a:lnTo>
                      <a:pt x="7" y="1150"/>
                    </a:lnTo>
                    <a:lnTo>
                      <a:pt x="2" y="1118"/>
                    </a:lnTo>
                    <a:lnTo>
                      <a:pt x="0" y="1087"/>
                    </a:lnTo>
                    <a:lnTo>
                      <a:pt x="29" y="677"/>
                    </a:lnTo>
                    <a:lnTo>
                      <a:pt x="35" y="638"/>
                    </a:lnTo>
                    <a:lnTo>
                      <a:pt x="45" y="603"/>
                    </a:lnTo>
                    <a:lnTo>
                      <a:pt x="59" y="571"/>
                    </a:lnTo>
                    <a:lnTo>
                      <a:pt x="75" y="543"/>
                    </a:lnTo>
                    <a:lnTo>
                      <a:pt x="94" y="518"/>
                    </a:lnTo>
                    <a:lnTo>
                      <a:pt x="117" y="496"/>
                    </a:lnTo>
                    <a:lnTo>
                      <a:pt x="140" y="478"/>
                    </a:lnTo>
                    <a:lnTo>
                      <a:pt x="164" y="462"/>
                    </a:lnTo>
                    <a:lnTo>
                      <a:pt x="188" y="451"/>
                    </a:lnTo>
                    <a:lnTo>
                      <a:pt x="171" y="415"/>
                    </a:lnTo>
                    <a:lnTo>
                      <a:pt x="158" y="377"/>
                    </a:lnTo>
                    <a:lnTo>
                      <a:pt x="149" y="337"/>
                    </a:lnTo>
                    <a:lnTo>
                      <a:pt x="146" y="295"/>
                    </a:lnTo>
                    <a:lnTo>
                      <a:pt x="150" y="252"/>
                    </a:lnTo>
                    <a:lnTo>
                      <a:pt x="160" y="211"/>
                    </a:lnTo>
                    <a:lnTo>
                      <a:pt x="175" y="172"/>
                    </a:lnTo>
                    <a:lnTo>
                      <a:pt x="196" y="135"/>
                    </a:lnTo>
                    <a:lnTo>
                      <a:pt x="220" y="102"/>
                    </a:lnTo>
                    <a:lnTo>
                      <a:pt x="250" y="74"/>
                    </a:lnTo>
                    <a:lnTo>
                      <a:pt x="282" y="48"/>
                    </a:lnTo>
                    <a:lnTo>
                      <a:pt x="318" y="28"/>
                    </a:lnTo>
                    <a:lnTo>
                      <a:pt x="357" y="12"/>
                    </a:lnTo>
                    <a:lnTo>
                      <a:pt x="399" y="3"/>
                    </a:lnTo>
                    <a:lnTo>
                      <a:pt x="442"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82" name="Freeform 45"/>
              <p:cNvSpPr>
                <a:spLocks noEditPoints="1"/>
              </p:cNvSpPr>
              <p:nvPr/>
            </p:nvSpPr>
            <p:spPr bwMode="auto">
              <a:xfrm>
                <a:off x="7821612" y="2128520"/>
                <a:ext cx="144463" cy="455613"/>
              </a:xfrm>
              <a:custGeom>
                <a:avLst/>
                <a:gdLst>
                  <a:gd name="T0" fmla="*/ 353 w 641"/>
                  <a:gd name="T1" fmla="*/ 420 h 2005"/>
                  <a:gd name="T2" fmla="*/ 413 w 641"/>
                  <a:gd name="T3" fmla="*/ 422 h 2005"/>
                  <a:gd name="T4" fmla="*/ 478 w 641"/>
                  <a:gd name="T5" fmla="*/ 427 h 2005"/>
                  <a:gd name="T6" fmla="*/ 524 w 641"/>
                  <a:gd name="T7" fmla="*/ 436 h 2005"/>
                  <a:gd name="T8" fmla="*/ 560 w 641"/>
                  <a:gd name="T9" fmla="*/ 452 h 2005"/>
                  <a:gd name="T10" fmla="*/ 594 w 641"/>
                  <a:gd name="T11" fmla="*/ 478 h 2005"/>
                  <a:gd name="T12" fmla="*/ 619 w 641"/>
                  <a:gd name="T13" fmla="*/ 518 h 2005"/>
                  <a:gd name="T14" fmla="*/ 632 w 641"/>
                  <a:gd name="T15" fmla="*/ 572 h 2005"/>
                  <a:gd name="T16" fmla="*/ 618 w 641"/>
                  <a:gd name="T17" fmla="*/ 713 h 2005"/>
                  <a:gd name="T18" fmla="*/ 580 w 641"/>
                  <a:gd name="T19" fmla="*/ 761 h 2005"/>
                  <a:gd name="T20" fmla="*/ 552 w 641"/>
                  <a:gd name="T21" fmla="*/ 821 h 2005"/>
                  <a:gd name="T22" fmla="*/ 536 w 641"/>
                  <a:gd name="T23" fmla="*/ 895 h 2005"/>
                  <a:gd name="T24" fmla="*/ 504 w 641"/>
                  <a:gd name="T25" fmla="*/ 1392 h 2005"/>
                  <a:gd name="T26" fmla="*/ 519 w 641"/>
                  <a:gd name="T27" fmla="*/ 1452 h 2005"/>
                  <a:gd name="T28" fmla="*/ 551 w 641"/>
                  <a:gd name="T29" fmla="*/ 1505 h 2005"/>
                  <a:gd name="T30" fmla="*/ 532 w 641"/>
                  <a:gd name="T31" fmla="*/ 1962 h 2005"/>
                  <a:gd name="T32" fmla="*/ 507 w 641"/>
                  <a:gd name="T33" fmla="*/ 1993 h 2005"/>
                  <a:gd name="T34" fmla="*/ 469 w 641"/>
                  <a:gd name="T35" fmla="*/ 2005 h 2005"/>
                  <a:gd name="T36" fmla="*/ 410 w 641"/>
                  <a:gd name="T37" fmla="*/ 2002 h 2005"/>
                  <a:gd name="T38" fmla="*/ 381 w 641"/>
                  <a:gd name="T39" fmla="*/ 1986 h 2005"/>
                  <a:gd name="T40" fmla="*/ 363 w 641"/>
                  <a:gd name="T41" fmla="*/ 1956 h 2005"/>
                  <a:gd name="T42" fmla="*/ 361 w 641"/>
                  <a:gd name="T43" fmla="*/ 1270 h 2005"/>
                  <a:gd name="T44" fmla="*/ 301 w 641"/>
                  <a:gd name="T45" fmla="*/ 1938 h 2005"/>
                  <a:gd name="T46" fmla="*/ 292 w 641"/>
                  <a:gd name="T47" fmla="*/ 1972 h 2005"/>
                  <a:gd name="T48" fmla="*/ 269 w 641"/>
                  <a:gd name="T49" fmla="*/ 1996 h 2005"/>
                  <a:gd name="T50" fmla="*/ 235 w 641"/>
                  <a:gd name="T51" fmla="*/ 2005 h 2005"/>
                  <a:gd name="T52" fmla="*/ 173 w 641"/>
                  <a:gd name="T53" fmla="*/ 2001 h 2005"/>
                  <a:gd name="T54" fmla="*/ 140 w 641"/>
                  <a:gd name="T55" fmla="*/ 1979 h 2005"/>
                  <a:gd name="T56" fmla="*/ 126 w 641"/>
                  <a:gd name="T57" fmla="*/ 1942 h 2005"/>
                  <a:gd name="T58" fmla="*/ 79 w 641"/>
                  <a:gd name="T59" fmla="*/ 1070 h 2005"/>
                  <a:gd name="T60" fmla="*/ 41 w 641"/>
                  <a:gd name="T61" fmla="*/ 1059 h 2005"/>
                  <a:gd name="T62" fmla="*/ 14 w 641"/>
                  <a:gd name="T63" fmla="*/ 1033 h 2005"/>
                  <a:gd name="T64" fmla="*/ 1 w 641"/>
                  <a:gd name="T65" fmla="*/ 999 h 2005"/>
                  <a:gd name="T66" fmla="*/ 30 w 641"/>
                  <a:gd name="T67" fmla="*/ 572 h 2005"/>
                  <a:gd name="T68" fmla="*/ 43 w 641"/>
                  <a:gd name="T69" fmla="*/ 518 h 2005"/>
                  <a:gd name="T70" fmla="*/ 68 w 641"/>
                  <a:gd name="T71" fmla="*/ 478 h 2005"/>
                  <a:gd name="T72" fmla="*/ 102 w 641"/>
                  <a:gd name="T73" fmla="*/ 452 h 2005"/>
                  <a:gd name="T74" fmla="*/ 138 w 641"/>
                  <a:gd name="T75" fmla="*/ 436 h 2005"/>
                  <a:gd name="T76" fmla="*/ 184 w 641"/>
                  <a:gd name="T77" fmla="*/ 427 h 2005"/>
                  <a:gd name="T78" fmla="*/ 249 w 641"/>
                  <a:gd name="T79" fmla="*/ 422 h 2005"/>
                  <a:gd name="T80" fmla="*/ 309 w 641"/>
                  <a:gd name="T81" fmla="*/ 420 h 2005"/>
                  <a:gd name="T82" fmla="*/ 331 w 641"/>
                  <a:gd name="T83" fmla="*/ 0 h 2005"/>
                  <a:gd name="T84" fmla="*/ 394 w 641"/>
                  <a:gd name="T85" fmla="*/ 12 h 2005"/>
                  <a:gd name="T86" fmla="*/ 449 w 641"/>
                  <a:gd name="T87" fmla="*/ 44 h 2005"/>
                  <a:gd name="T88" fmla="*/ 490 w 641"/>
                  <a:gd name="T89" fmla="*/ 92 h 2005"/>
                  <a:gd name="T90" fmla="*/ 512 w 641"/>
                  <a:gd name="T91" fmla="*/ 151 h 2005"/>
                  <a:gd name="T92" fmla="*/ 513 w 641"/>
                  <a:gd name="T93" fmla="*/ 217 h 2005"/>
                  <a:gd name="T94" fmla="*/ 491 w 641"/>
                  <a:gd name="T95" fmla="*/ 277 h 2005"/>
                  <a:gd name="T96" fmla="*/ 450 w 641"/>
                  <a:gd name="T97" fmla="*/ 326 h 2005"/>
                  <a:gd name="T98" fmla="*/ 396 w 641"/>
                  <a:gd name="T99" fmla="*/ 359 h 2005"/>
                  <a:gd name="T100" fmla="*/ 331 w 641"/>
                  <a:gd name="T101" fmla="*/ 371 h 2005"/>
                  <a:gd name="T102" fmla="*/ 267 w 641"/>
                  <a:gd name="T103" fmla="*/ 359 h 2005"/>
                  <a:gd name="T104" fmla="*/ 212 w 641"/>
                  <a:gd name="T105" fmla="*/ 326 h 2005"/>
                  <a:gd name="T106" fmla="*/ 172 w 641"/>
                  <a:gd name="T107" fmla="*/ 277 h 2005"/>
                  <a:gd name="T108" fmla="*/ 149 w 641"/>
                  <a:gd name="T109" fmla="*/ 217 h 2005"/>
                  <a:gd name="T110" fmla="*/ 150 w 641"/>
                  <a:gd name="T111" fmla="*/ 151 h 2005"/>
                  <a:gd name="T112" fmla="*/ 173 w 641"/>
                  <a:gd name="T113" fmla="*/ 92 h 2005"/>
                  <a:gd name="T114" fmla="*/ 213 w 641"/>
                  <a:gd name="T115" fmla="*/ 44 h 2005"/>
                  <a:gd name="T116" fmla="*/ 268 w 641"/>
                  <a:gd name="T117" fmla="*/ 12 h 2005"/>
                  <a:gd name="T118" fmla="*/ 331 w 641"/>
                  <a:gd name="T119"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1" h="2005">
                    <a:moveTo>
                      <a:pt x="331" y="420"/>
                    </a:moveTo>
                    <a:lnTo>
                      <a:pt x="353" y="420"/>
                    </a:lnTo>
                    <a:lnTo>
                      <a:pt x="382" y="421"/>
                    </a:lnTo>
                    <a:lnTo>
                      <a:pt x="413" y="422"/>
                    </a:lnTo>
                    <a:lnTo>
                      <a:pt x="446" y="424"/>
                    </a:lnTo>
                    <a:lnTo>
                      <a:pt x="478" y="427"/>
                    </a:lnTo>
                    <a:lnTo>
                      <a:pt x="506" y="432"/>
                    </a:lnTo>
                    <a:lnTo>
                      <a:pt x="524" y="436"/>
                    </a:lnTo>
                    <a:lnTo>
                      <a:pt x="542" y="442"/>
                    </a:lnTo>
                    <a:lnTo>
                      <a:pt x="560" y="452"/>
                    </a:lnTo>
                    <a:lnTo>
                      <a:pt x="577" y="463"/>
                    </a:lnTo>
                    <a:lnTo>
                      <a:pt x="594" y="478"/>
                    </a:lnTo>
                    <a:lnTo>
                      <a:pt x="608" y="496"/>
                    </a:lnTo>
                    <a:lnTo>
                      <a:pt x="619" y="518"/>
                    </a:lnTo>
                    <a:lnTo>
                      <a:pt x="628" y="544"/>
                    </a:lnTo>
                    <a:lnTo>
                      <a:pt x="632" y="572"/>
                    </a:lnTo>
                    <a:lnTo>
                      <a:pt x="641" y="693"/>
                    </a:lnTo>
                    <a:lnTo>
                      <a:pt x="618" y="713"/>
                    </a:lnTo>
                    <a:lnTo>
                      <a:pt x="598" y="736"/>
                    </a:lnTo>
                    <a:lnTo>
                      <a:pt x="580" y="761"/>
                    </a:lnTo>
                    <a:lnTo>
                      <a:pt x="565" y="790"/>
                    </a:lnTo>
                    <a:lnTo>
                      <a:pt x="552" y="821"/>
                    </a:lnTo>
                    <a:lnTo>
                      <a:pt x="542" y="857"/>
                    </a:lnTo>
                    <a:lnTo>
                      <a:pt x="536" y="895"/>
                    </a:lnTo>
                    <a:lnTo>
                      <a:pt x="504" y="1361"/>
                    </a:lnTo>
                    <a:lnTo>
                      <a:pt x="504" y="1392"/>
                    </a:lnTo>
                    <a:lnTo>
                      <a:pt x="510" y="1423"/>
                    </a:lnTo>
                    <a:lnTo>
                      <a:pt x="519" y="1452"/>
                    </a:lnTo>
                    <a:lnTo>
                      <a:pt x="534" y="1480"/>
                    </a:lnTo>
                    <a:lnTo>
                      <a:pt x="551" y="1505"/>
                    </a:lnTo>
                    <a:lnTo>
                      <a:pt x="536" y="1942"/>
                    </a:lnTo>
                    <a:lnTo>
                      <a:pt x="532" y="1962"/>
                    </a:lnTo>
                    <a:lnTo>
                      <a:pt x="522" y="1979"/>
                    </a:lnTo>
                    <a:lnTo>
                      <a:pt x="507" y="1993"/>
                    </a:lnTo>
                    <a:lnTo>
                      <a:pt x="490" y="2001"/>
                    </a:lnTo>
                    <a:lnTo>
                      <a:pt x="469" y="2005"/>
                    </a:lnTo>
                    <a:lnTo>
                      <a:pt x="427" y="2005"/>
                    </a:lnTo>
                    <a:lnTo>
                      <a:pt x="410" y="2002"/>
                    </a:lnTo>
                    <a:lnTo>
                      <a:pt x="393" y="1996"/>
                    </a:lnTo>
                    <a:lnTo>
                      <a:pt x="381" y="1986"/>
                    </a:lnTo>
                    <a:lnTo>
                      <a:pt x="370" y="1972"/>
                    </a:lnTo>
                    <a:lnTo>
                      <a:pt x="363" y="1956"/>
                    </a:lnTo>
                    <a:lnTo>
                      <a:pt x="361" y="1938"/>
                    </a:lnTo>
                    <a:lnTo>
                      <a:pt x="361" y="1270"/>
                    </a:lnTo>
                    <a:lnTo>
                      <a:pt x="301" y="1270"/>
                    </a:lnTo>
                    <a:lnTo>
                      <a:pt x="301" y="1938"/>
                    </a:lnTo>
                    <a:lnTo>
                      <a:pt x="299" y="1956"/>
                    </a:lnTo>
                    <a:lnTo>
                      <a:pt x="292" y="1972"/>
                    </a:lnTo>
                    <a:lnTo>
                      <a:pt x="281" y="1986"/>
                    </a:lnTo>
                    <a:lnTo>
                      <a:pt x="269" y="1996"/>
                    </a:lnTo>
                    <a:lnTo>
                      <a:pt x="252" y="2002"/>
                    </a:lnTo>
                    <a:lnTo>
                      <a:pt x="235" y="2005"/>
                    </a:lnTo>
                    <a:lnTo>
                      <a:pt x="193" y="2005"/>
                    </a:lnTo>
                    <a:lnTo>
                      <a:pt x="173" y="2001"/>
                    </a:lnTo>
                    <a:lnTo>
                      <a:pt x="155" y="1993"/>
                    </a:lnTo>
                    <a:lnTo>
                      <a:pt x="140" y="1979"/>
                    </a:lnTo>
                    <a:lnTo>
                      <a:pt x="130" y="1962"/>
                    </a:lnTo>
                    <a:lnTo>
                      <a:pt x="126" y="1942"/>
                    </a:lnTo>
                    <a:lnTo>
                      <a:pt x="95" y="1070"/>
                    </a:lnTo>
                    <a:lnTo>
                      <a:pt x="79" y="1070"/>
                    </a:lnTo>
                    <a:lnTo>
                      <a:pt x="59" y="1067"/>
                    </a:lnTo>
                    <a:lnTo>
                      <a:pt x="41" y="1059"/>
                    </a:lnTo>
                    <a:lnTo>
                      <a:pt x="26" y="1048"/>
                    </a:lnTo>
                    <a:lnTo>
                      <a:pt x="14" y="1033"/>
                    </a:lnTo>
                    <a:lnTo>
                      <a:pt x="7" y="1017"/>
                    </a:lnTo>
                    <a:lnTo>
                      <a:pt x="1" y="999"/>
                    </a:lnTo>
                    <a:lnTo>
                      <a:pt x="0" y="982"/>
                    </a:lnTo>
                    <a:lnTo>
                      <a:pt x="30" y="572"/>
                    </a:lnTo>
                    <a:lnTo>
                      <a:pt x="34" y="544"/>
                    </a:lnTo>
                    <a:lnTo>
                      <a:pt x="43" y="518"/>
                    </a:lnTo>
                    <a:lnTo>
                      <a:pt x="54" y="496"/>
                    </a:lnTo>
                    <a:lnTo>
                      <a:pt x="68" y="478"/>
                    </a:lnTo>
                    <a:lnTo>
                      <a:pt x="85" y="463"/>
                    </a:lnTo>
                    <a:lnTo>
                      <a:pt x="102" y="452"/>
                    </a:lnTo>
                    <a:lnTo>
                      <a:pt x="120" y="442"/>
                    </a:lnTo>
                    <a:lnTo>
                      <a:pt x="138" y="436"/>
                    </a:lnTo>
                    <a:lnTo>
                      <a:pt x="156" y="432"/>
                    </a:lnTo>
                    <a:lnTo>
                      <a:pt x="184" y="427"/>
                    </a:lnTo>
                    <a:lnTo>
                      <a:pt x="216" y="424"/>
                    </a:lnTo>
                    <a:lnTo>
                      <a:pt x="249" y="422"/>
                    </a:lnTo>
                    <a:lnTo>
                      <a:pt x="280" y="421"/>
                    </a:lnTo>
                    <a:lnTo>
                      <a:pt x="309" y="420"/>
                    </a:lnTo>
                    <a:lnTo>
                      <a:pt x="331" y="420"/>
                    </a:lnTo>
                    <a:close/>
                    <a:moveTo>
                      <a:pt x="331" y="0"/>
                    </a:moveTo>
                    <a:lnTo>
                      <a:pt x="364" y="3"/>
                    </a:lnTo>
                    <a:lnTo>
                      <a:pt x="394" y="12"/>
                    </a:lnTo>
                    <a:lnTo>
                      <a:pt x="423" y="26"/>
                    </a:lnTo>
                    <a:lnTo>
                      <a:pt x="449" y="44"/>
                    </a:lnTo>
                    <a:lnTo>
                      <a:pt x="472" y="66"/>
                    </a:lnTo>
                    <a:lnTo>
                      <a:pt x="490" y="92"/>
                    </a:lnTo>
                    <a:lnTo>
                      <a:pt x="503" y="120"/>
                    </a:lnTo>
                    <a:lnTo>
                      <a:pt x="512" y="151"/>
                    </a:lnTo>
                    <a:lnTo>
                      <a:pt x="515" y="184"/>
                    </a:lnTo>
                    <a:lnTo>
                      <a:pt x="513" y="217"/>
                    </a:lnTo>
                    <a:lnTo>
                      <a:pt x="504" y="249"/>
                    </a:lnTo>
                    <a:lnTo>
                      <a:pt x="491" y="277"/>
                    </a:lnTo>
                    <a:lnTo>
                      <a:pt x="473" y="304"/>
                    </a:lnTo>
                    <a:lnTo>
                      <a:pt x="450" y="326"/>
                    </a:lnTo>
                    <a:lnTo>
                      <a:pt x="424" y="345"/>
                    </a:lnTo>
                    <a:lnTo>
                      <a:pt x="396" y="359"/>
                    </a:lnTo>
                    <a:lnTo>
                      <a:pt x="365" y="368"/>
                    </a:lnTo>
                    <a:lnTo>
                      <a:pt x="331" y="371"/>
                    </a:lnTo>
                    <a:lnTo>
                      <a:pt x="297" y="368"/>
                    </a:lnTo>
                    <a:lnTo>
                      <a:pt x="267" y="359"/>
                    </a:lnTo>
                    <a:lnTo>
                      <a:pt x="238" y="345"/>
                    </a:lnTo>
                    <a:lnTo>
                      <a:pt x="212" y="326"/>
                    </a:lnTo>
                    <a:lnTo>
                      <a:pt x="190" y="304"/>
                    </a:lnTo>
                    <a:lnTo>
                      <a:pt x="172" y="277"/>
                    </a:lnTo>
                    <a:lnTo>
                      <a:pt x="158" y="249"/>
                    </a:lnTo>
                    <a:lnTo>
                      <a:pt x="149" y="217"/>
                    </a:lnTo>
                    <a:lnTo>
                      <a:pt x="147" y="184"/>
                    </a:lnTo>
                    <a:lnTo>
                      <a:pt x="150" y="151"/>
                    </a:lnTo>
                    <a:lnTo>
                      <a:pt x="159" y="120"/>
                    </a:lnTo>
                    <a:lnTo>
                      <a:pt x="173" y="92"/>
                    </a:lnTo>
                    <a:lnTo>
                      <a:pt x="191" y="66"/>
                    </a:lnTo>
                    <a:lnTo>
                      <a:pt x="213" y="44"/>
                    </a:lnTo>
                    <a:lnTo>
                      <a:pt x="239" y="26"/>
                    </a:lnTo>
                    <a:lnTo>
                      <a:pt x="268" y="12"/>
                    </a:lnTo>
                    <a:lnTo>
                      <a:pt x="298" y="3"/>
                    </a:lnTo>
                    <a:lnTo>
                      <a:pt x="331" y="0"/>
                    </a:lnTo>
                    <a:close/>
                  </a:path>
                </a:pathLst>
              </a:custGeom>
              <a:solidFill>
                <a:schemeClr val="accent3">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83" name="Freeform 46"/>
              <p:cNvSpPr>
                <a:spLocks noEditPoints="1"/>
              </p:cNvSpPr>
              <p:nvPr/>
            </p:nvSpPr>
            <p:spPr bwMode="auto">
              <a:xfrm>
                <a:off x="7961312" y="2187257"/>
                <a:ext cx="169863" cy="515938"/>
              </a:xfrm>
              <a:custGeom>
                <a:avLst/>
                <a:gdLst>
                  <a:gd name="T0" fmla="*/ 396 w 749"/>
                  <a:gd name="T1" fmla="*/ 477 h 2276"/>
                  <a:gd name="T2" fmla="*/ 453 w 749"/>
                  <a:gd name="T3" fmla="*/ 479 h 2276"/>
                  <a:gd name="T4" fmla="*/ 517 w 749"/>
                  <a:gd name="T5" fmla="*/ 482 h 2276"/>
                  <a:gd name="T6" fmla="*/ 574 w 749"/>
                  <a:gd name="T7" fmla="*/ 489 h 2276"/>
                  <a:gd name="T8" fmla="*/ 611 w 749"/>
                  <a:gd name="T9" fmla="*/ 500 h 2276"/>
                  <a:gd name="T10" fmla="*/ 647 w 749"/>
                  <a:gd name="T11" fmla="*/ 520 h 2276"/>
                  <a:gd name="T12" fmla="*/ 680 w 749"/>
                  <a:gd name="T13" fmla="*/ 551 h 2276"/>
                  <a:gd name="T14" fmla="*/ 704 w 749"/>
                  <a:gd name="T15" fmla="*/ 593 h 2276"/>
                  <a:gd name="T16" fmla="*/ 718 w 749"/>
                  <a:gd name="T17" fmla="*/ 649 h 2276"/>
                  <a:gd name="T18" fmla="*/ 749 w 749"/>
                  <a:gd name="T19" fmla="*/ 1132 h 2276"/>
                  <a:gd name="T20" fmla="*/ 738 w 749"/>
                  <a:gd name="T21" fmla="*/ 1165 h 2276"/>
                  <a:gd name="T22" fmla="*/ 715 w 749"/>
                  <a:gd name="T23" fmla="*/ 1194 h 2276"/>
                  <a:gd name="T24" fmla="*/ 682 w 749"/>
                  <a:gd name="T25" fmla="*/ 1212 h 2276"/>
                  <a:gd name="T26" fmla="*/ 641 w 749"/>
                  <a:gd name="T27" fmla="*/ 1214 h 2276"/>
                  <a:gd name="T28" fmla="*/ 605 w 749"/>
                  <a:gd name="T29" fmla="*/ 2224 h 2276"/>
                  <a:gd name="T30" fmla="*/ 584 w 749"/>
                  <a:gd name="T31" fmla="*/ 2256 h 2276"/>
                  <a:gd name="T32" fmla="*/ 552 w 749"/>
                  <a:gd name="T33" fmla="*/ 2273 h 2276"/>
                  <a:gd name="T34" fmla="*/ 484 w 749"/>
                  <a:gd name="T35" fmla="*/ 2276 h 2276"/>
                  <a:gd name="T36" fmla="*/ 446 w 749"/>
                  <a:gd name="T37" fmla="*/ 2265 h 2276"/>
                  <a:gd name="T38" fmla="*/ 419 w 749"/>
                  <a:gd name="T39" fmla="*/ 2239 h 2276"/>
                  <a:gd name="T40" fmla="*/ 408 w 749"/>
                  <a:gd name="T41" fmla="*/ 2200 h 2276"/>
                  <a:gd name="T42" fmla="*/ 341 w 749"/>
                  <a:gd name="T43" fmla="*/ 1441 h 2276"/>
                  <a:gd name="T44" fmla="*/ 338 w 749"/>
                  <a:gd name="T45" fmla="*/ 2221 h 2276"/>
                  <a:gd name="T46" fmla="*/ 319 w 749"/>
                  <a:gd name="T47" fmla="*/ 2253 h 2276"/>
                  <a:gd name="T48" fmla="*/ 286 w 749"/>
                  <a:gd name="T49" fmla="*/ 2273 h 2276"/>
                  <a:gd name="T50" fmla="*/ 218 w 749"/>
                  <a:gd name="T51" fmla="*/ 2276 h 2276"/>
                  <a:gd name="T52" fmla="*/ 181 w 749"/>
                  <a:gd name="T53" fmla="*/ 2266 h 2276"/>
                  <a:gd name="T54" fmla="*/ 153 w 749"/>
                  <a:gd name="T55" fmla="*/ 2241 h 2276"/>
                  <a:gd name="T56" fmla="*/ 142 w 749"/>
                  <a:gd name="T57" fmla="*/ 2204 h 2276"/>
                  <a:gd name="T58" fmla="*/ 89 w 749"/>
                  <a:gd name="T59" fmla="*/ 1214 h 2276"/>
                  <a:gd name="T60" fmla="*/ 50 w 749"/>
                  <a:gd name="T61" fmla="*/ 1204 h 2276"/>
                  <a:gd name="T62" fmla="*/ 21 w 749"/>
                  <a:gd name="T63" fmla="*/ 1181 h 2276"/>
                  <a:gd name="T64" fmla="*/ 5 w 749"/>
                  <a:gd name="T65" fmla="*/ 1148 h 2276"/>
                  <a:gd name="T66" fmla="*/ 0 w 749"/>
                  <a:gd name="T67" fmla="*/ 1115 h 2276"/>
                  <a:gd name="T68" fmla="*/ 37 w 749"/>
                  <a:gd name="T69" fmla="*/ 619 h 2276"/>
                  <a:gd name="T70" fmla="*/ 56 w 749"/>
                  <a:gd name="T71" fmla="*/ 571 h 2276"/>
                  <a:gd name="T72" fmla="*/ 86 w 749"/>
                  <a:gd name="T73" fmla="*/ 534 h 2276"/>
                  <a:gd name="T74" fmla="*/ 121 w 749"/>
                  <a:gd name="T75" fmla="*/ 508 h 2276"/>
                  <a:gd name="T76" fmla="*/ 158 w 749"/>
                  <a:gd name="T77" fmla="*/ 494 h 2276"/>
                  <a:gd name="T78" fmla="*/ 203 w 749"/>
                  <a:gd name="T79" fmla="*/ 485 h 2276"/>
                  <a:gd name="T80" fmla="*/ 265 w 749"/>
                  <a:gd name="T81" fmla="*/ 480 h 2276"/>
                  <a:gd name="T82" fmla="*/ 327 w 749"/>
                  <a:gd name="T83" fmla="*/ 478 h 2276"/>
                  <a:gd name="T84" fmla="*/ 375 w 749"/>
                  <a:gd name="T85" fmla="*/ 477 h 2276"/>
                  <a:gd name="T86" fmla="*/ 408 w 749"/>
                  <a:gd name="T87" fmla="*/ 3 h 2276"/>
                  <a:gd name="T88" fmla="*/ 470 w 749"/>
                  <a:gd name="T89" fmla="*/ 23 h 2276"/>
                  <a:gd name="T90" fmla="*/ 522 w 749"/>
                  <a:gd name="T91" fmla="*/ 61 h 2276"/>
                  <a:gd name="T92" fmla="*/ 560 w 749"/>
                  <a:gd name="T93" fmla="*/ 113 h 2276"/>
                  <a:gd name="T94" fmla="*/ 580 w 749"/>
                  <a:gd name="T95" fmla="*/ 174 h 2276"/>
                  <a:gd name="T96" fmla="*/ 581 w 749"/>
                  <a:gd name="T97" fmla="*/ 243 h 2276"/>
                  <a:gd name="T98" fmla="*/ 561 w 749"/>
                  <a:gd name="T99" fmla="*/ 305 h 2276"/>
                  <a:gd name="T100" fmla="*/ 523 w 749"/>
                  <a:gd name="T101" fmla="*/ 358 h 2276"/>
                  <a:gd name="T102" fmla="*/ 471 w 749"/>
                  <a:gd name="T103" fmla="*/ 396 h 2276"/>
                  <a:gd name="T104" fmla="*/ 409 w 749"/>
                  <a:gd name="T105" fmla="*/ 419 h 2276"/>
                  <a:gd name="T106" fmla="*/ 340 w 749"/>
                  <a:gd name="T107" fmla="*/ 419 h 2276"/>
                  <a:gd name="T108" fmla="*/ 278 w 749"/>
                  <a:gd name="T109" fmla="*/ 396 h 2276"/>
                  <a:gd name="T110" fmla="*/ 226 w 749"/>
                  <a:gd name="T111" fmla="*/ 358 h 2276"/>
                  <a:gd name="T112" fmla="*/ 188 w 749"/>
                  <a:gd name="T113" fmla="*/ 305 h 2276"/>
                  <a:gd name="T114" fmla="*/ 168 w 749"/>
                  <a:gd name="T115" fmla="*/ 243 h 2276"/>
                  <a:gd name="T116" fmla="*/ 169 w 749"/>
                  <a:gd name="T117" fmla="*/ 174 h 2276"/>
                  <a:gd name="T118" fmla="*/ 190 w 749"/>
                  <a:gd name="T119" fmla="*/ 113 h 2276"/>
                  <a:gd name="T120" fmla="*/ 227 w 749"/>
                  <a:gd name="T121" fmla="*/ 61 h 2276"/>
                  <a:gd name="T122" fmla="*/ 279 w 749"/>
                  <a:gd name="T123" fmla="*/ 23 h 2276"/>
                  <a:gd name="T124" fmla="*/ 341 w 749"/>
                  <a:gd name="T125" fmla="*/ 3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9" h="2276">
                    <a:moveTo>
                      <a:pt x="375" y="477"/>
                    </a:moveTo>
                    <a:lnTo>
                      <a:pt x="396" y="477"/>
                    </a:lnTo>
                    <a:lnTo>
                      <a:pt x="423" y="478"/>
                    </a:lnTo>
                    <a:lnTo>
                      <a:pt x="453" y="479"/>
                    </a:lnTo>
                    <a:lnTo>
                      <a:pt x="485" y="480"/>
                    </a:lnTo>
                    <a:lnTo>
                      <a:pt x="517" y="482"/>
                    </a:lnTo>
                    <a:lnTo>
                      <a:pt x="546" y="485"/>
                    </a:lnTo>
                    <a:lnTo>
                      <a:pt x="574" y="489"/>
                    </a:lnTo>
                    <a:lnTo>
                      <a:pt x="592" y="494"/>
                    </a:lnTo>
                    <a:lnTo>
                      <a:pt x="611" y="500"/>
                    </a:lnTo>
                    <a:lnTo>
                      <a:pt x="629" y="508"/>
                    </a:lnTo>
                    <a:lnTo>
                      <a:pt x="647" y="520"/>
                    </a:lnTo>
                    <a:lnTo>
                      <a:pt x="664" y="534"/>
                    </a:lnTo>
                    <a:lnTo>
                      <a:pt x="680" y="551"/>
                    </a:lnTo>
                    <a:lnTo>
                      <a:pt x="693" y="571"/>
                    </a:lnTo>
                    <a:lnTo>
                      <a:pt x="704" y="593"/>
                    </a:lnTo>
                    <a:lnTo>
                      <a:pt x="712" y="619"/>
                    </a:lnTo>
                    <a:lnTo>
                      <a:pt x="718" y="649"/>
                    </a:lnTo>
                    <a:lnTo>
                      <a:pt x="749" y="1115"/>
                    </a:lnTo>
                    <a:lnTo>
                      <a:pt x="749" y="1132"/>
                    </a:lnTo>
                    <a:lnTo>
                      <a:pt x="745" y="1150"/>
                    </a:lnTo>
                    <a:lnTo>
                      <a:pt x="738" y="1165"/>
                    </a:lnTo>
                    <a:lnTo>
                      <a:pt x="728" y="1181"/>
                    </a:lnTo>
                    <a:lnTo>
                      <a:pt x="715" y="1194"/>
                    </a:lnTo>
                    <a:lnTo>
                      <a:pt x="700" y="1204"/>
                    </a:lnTo>
                    <a:lnTo>
                      <a:pt x="682" y="1212"/>
                    </a:lnTo>
                    <a:lnTo>
                      <a:pt x="662" y="1214"/>
                    </a:lnTo>
                    <a:lnTo>
                      <a:pt x="641" y="1214"/>
                    </a:lnTo>
                    <a:lnTo>
                      <a:pt x="608" y="2204"/>
                    </a:lnTo>
                    <a:lnTo>
                      <a:pt x="605" y="2224"/>
                    </a:lnTo>
                    <a:lnTo>
                      <a:pt x="596" y="2241"/>
                    </a:lnTo>
                    <a:lnTo>
                      <a:pt x="584" y="2256"/>
                    </a:lnTo>
                    <a:lnTo>
                      <a:pt x="569" y="2266"/>
                    </a:lnTo>
                    <a:lnTo>
                      <a:pt x="552" y="2273"/>
                    </a:lnTo>
                    <a:lnTo>
                      <a:pt x="532" y="2276"/>
                    </a:lnTo>
                    <a:lnTo>
                      <a:pt x="484" y="2276"/>
                    </a:lnTo>
                    <a:lnTo>
                      <a:pt x="464" y="2273"/>
                    </a:lnTo>
                    <a:lnTo>
                      <a:pt x="446" y="2265"/>
                    </a:lnTo>
                    <a:lnTo>
                      <a:pt x="431" y="2253"/>
                    </a:lnTo>
                    <a:lnTo>
                      <a:pt x="419" y="2239"/>
                    </a:lnTo>
                    <a:lnTo>
                      <a:pt x="411" y="2221"/>
                    </a:lnTo>
                    <a:lnTo>
                      <a:pt x="408" y="2200"/>
                    </a:lnTo>
                    <a:lnTo>
                      <a:pt x="408" y="1441"/>
                    </a:lnTo>
                    <a:lnTo>
                      <a:pt x="341" y="1441"/>
                    </a:lnTo>
                    <a:lnTo>
                      <a:pt x="341" y="2200"/>
                    </a:lnTo>
                    <a:lnTo>
                      <a:pt x="338" y="2221"/>
                    </a:lnTo>
                    <a:lnTo>
                      <a:pt x="331" y="2239"/>
                    </a:lnTo>
                    <a:lnTo>
                      <a:pt x="319" y="2253"/>
                    </a:lnTo>
                    <a:lnTo>
                      <a:pt x="303" y="2265"/>
                    </a:lnTo>
                    <a:lnTo>
                      <a:pt x="286" y="2273"/>
                    </a:lnTo>
                    <a:lnTo>
                      <a:pt x="265" y="2276"/>
                    </a:lnTo>
                    <a:lnTo>
                      <a:pt x="218" y="2276"/>
                    </a:lnTo>
                    <a:lnTo>
                      <a:pt x="198" y="2273"/>
                    </a:lnTo>
                    <a:lnTo>
                      <a:pt x="181" y="2266"/>
                    </a:lnTo>
                    <a:lnTo>
                      <a:pt x="166" y="2256"/>
                    </a:lnTo>
                    <a:lnTo>
                      <a:pt x="153" y="2241"/>
                    </a:lnTo>
                    <a:lnTo>
                      <a:pt x="146" y="2224"/>
                    </a:lnTo>
                    <a:lnTo>
                      <a:pt x="142" y="2204"/>
                    </a:lnTo>
                    <a:lnTo>
                      <a:pt x="108" y="1214"/>
                    </a:lnTo>
                    <a:lnTo>
                      <a:pt x="89" y="1214"/>
                    </a:lnTo>
                    <a:lnTo>
                      <a:pt x="68" y="1212"/>
                    </a:lnTo>
                    <a:lnTo>
                      <a:pt x="50" y="1204"/>
                    </a:lnTo>
                    <a:lnTo>
                      <a:pt x="34" y="1194"/>
                    </a:lnTo>
                    <a:lnTo>
                      <a:pt x="21" y="1181"/>
                    </a:lnTo>
                    <a:lnTo>
                      <a:pt x="12" y="1165"/>
                    </a:lnTo>
                    <a:lnTo>
                      <a:pt x="5" y="1148"/>
                    </a:lnTo>
                    <a:lnTo>
                      <a:pt x="0" y="1132"/>
                    </a:lnTo>
                    <a:lnTo>
                      <a:pt x="0" y="1115"/>
                    </a:lnTo>
                    <a:lnTo>
                      <a:pt x="33" y="649"/>
                    </a:lnTo>
                    <a:lnTo>
                      <a:pt x="37" y="619"/>
                    </a:lnTo>
                    <a:lnTo>
                      <a:pt x="46" y="593"/>
                    </a:lnTo>
                    <a:lnTo>
                      <a:pt x="56" y="571"/>
                    </a:lnTo>
                    <a:lnTo>
                      <a:pt x="70" y="551"/>
                    </a:lnTo>
                    <a:lnTo>
                      <a:pt x="86" y="534"/>
                    </a:lnTo>
                    <a:lnTo>
                      <a:pt x="103" y="520"/>
                    </a:lnTo>
                    <a:lnTo>
                      <a:pt x="121" y="508"/>
                    </a:lnTo>
                    <a:lnTo>
                      <a:pt x="140" y="500"/>
                    </a:lnTo>
                    <a:lnTo>
                      <a:pt x="158" y="494"/>
                    </a:lnTo>
                    <a:lnTo>
                      <a:pt x="176" y="489"/>
                    </a:lnTo>
                    <a:lnTo>
                      <a:pt x="203" y="485"/>
                    </a:lnTo>
                    <a:lnTo>
                      <a:pt x="233" y="482"/>
                    </a:lnTo>
                    <a:lnTo>
                      <a:pt x="265" y="480"/>
                    </a:lnTo>
                    <a:lnTo>
                      <a:pt x="297" y="479"/>
                    </a:lnTo>
                    <a:lnTo>
                      <a:pt x="327" y="478"/>
                    </a:lnTo>
                    <a:lnTo>
                      <a:pt x="353" y="477"/>
                    </a:lnTo>
                    <a:lnTo>
                      <a:pt x="375" y="477"/>
                    </a:lnTo>
                    <a:close/>
                    <a:moveTo>
                      <a:pt x="375" y="0"/>
                    </a:moveTo>
                    <a:lnTo>
                      <a:pt x="408" y="3"/>
                    </a:lnTo>
                    <a:lnTo>
                      <a:pt x="441" y="11"/>
                    </a:lnTo>
                    <a:lnTo>
                      <a:pt x="470" y="23"/>
                    </a:lnTo>
                    <a:lnTo>
                      <a:pt x="498" y="40"/>
                    </a:lnTo>
                    <a:lnTo>
                      <a:pt x="522" y="61"/>
                    </a:lnTo>
                    <a:lnTo>
                      <a:pt x="542" y="86"/>
                    </a:lnTo>
                    <a:lnTo>
                      <a:pt x="560" y="113"/>
                    </a:lnTo>
                    <a:lnTo>
                      <a:pt x="573" y="143"/>
                    </a:lnTo>
                    <a:lnTo>
                      <a:pt x="580" y="174"/>
                    </a:lnTo>
                    <a:lnTo>
                      <a:pt x="583" y="208"/>
                    </a:lnTo>
                    <a:lnTo>
                      <a:pt x="581" y="243"/>
                    </a:lnTo>
                    <a:lnTo>
                      <a:pt x="574" y="275"/>
                    </a:lnTo>
                    <a:lnTo>
                      <a:pt x="561" y="305"/>
                    </a:lnTo>
                    <a:lnTo>
                      <a:pt x="544" y="333"/>
                    </a:lnTo>
                    <a:lnTo>
                      <a:pt x="523" y="358"/>
                    </a:lnTo>
                    <a:lnTo>
                      <a:pt x="499" y="379"/>
                    </a:lnTo>
                    <a:lnTo>
                      <a:pt x="471" y="396"/>
                    </a:lnTo>
                    <a:lnTo>
                      <a:pt x="442" y="410"/>
                    </a:lnTo>
                    <a:lnTo>
                      <a:pt x="409" y="419"/>
                    </a:lnTo>
                    <a:lnTo>
                      <a:pt x="375" y="421"/>
                    </a:lnTo>
                    <a:lnTo>
                      <a:pt x="340" y="419"/>
                    </a:lnTo>
                    <a:lnTo>
                      <a:pt x="309" y="410"/>
                    </a:lnTo>
                    <a:lnTo>
                      <a:pt x="278" y="396"/>
                    </a:lnTo>
                    <a:lnTo>
                      <a:pt x="251" y="379"/>
                    </a:lnTo>
                    <a:lnTo>
                      <a:pt x="226" y="358"/>
                    </a:lnTo>
                    <a:lnTo>
                      <a:pt x="205" y="333"/>
                    </a:lnTo>
                    <a:lnTo>
                      <a:pt x="188" y="305"/>
                    </a:lnTo>
                    <a:lnTo>
                      <a:pt x="177" y="275"/>
                    </a:lnTo>
                    <a:lnTo>
                      <a:pt x="168" y="243"/>
                    </a:lnTo>
                    <a:lnTo>
                      <a:pt x="166" y="208"/>
                    </a:lnTo>
                    <a:lnTo>
                      <a:pt x="169" y="174"/>
                    </a:lnTo>
                    <a:lnTo>
                      <a:pt x="177" y="143"/>
                    </a:lnTo>
                    <a:lnTo>
                      <a:pt x="190" y="113"/>
                    </a:lnTo>
                    <a:lnTo>
                      <a:pt x="207" y="86"/>
                    </a:lnTo>
                    <a:lnTo>
                      <a:pt x="227" y="61"/>
                    </a:lnTo>
                    <a:lnTo>
                      <a:pt x="252" y="40"/>
                    </a:lnTo>
                    <a:lnTo>
                      <a:pt x="279" y="23"/>
                    </a:lnTo>
                    <a:lnTo>
                      <a:pt x="309" y="11"/>
                    </a:lnTo>
                    <a:lnTo>
                      <a:pt x="341" y="3"/>
                    </a:lnTo>
                    <a:lnTo>
                      <a:pt x="37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grpSp>
        <p:sp>
          <p:nvSpPr>
            <p:cNvPr id="76" name="Freeform 72"/>
            <p:cNvSpPr/>
            <p:nvPr/>
          </p:nvSpPr>
          <p:spPr bwMode="auto">
            <a:xfrm>
              <a:off x="8034195" y="1561794"/>
              <a:ext cx="186340" cy="140730"/>
            </a:xfrm>
            <a:custGeom>
              <a:avLst/>
              <a:gdLst>
                <a:gd name="connsiteX0" fmla="*/ 105215 w 210430"/>
                <a:gd name="connsiteY0" fmla="*/ 0 h 158923"/>
                <a:gd name="connsiteX1" fmla="*/ 210430 w 210430"/>
                <a:gd name="connsiteY1" fmla="*/ 72923 h 158923"/>
                <a:gd name="connsiteX2" fmla="*/ 105215 w 210430"/>
                <a:gd name="connsiteY2" fmla="*/ 145846 h 158923"/>
                <a:gd name="connsiteX3" fmla="*/ 64261 w 210430"/>
                <a:gd name="connsiteY3" fmla="*/ 140115 h 158923"/>
                <a:gd name="connsiteX4" fmla="*/ 62734 w 210430"/>
                <a:gd name="connsiteY4" fmla="*/ 139402 h 158923"/>
                <a:gd name="connsiteX5" fmla="*/ 16503 w 210430"/>
                <a:gd name="connsiteY5" fmla="*/ 158923 h 158923"/>
                <a:gd name="connsiteX6" fmla="*/ 35970 w 210430"/>
                <a:gd name="connsiteY6" fmla="*/ 126896 h 158923"/>
                <a:gd name="connsiteX7" fmla="*/ 30817 w 210430"/>
                <a:gd name="connsiteY7" fmla="*/ 124487 h 158923"/>
                <a:gd name="connsiteX8" fmla="*/ 0 w 210430"/>
                <a:gd name="connsiteY8" fmla="*/ 72923 h 158923"/>
                <a:gd name="connsiteX9" fmla="*/ 105215 w 210430"/>
                <a:gd name="connsiteY9" fmla="*/ 0 h 1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0" h="158923">
                  <a:moveTo>
                    <a:pt x="105215" y="0"/>
                  </a:moveTo>
                  <a:cubicBezTo>
                    <a:pt x="163324" y="0"/>
                    <a:pt x="210430" y="32649"/>
                    <a:pt x="210430" y="72923"/>
                  </a:cubicBezTo>
                  <a:cubicBezTo>
                    <a:pt x="210430" y="113197"/>
                    <a:pt x="163324" y="145846"/>
                    <a:pt x="105215" y="145846"/>
                  </a:cubicBezTo>
                  <a:cubicBezTo>
                    <a:pt x="90688" y="145846"/>
                    <a:pt x="76848" y="143806"/>
                    <a:pt x="64261" y="140115"/>
                  </a:cubicBezTo>
                  <a:lnTo>
                    <a:pt x="62734" y="139402"/>
                  </a:lnTo>
                  <a:lnTo>
                    <a:pt x="16503" y="158923"/>
                  </a:lnTo>
                  <a:lnTo>
                    <a:pt x="35970" y="126896"/>
                  </a:lnTo>
                  <a:lnTo>
                    <a:pt x="30817" y="124487"/>
                  </a:lnTo>
                  <a:cubicBezTo>
                    <a:pt x="11777" y="111291"/>
                    <a:pt x="0" y="93060"/>
                    <a:pt x="0" y="72923"/>
                  </a:cubicBezTo>
                  <a:cubicBezTo>
                    <a:pt x="0" y="32649"/>
                    <a:pt x="47106" y="0"/>
                    <a:pt x="105215" y="0"/>
                  </a:cubicBezTo>
                  <a:close/>
                </a:path>
              </a:pathLst>
            </a:custGeom>
            <a:solidFill>
              <a:schemeClr val="tx1">
                <a:alpha val="7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a:ea typeface="ＭＳ Ｐゴシック"/>
              </a:endParaRPr>
            </a:p>
          </p:txBody>
        </p:sp>
      </p:grpSp>
      <p:grpSp>
        <p:nvGrpSpPr>
          <p:cNvPr id="77" name="Group 76"/>
          <p:cNvGrpSpPr/>
          <p:nvPr/>
        </p:nvGrpSpPr>
        <p:grpSpPr>
          <a:xfrm>
            <a:off x="1628711" y="4868240"/>
            <a:ext cx="378537" cy="506832"/>
            <a:chOff x="7171276" y="2566023"/>
            <a:chExt cx="264763" cy="354497"/>
          </a:xfrm>
        </p:grpSpPr>
        <p:sp>
          <p:nvSpPr>
            <p:cNvPr id="78" name="Freeform 52"/>
            <p:cNvSpPr>
              <a:spLocks noEditPoints="1"/>
            </p:cNvSpPr>
            <p:nvPr/>
          </p:nvSpPr>
          <p:spPr bwMode="auto">
            <a:xfrm>
              <a:off x="7249782" y="2566023"/>
              <a:ext cx="101120" cy="327726"/>
            </a:xfrm>
            <a:custGeom>
              <a:avLst/>
              <a:gdLst>
                <a:gd name="T0" fmla="*/ 310 w 580"/>
                <a:gd name="T1" fmla="*/ 395 h 1883"/>
                <a:gd name="T2" fmla="*/ 367 w 580"/>
                <a:gd name="T3" fmla="*/ 396 h 1883"/>
                <a:gd name="T4" fmla="*/ 428 w 580"/>
                <a:gd name="T5" fmla="*/ 402 h 1883"/>
                <a:gd name="T6" fmla="*/ 471 w 580"/>
                <a:gd name="T7" fmla="*/ 409 h 1883"/>
                <a:gd name="T8" fmla="*/ 505 w 580"/>
                <a:gd name="T9" fmla="*/ 424 h 1883"/>
                <a:gd name="T10" fmla="*/ 536 w 580"/>
                <a:gd name="T11" fmla="*/ 449 h 1883"/>
                <a:gd name="T12" fmla="*/ 560 w 580"/>
                <a:gd name="T13" fmla="*/ 486 h 1883"/>
                <a:gd name="T14" fmla="*/ 572 w 580"/>
                <a:gd name="T15" fmla="*/ 537 h 1883"/>
                <a:gd name="T16" fmla="*/ 557 w 580"/>
                <a:gd name="T17" fmla="*/ 662 h 1883"/>
                <a:gd name="T18" fmla="*/ 518 w 580"/>
                <a:gd name="T19" fmla="*/ 708 h 1883"/>
                <a:gd name="T20" fmla="*/ 490 w 580"/>
                <a:gd name="T21" fmla="*/ 768 h 1883"/>
                <a:gd name="T22" fmla="*/ 475 w 580"/>
                <a:gd name="T23" fmla="*/ 840 h 1883"/>
                <a:gd name="T24" fmla="*/ 445 w 580"/>
                <a:gd name="T25" fmla="*/ 1309 h 1883"/>
                <a:gd name="T26" fmla="*/ 461 w 580"/>
                <a:gd name="T27" fmla="*/ 1370 h 1883"/>
                <a:gd name="T28" fmla="*/ 496 w 580"/>
                <a:gd name="T29" fmla="*/ 1424 h 1883"/>
                <a:gd name="T30" fmla="*/ 478 w 580"/>
                <a:gd name="T31" fmla="*/ 1843 h 1883"/>
                <a:gd name="T32" fmla="*/ 455 w 580"/>
                <a:gd name="T33" fmla="*/ 1871 h 1883"/>
                <a:gd name="T34" fmla="*/ 419 w 580"/>
                <a:gd name="T35" fmla="*/ 1883 h 1883"/>
                <a:gd name="T36" fmla="*/ 360 w 580"/>
                <a:gd name="T37" fmla="*/ 1880 h 1883"/>
                <a:gd name="T38" fmla="*/ 329 w 580"/>
                <a:gd name="T39" fmla="*/ 1857 h 1883"/>
                <a:gd name="T40" fmla="*/ 318 w 580"/>
                <a:gd name="T41" fmla="*/ 1819 h 1883"/>
                <a:gd name="T42" fmla="*/ 262 w 580"/>
                <a:gd name="T43" fmla="*/ 1193 h 1883"/>
                <a:gd name="T44" fmla="*/ 259 w 580"/>
                <a:gd name="T45" fmla="*/ 1839 h 1883"/>
                <a:gd name="T46" fmla="*/ 235 w 580"/>
                <a:gd name="T47" fmla="*/ 1870 h 1883"/>
                <a:gd name="T48" fmla="*/ 198 w 580"/>
                <a:gd name="T49" fmla="*/ 1883 h 1883"/>
                <a:gd name="T50" fmla="*/ 140 w 580"/>
                <a:gd name="T51" fmla="*/ 1880 h 1883"/>
                <a:gd name="T52" fmla="*/ 110 w 580"/>
                <a:gd name="T53" fmla="*/ 1858 h 1883"/>
                <a:gd name="T54" fmla="*/ 97 w 580"/>
                <a:gd name="T55" fmla="*/ 1824 h 1883"/>
                <a:gd name="T56" fmla="*/ 88 w 580"/>
                <a:gd name="T57" fmla="*/ 1375 h 1883"/>
                <a:gd name="T58" fmla="*/ 114 w 580"/>
                <a:gd name="T59" fmla="*/ 1343 h 1883"/>
                <a:gd name="T60" fmla="*/ 140 w 580"/>
                <a:gd name="T61" fmla="*/ 1286 h 1883"/>
                <a:gd name="T62" fmla="*/ 147 w 580"/>
                <a:gd name="T63" fmla="*/ 1224 h 1883"/>
                <a:gd name="T64" fmla="*/ 114 w 580"/>
                <a:gd name="T65" fmla="*/ 790 h 1883"/>
                <a:gd name="T66" fmla="*/ 93 w 580"/>
                <a:gd name="T67" fmla="*/ 730 h 1883"/>
                <a:gd name="T68" fmla="*/ 61 w 580"/>
                <a:gd name="T69" fmla="*/ 681 h 1883"/>
                <a:gd name="T70" fmla="*/ 22 w 580"/>
                <a:gd name="T71" fmla="*/ 641 h 1883"/>
                <a:gd name="T72" fmla="*/ 6 w 580"/>
                <a:gd name="T73" fmla="*/ 537 h 1883"/>
                <a:gd name="T74" fmla="*/ 19 w 580"/>
                <a:gd name="T75" fmla="*/ 486 h 1883"/>
                <a:gd name="T76" fmla="*/ 43 w 580"/>
                <a:gd name="T77" fmla="*/ 449 h 1883"/>
                <a:gd name="T78" fmla="*/ 74 w 580"/>
                <a:gd name="T79" fmla="*/ 424 h 1883"/>
                <a:gd name="T80" fmla="*/ 109 w 580"/>
                <a:gd name="T81" fmla="*/ 409 h 1883"/>
                <a:gd name="T82" fmla="*/ 151 w 580"/>
                <a:gd name="T83" fmla="*/ 402 h 1883"/>
                <a:gd name="T84" fmla="*/ 212 w 580"/>
                <a:gd name="T85" fmla="*/ 396 h 1883"/>
                <a:gd name="T86" fmla="*/ 268 w 580"/>
                <a:gd name="T87" fmla="*/ 395 h 1883"/>
                <a:gd name="T88" fmla="*/ 289 w 580"/>
                <a:gd name="T89" fmla="*/ 0 h 1883"/>
                <a:gd name="T90" fmla="*/ 349 w 580"/>
                <a:gd name="T91" fmla="*/ 12 h 1883"/>
                <a:gd name="T92" fmla="*/ 400 w 580"/>
                <a:gd name="T93" fmla="*/ 41 h 1883"/>
                <a:gd name="T94" fmla="*/ 438 w 580"/>
                <a:gd name="T95" fmla="*/ 86 h 1883"/>
                <a:gd name="T96" fmla="*/ 459 w 580"/>
                <a:gd name="T97" fmla="*/ 142 h 1883"/>
                <a:gd name="T98" fmla="*/ 459 w 580"/>
                <a:gd name="T99" fmla="*/ 204 h 1883"/>
                <a:gd name="T100" fmla="*/ 439 w 580"/>
                <a:gd name="T101" fmla="*/ 261 h 1883"/>
                <a:gd name="T102" fmla="*/ 401 w 580"/>
                <a:gd name="T103" fmla="*/ 307 h 1883"/>
                <a:gd name="T104" fmla="*/ 350 w 580"/>
                <a:gd name="T105" fmla="*/ 337 h 1883"/>
                <a:gd name="T106" fmla="*/ 289 w 580"/>
                <a:gd name="T107" fmla="*/ 349 h 1883"/>
                <a:gd name="T108" fmla="*/ 229 w 580"/>
                <a:gd name="T109" fmla="*/ 337 h 1883"/>
                <a:gd name="T110" fmla="*/ 177 w 580"/>
                <a:gd name="T111" fmla="*/ 307 h 1883"/>
                <a:gd name="T112" fmla="*/ 140 w 580"/>
                <a:gd name="T113" fmla="*/ 261 h 1883"/>
                <a:gd name="T114" fmla="*/ 119 w 580"/>
                <a:gd name="T115" fmla="*/ 204 h 1883"/>
                <a:gd name="T116" fmla="*/ 120 w 580"/>
                <a:gd name="T117" fmla="*/ 142 h 1883"/>
                <a:gd name="T118" fmla="*/ 141 w 580"/>
                <a:gd name="T119" fmla="*/ 86 h 1883"/>
                <a:gd name="T120" fmla="*/ 178 w 580"/>
                <a:gd name="T121" fmla="*/ 41 h 1883"/>
                <a:gd name="T122" fmla="*/ 229 w 580"/>
                <a:gd name="T123" fmla="*/ 12 h 1883"/>
                <a:gd name="T124" fmla="*/ 289 w 580"/>
                <a:gd name="T125"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 h="1883">
                  <a:moveTo>
                    <a:pt x="289" y="394"/>
                  </a:moveTo>
                  <a:lnTo>
                    <a:pt x="310" y="395"/>
                  </a:lnTo>
                  <a:lnTo>
                    <a:pt x="338" y="395"/>
                  </a:lnTo>
                  <a:lnTo>
                    <a:pt x="367" y="396"/>
                  </a:lnTo>
                  <a:lnTo>
                    <a:pt x="398" y="399"/>
                  </a:lnTo>
                  <a:lnTo>
                    <a:pt x="428" y="402"/>
                  </a:lnTo>
                  <a:lnTo>
                    <a:pt x="454" y="405"/>
                  </a:lnTo>
                  <a:lnTo>
                    <a:pt x="471" y="409"/>
                  </a:lnTo>
                  <a:lnTo>
                    <a:pt x="488" y="415"/>
                  </a:lnTo>
                  <a:lnTo>
                    <a:pt x="505" y="424"/>
                  </a:lnTo>
                  <a:lnTo>
                    <a:pt x="520" y="436"/>
                  </a:lnTo>
                  <a:lnTo>
                    <a:pt x="536" y="449"/>
                  </a:lnTo>
                  <a:lnTo>
                    <a:pt x="549" y="466"/>
                  </a:lnTo>
                  <a:lnTo>
                    <a:pt x="560" y="486"/>
                  </a:lnTo>
                  <a:lnTo>
                    <a:pt x="568" y="511"/>
                  </a:lnTo>
                  <a:lnTo>
                    <a:pt x="572" y="537"/>
                  </a:lnTo>
                  <a:lnTo>
                    <a:pt x="580" y="643"/>
                  </a:lnTo>
                  <a:lnTo>
                    <a:pt x="557" y="662"/>
                  </a:lnTo>
                  <a:lnTo>
                    <a:pt x="537" y="684"/>
                  </a:lnTo>
                  <a:lnTo>
                    <a:pt x="518" y="708"/>
                  </a:lnTo>
                  <a:lnTo>
                    <a:pt x="503" y="737"/>
                  </a:lnTo>
                  <a:lnTo>
                    <a:pt x="490" y="768"/>
                  </a:lnTo>
                  <a:lnTo>
                    <a:pt x="480" y="802"/>
                  </a:lnTo>
                  <a:lnTo>
                    <a:pt x="475" y="840"/>
                  </a:lnTo>
                  <a:lnTo>
                    <a:pt x="444" y="1277"/>
                  </a:lnTo>
                  <a:lnTo>
                    <a:pt x="445" y="1309"/>
                  </a:lnTo>
                  <a:lnTo>
                    <a:pt x="451" y="1340"/>
                  </a:lnTo>
                  <a:lnTo>
                    <a:pt x="461" y="1370"/>
                  </a:lnTo>
                  <a:lnTo>
                    <a:pt x="476" y="1399"/>
                  </a:lnTo>
                  <a:lnTo>
                    <a:pt x="496" y="1424"/>
                  </a:lnTo>
                  <a:lnTo>
                    <a:pt x="481" y="1824"/>
                  </a:lnTo>
                  <a:lnTo>
                    <a:pt x="478" y="1843"/>
                  </a:lnTo>
                  <a:lnTo>
                    <a:pt x="469" y="1858"/>
                  </a:lnTo>
                  <a:lnTo>
                    <a:pt x="455" y="1871"/>
                  </a:lnTo>
                  <a:lnTo>
                    <a:pt x="438" y="1880"/>
                  </a:lnTo>
                  <a:lnTo>
                    <a:pt x="419" y="1883"/>
                  </a:lnTo>
                  <a:lnTo>
                    <a:pt x="380" y="1883"/>
                  </a:lnTo>
                  <a:lnTo>
                    <a:pt x="360" y="1880"/>
                  </a:lnTo>
                  <a:lnTo>
                    <a:pt x="343" y="1870"/>
                  </a:lnTo>
                  <a:lnTo>
                    <a:pt x="329" y="1857"/>
                  </a:lnTo>
                  <a:lnTo>
                    <a:pt x="321" y="1839"/>
                  </a:lnTo>
                  <a:lnTo>
                    <a:pt x="318" y="1819"/>
                  </a:lnTo>
                  <a:lnTo>
                    <a:pt x="318" y="1193"/>
                  </a:lnTo>
                  <a:lnTo>
                    <a:pt x="262" y="1193"/>
                  </a:lnTo>
                  <a:lnTo>
                    <a:pt x="262" y="1819"/>
                  </a:lnTo>
                  <a:lnTo>
                    <a:pt x="259" y="1839"/>
                  </a:lnTo>
                  <a:lnTo>
                    <a:pt x="249" y="1857"/>
                  </a:lnTo>
                  <a:lnTo>
                    <a:pt x="235" y="1870"/>
                  </a:lnTo>
                  <a:lnTo>
                    <a:pt x="218" y="1880"/>
                  </a:lnTo>
                  <a:lnTo>
                    <a:pt x="198" y="1883"/>
                  </a:lnTo>
                  <a:lnTo>
                    <a:pt x="159" y="1883"/>
                  </a:lnTo>
                  <a:lnTo>
                    <a:pt x="140" y="1880"/>
                  </a:lnTo>
                  <a:lnTo>
                    <a:pt x="123" y="1871"/>
                  </a:lnTo>
                  <a:lnTo>
                    <a:pt x="110" y="1858"/>
                  </a:lnTo>
                  <a:lnTo>
                    <a:pt x="101" y="1843"/>
                  </a:lnTo>
                  <a:lnTo>
                    <a:pt x="97" y="1824"/>
                  </a:lnTo>
                  <a:lnTo>
                    <a:pt x="81" y="1381"/>
                  </a:lnTo>
                  <a:lnTo>
                    <a:pt x="88" y="1375"/>
                  </a:lnTo>
                  <a:lnTo>
                    <a:pt x="95" y="1368"/>
                  </a:lnTo>
                  <a:lnTo>
                    <a:pt x="114" y="1343"/>
                  </a:lnTo>
                  <a:lnTo>
                    <a:pt x="130" y="1315"/>
                  </a:lnTo>
                  <a:lnTo>
                    <a:pt x="140" y="1286"/>
                  </a:lnTo>
                  <a:lnTo>
                    <a:pt x="147" y="1254"/>
                  </a:lnTo>
                  <a:lnTo>
                    <a:pt x="147" y="1224"/>
                  </a:lnTo>
                  <a:lnTo>
                    <a:pt x="119" y="826"/>
                  </a:lnTo>
                  <a:lnTo>
                    <a:pt x="114" y="790"/>
                  </a:lnTo>
                  <a:lnTo>
                    <a:pt x="105" y="759"/>
                  </a:lnTo>
                  <a:lnTo>
                    <a:pt x="93" y="730"/>
                  </a:lnTo>
                  <a:lnTo>
                    <a:pt x="79" y="704"/>
                  </a:lnTo>
                  <a:lnTo>
                    <a:pt x="61" y="681"/>
                  </a:lnTo>
                  <a:lnTo>
                    <a:pt x="43" y="659"/>
                  </a:lnTo>
                  <a:lnTo>
                    <a:pt x="22" y="641"/>
                  </a:lnTo>
                  <a:lnTo>
                    <a:pt x="0" y="627"/>
                  </a:lnTo>
                  <a:lnTo>
                    <a:pt x="6" y="537"/>
                  </a:lnTo>
                  <a:lnTo>
                    <a:pt x="10" y="511"/>
                  </a:lnTo>
                  <a:lnTo>
                    <a:pt x="19" y="486"/>
                  </a:lnTo>
                  <a:lnTo>
                    <a:pt x="29" y="466"/>
                  </a:lnTo>
                  <a:lnTo>
                    <a:pt x="43" y="449"/>
                  </a:lnTo>
                  <a:lnTo>
                    <a:pt x="58" y="436"/>
                  </a:lnTo>
                  <a:lnTo>
                    <a:pt x="74" y="424"/>
                  </a:lnTo>
                  <a:lnTo>
                    <a:pt x="92" y="415"/>
                  </a:lnTo>
                  <a:lnTo>
                    <a:pt x="109" y="409"/>
                  </a:lnTo>
                  <a:lnTo>
                    <a:pt x="124" y="405"/>
                  </a:lnTo>
                  <a:lnTo>
                    <a:pt x="151" y="402"/>
                  </a:lnTo>
                  <a:lnTo>
                    <a:pt x="180" y="399"/>
                  </a:lnTo>
                  <a:lnTo>
                    <a:pt x="212" y="396"/>
                  </a:lnTo>
                  <a:lnTo>
                    <a:pt x="242" y="395"/>
                  </a:lnTo>
                  <a:lnTo>
                    <a:pt x="268" y="395"/>
                  </a:lnTo>
                  <a:lnTo>
                    <a:pt x="289" y="394"/>
                  </a:lnTo>
                  <a:close/>
                  <a:moveTo>
                    <a:pt x="289" y="0"/>
                  </a:moveTo>
                  <a:lnTo>
                    <a:pt x="320" y="3"/>
                  </a:lnTo>
                  <a:lnTo>
                    <a:pt x="349" y="12"/>
                  </a:lnTo>
                  <a:lnTo>
                    <a:pt x="376" y="25"/>
                  </a:lnTo>
                  <a:lnTo>
                    <a:pt x="400" y="41"/>
                  </a:lnTo>
                  <a:lnTo>
                    <a:pt x="421" y="62"/>
                  </a:lnTo>
                  <a:lnTo>
                    <a:pt x="438" y="86"/>
                  </a:lnTo>
                  <a:lnTo>
                    <a:pt x="451" y="113"/>
                  </a:lnTo>
                  <a:lnTo>
                    <a:pt x="459" y="142"/>
                  </a:lnTo>
                  <a:lnTo>
                    <a:pt x="462" y="172"/>
                  </a:lnTo>
                  <a:lnTo>
                    <a:pt x="459" y="204"/>
                  </a:lnTo>
                  <a:lnTo>
                    <a:pt x="452" y="234"/>
                  </a:lnTo>
                  <a:lnTo>
                    <a:pt x="439" y="261"/>
                  </a:lnTo>
                  <a:lnTo>
                    <a:pt x="422" y="286"/>
                  </a:lnTo>
                  <a:lnTo>
                    <a:pt x="401" y="307"/>
                  </a:lnTo>
                  <a:lnTo>
                    <a:pt x="377" y="325"/>
                  </a:lnTo>
                  <a:lnTo>
                    <a:pt x="350" y="337"/>
                  </a:lnTo>
                  <a:lnTo>
                    <a:pt x="321" y="346"/>
                  </a:lnTo>
                  <a:lnTo>
                    <a:pt x="289" y="349"/>
                  </a:lnTo>
                  <a:lnTo>
                    <a:pt x="259" y="346"/>
                  </a:lnTo>
                  <a:lnTo>
                    <a:pt x="229" y="337"/>
                  </a:lnTo>
                  <a:lnTo>
                    <a:pt x="201" y="325"/>
                  </a:lnTo>
                  <a:lnTo>
                    <a:pt x="177" y="307"/>
                  </a:lnTo>
                  <a:lnTo>
                    <a:pt x="157" y="286"/>
                  </a:lnTo>
                  <a:lnTo>
                    <a:pt x="140" y="261"/>
                  </a:lnTo>
                  <a:lnTo>
                    <a:pt x="128" y="234"/>
                  </a:lnTo>
                  <a:lnTo>
                    <a:pt x="119" y="204"/>
                  </a:lnTo>
                  <a:lnTo>
                    <a:pt x="117" y="172"/>
                  </a:lnTo>
                  <a:lnTo>
                    <a:pt x="120" y="142"/>
                  </a:lnTo>
                  <a:lnTo>
                    <a:pt x="128" y="113"/>
                  </a:lnTo>
                  <a:lnTo>
                    <a:pt x="141" y="86"/>
                  </a:lnTo>
                  <a:lnTo>
                    <a:pt x="158" y="62"/>
                  </a:lnTo>
                  <a:lnTo>
                    <a:pt x="178" y="41"/>
                  </a:lnTo>
                  <a:lnTo>
                    <a:pt x="203" y="25"/>
                  </a:lnTo>
                  <a:lnTo>
                    <a:pt x="229" y="12"/>
                  </a:lnTo>
                  <a:lnTo>
                    <a:pt x="259" y="3"/>
                  </a:lnTo>
                  <a:lnTo>
                    <a:pt x="289" y="0"/>
                  </a:lnTo>
                  <a:close/>
                </a:path>
              </a:pathLst>
            </a:custGeom>
            <a:solidFill>
              <a:schemeClr val="accent3">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79" name="Freeform 7"/>
            <p:cNvSpPr>
              <a:spLocks noEditPoints="1"/>
            </p:cNvSpPr>
            <p:nvPr/>
          </p:nvSpPr>
          <p:spPr bwMode="auto">
            <a:xfrm>
              <a:off x="7171276" y="2617289"/>
              <a:ext cx="97692" cy="298941"/>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sp>
          <p:nvSpPr>
            <p:cNvPr id="80" name="Freeform 7"/>
            <p:cNvSpPr>
              <a:spLocks noEditPoints="1"/>
            </p:cNvSpPr>
            <p:nvPr/>
          </p:nvSpPr>
          <p:spPr bwMode="auto">
            <a:xfrm>
              <a:off x="7338347" y="2621579"/>
              <a:ext cx="97692" cy="298941"/>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ＭＳ Ｐゴシック"/>
              </a:endParaRPr>
            </a:p>
          </p:txBody>
        </p:sp>
      </p:grpSp>
      <p:sp>
        <p:nvSpPr>
          <p:cNvPr id="92" name="TextBox 91"/>
          <p:cNvSpPr txBox="1"/>
          <p:nvPr/>
        </p:nvSpPr>
        <p:spPr>
          <a:xfrm>
            <a:off x="7044750" y="1697902"/>
            <a:ext cx="897402" cy="170755"/>
          </a:xfrm>
          <a:prstGeom prst="rect">
            <a:avLst/>
          </a:prstGeom>
          <a:noFill/>
          <a:effectLst/>
        </p:spPr>
        <p:txBody>
          <a:bodyPr wrap="non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white"/>
                </a:solidFill>
                <a:effectLst/>
                <a:uLnTx/>
                <a:uFillTx/>
                <a:latin typeface="Arial"/>
                <a:ea typeface="ＭＳ Ｐゴシック"/>
              </a:rPr>
              <a:t>Visuomen</a:t>
            </a:r>
            <a:r>
              <a:rPr kumimoji="0" lang="lt-LT" sz="1400" b="0" i="0" u="none" strike="noStrike" kern="1200" cap="none" spc="0" normalizeH="0" baseline="0" noProof="0" dirty="0" smtClean="0">
                <a:ln>
                  <a:noFill/>
                </a:ln>
                <a:solidFill>
                  <a:prstClr val="white"/>
                </a:solidFill>
                <a:effectLst/>
                <a:uLnTx/>
                <a:uFillTx/>
                <a:latin typeface="Arial"/>
                <a:ea typeface="ＭＳ Ｐゴシック"/>
              </a:rPr>
              <a:t>ė</a:t>
            </a:r>
            <a:endParaRPr kumimoji="0" lang="en-US" sz="1400" b="0" i="0" u="none" strike="noStrike" kern="1200" cap="none" spc="0" normalizeH="0" baseline="0" noProof="0" dirty="0">
              <a:ln>
                <a:noFill/>
              </a:ln>
              <a:solidFill>
                <a:prstClr val="white"/>
              </a:solidFill>
              <a:effectLst/>
              <a:uLnTx/>
              <a:uFillTx/>
              <a:latin typeface="Arial"/>
              <a:ea typeface="ＭＳ Ｐゴシック"/>
            </a:endParaRPr>
          </a:p>
        </p:txBody>
      </p:sp>
      <p:sp>
        <p:nvSpPr>
          <p:cNvPr id="54" name="TextBox 53"/>
          <p:cNvSpPr txBox="1"/>
          <p:nvPr/>
        </p:nvSpPr>
        <p:spPr>
          <a:xfrm>
            <a:off x="3397124" y="5677840"/>
            <a:ext cx="4055887" cy="311519"/>
          </a:xfrm>
          <a:prstGeom prst="rect">
            <a:avLst/>
          </a:prstGeom>
          <a:no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20" rIns="182880" bIns="45720" numCol="1" rtlCol="0" anchor="t" anchorCtr="0" compatLnSpc="1">
            <a:prstTxWarp prst="textNoShape">
              <a:avLst/>
            </a:prstTxWarp>
          </a:bodyPr>
          <a:lstStyle>
            <a:defPPr>
              <a:defRPr lang="en-US"/>
            </a:defPPr>
            <a:lvl1pPr algn="ctr" eaLnBrk="0" fontAlgn="base" hangingPunct="0">
              <a:spcBef>
                <a:spcPct val="0"/>
              </a:spcBef>
              <a:spcAft>
                <a:spcPct val="0"/>
              </a:spcAft>
              <a:defRPr sz="1400" b="1">
                <a:solidFill>
                  <a:srgbClr val="000000"/>
                </a:solidFill>
                <a:latin typeface="Arial" charset="0"/>
                <a:ea typeface="ＭＳ Ｐゴシック" pitchFamily="16" charset="-128"/>
                <a:cs typeface="ＭＳ Ｐゴシック" pitchFamily="-97"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mn-cs"/>
              </a:rPr>
              <a:t>ArcGIS Online </a:t>
            </a:r>
            <a:r>
              <a:rPr kumimoji="0" lang="lt-LT" sz="1600" b="0" i="0" u="none" strike="noStrike" kern="1200" cap="none" spc="0" normalizeH="0" baseline="0" noProof="0" dirty="0" smtClean="0">
                <a:ln>
                  <a:noFill/>
                </a:ln>
                <a:solidFill>
                  <a:prstClr val="white"/>
                </a:solidFill>
                <a:effectLst/>
                <a:uLnTx/>
                <a:uFillTx/>
                <a:latin typeface="Arial"/>
                <a:ea typeface="ＭＳ Ｐゴシック"/>
                <a:cs typeface="+mn-cs"/>
              </a:rPr>
              <a:t>visuomenės organizacija</a:t>
            </a:r>
            <a:endParaRPr kumimoji="0" lang="en-US" sz="1600" b="0" i="0" u="none" strike="noStrike" kern="1200" cap="none" spc="0" normalizeH="0" baseline="0" noProof="0" dirty="0">
              <a:ln>
                <a:noFill/>
              </a:ln>
              <a:solidFill>
                <a:prstClr val="white"/>
              </a:solidFill>
              <a:effectLst/>
              <a:uLnTx/>
              <a:uFillTx/>
              <a:latin typeface="Arial"/>
              <a:ea typeface="ＭＳ Ｐゴシック"/>
              <a:cs typeface="+mn-cs"/>
            </a:endParaRPr>
          </a:p>
        </p:txBody>
      </p:sp>
      <p:grpSp>
        <p:nvGrpSpPr>
          <p:cNvPr id="7" name="Group 6"/>
          <p:cNvGrpSpPr/>
          <p:nvPr/>
        </p:nvGrpSpPr>
        <p:grpSpPr>
          <a:xfrm>
            <a:off x="3721202" y="1686497"/>
            <a:ext cx="4522735" cy="3552459"/>
            <a:chOff x="3701907" y="1615556"/>
            <a:chExt cx="4522735" cy="3552459"/>
          </a:xfrm>
        </p:grpSpPr>
        <p:cxnSp>
          <p:nvCxnSpPr>
            <p:cNvPr id="50" name="Straight Connector 49"/>
            <p:cNvCxnSpPr/>
            <p:nvPr/>
          </p:nvCxnSpPr>
          <p:spPr bwMode="auto">
            <a:xfrm flipH="1">
              <a:off x="5644223" y="2926198"/>
              <a:ext cx="516579" cy="458614"/>
            </a:xfrm>
            <a:prstGeom prst="line">
              <a:avLst/>
            </a:prstGeom>
            <a:noFill/>
            <a:ln w="12700" cap="flat" cmpd="sng" algn="ctr">
              <a:gradFill>
                <a:gsLst>
                  <a:gs pos="50000">
                    <a:schemeClr val="tx1"/>
                  </a:gs>
                  <a:gs pos="100000">
                    <a:schemeClr val="tx1">
                      <a:alpha val="0"/>
                    </a:schemeClr>
                  </a:gs>
                </a:gsLst>
                <a:lin ang="5400000" scaled="1"/>
              </a:gradFill>
              <a:prstDash val="solid"/>
              <a:round/>
              <a:headEnd type="none" w="med" len="med"/>
              <a:tailEnd type="none" w="med" len="med"/>
            </a:ln>
            <a:effectLst/>
          </p:spPr>
        </p:cxnSp>
        <p:cxnSp>
          <p:nvCxnSpPr>
            <p:cNvPr id="51" name="Straight Connector 50"/>
            <p:cNvCxnSpPr/>
            <p:nvPr/>
          </p:nvCxnSpPr>
          <p:spPr bwMode="auto">
            <a:xfrm flipH="1">
              <a:off x="5795586" y="3406983"/>
              <a:ext cx="585484" cy="290575"/>
            </a:xfrm>
            <a:prstGeom prst="line">
              <a:avLst/>
            </a:prstGeom>
            <a:noFill/>
            <a:ln w="12700" cap="flat" cmpd="sng" algn="ctr">
              <a:gradFill>
                <a:gsLst>
                  <a:gs pos="49000">
                    <a:schemeClr val="tx1"/>
                  </a:gs>
                  <a:gs pos="100000">
                    <a:schemeClr val="tx1">
                      <a:alpha val="0"/>
                    </a:schemeClr>
                  </a:gs>
                </a:gsLst>
                <a:lin ang="5400000" scaled="1"/>
              </a:gradFill>
              <a:prstDash val="solid"/>
              <a:round/>
              <a:headEnd type="none" w="med" len="med"/>
              <a:tailEnd type="none" w="med" len="med"/>
            </a:ln>
            <a:effectLst/>
          </p:spPr>
        </p:cxnSp>
        <p:cxnSp>
          <p:nvCxnSpPr>
            <p:cNvPr id="52" name="Straight Connector 51"/>
            <p:cNvCxnSpPr/>
            <p:nvPr/>
          </p:nvCxnSpPr>
          <p:spPr bwMode="auto">
            <a:xfrm flipH="1" flipV="1">
              <a:off x="5836734" y="3986738"/>
              <a:ext cx="884686" cy="284015"/>
            </a:xfrm>
            <a:prstGeom prst="line">
              <a:avLst/>
            </a:prstGeom>
            <a:noFill/>
            <a:ln w="12700" cap="flat" cmpd="sng" algn="ctr">
              <a:gradFill>
                <a:gsLst>
                  <a:gs pos="50000">
                    <a:schemeClr val="tx1"/>
                  </a:gs>
                  <a:gs pos="100000">
                    <a:schemeClr val="tx1">
                      <a:alpha val="0"/>
                    </a:schemeClr>
                  </a:gs>
                </a:gsLst>
                <a:lin ang="0" scaled="0"/>
              </a:gradFill>
              <a:prstDash val="solid"/>
              <a:round/>
              <a:headEnd type="none" w="med" len="med"/>
              <a:tailEnd type="none" w="med" len="med"/>
            </a:ln>
            <a:effectLst/>
          </p:spPr>
        </p:cxnSp>
        <p:sp>
          <p:nvSpPr>
            <p:cNvPr id="58" name="Oval 57"/>
            <p:cNvSpPr>
              <a:spLocks noChangeAspect="1"/>
            </p:cNvSpPr>
            <p:nvPr/>
          </p:nvSpPr>
          <p:spPr bwMode="auto">
            <a:xfrm>
              <a:off x="6148750" y="2855954"/>
              <a:ext cx="82296" cy="82296"/>
            </a:xfrm>
            <a:prstGeom prst="ellipse">
              <a:avLst/>
            </a:prstGeom>
            <a:solidFill>
              <a:schemeClr val="bg2">
                <a:lumMod val="60000"/>
                <a:lumOff val="40000"/>
              </a:schemeClr>
            </a:solidFill>
            <a:ln w="1905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59" name="Oval 58"/>
            <p:cNvSpPr>
              <a:spLocks noChangeAspect="1"/>
            </p:cNvSpPr>
            <p:nvPr/>
          </p:nvSpPr>
          <p:spPr bwMode="auto">
            <a:xfrm>
              <a:off x="6646571" y="4218552"/>
              <a:ext cx="82296" cy="82296"/>
            </a:xfrm>
            <a:prstGeom prst="ellipse">
              <a:avLst/>
            </a:prstGeom>
            <a:solidFill>
              <a:schemeClr val="bg2">
                <a:lumMod val="60000"/>
                <a:lumOff val="40000"/>
              </a:schemeClr>
            </a:solidFill>
            <a:ln w="1905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60" name="Oval 59"/>
            <p:cNvSpPr>
              <a:spLocks noChangeAspect="1"/>
            </p:cNvSpPr>
            <p:nvPr/>
          </p:nvSpPr>
          <p:spPr bwMode="auto">
            <a:xfrm>
              <a:off x="6369018" y="3351027"/>
              <a:ext cx="82296" cy="82296"/>
            </a:xfrm>
            <a:prstGeom prst="ellipse">
              <a:avLst/>
            </a:prstGeom>
            <a:solidFill>
              <a:schemeClr val="bg2">
                <a:lumMod val="60000"/>
                <a:lumOff val="40000"/>
              </a:schemeClr>
            </a:solidFill>
            <a:ln w="1905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61" name="Rectangle 60"/>
            <p:cNvSpPr/>
            <p:nvPr/>
          </p:nvSpPr>
          <p:spPr>
            <a:xfrm>
              <a:off x="6234349" y="2610317"/>
              <a:ext cx="1199367" cy="523220"/>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Informacijos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teikimas</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62" name="Rectangle 61"/>
            <p:cNvSpPr/>
            <p:nvPr/>
          </p:nvSpPr>
          <p:spPr>
            <a:xfrm>
              <a:off x="6287892" y="3082534"/>
              <a:ext cx="1936750" cy="954107"/>
            </a:xfrm>
            <a:prstGeom prst="rect">
              <a:avLst/>
            </a:prstGeom>
          </p:spPr>
          <p:txBody>
            <a:bodyPr wrap="square">
              <a:spAutoFit/>
            </a:bodyPr>
            <a:lstStyle/>
            <a:p>
              <a:pPr marL="0" marR="0" lvl="0" indent="0" algn="ctr" defTabSz="457200" rtl="0" eaLnBrk="0" fontAlgn="auto" latinLnBrk="0" hangingPunct="0">
                <a:lnSpc>
                  <a:spcPct val="100000"/>
                </a:lnSpc>
                <a:spcBef>
                  <a:spcPts val="0"/>
                </a:spcBef>
                <a:spcAft>
                  <a:spcPts val="300"/>
                </a:spcAft>
                <a:buClr>
                  <a:srgbClr val="AAD04B"/>
                </a:buClr>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Visuomenės apklausos</a:t>
              </a:r>
              <a:r>
                <a:rPr kumimoji="0" lang="en-US"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 (</a:t>
              </a: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per visuomenės įsitraukimą</a:t>
              </a:r>
              <a:r>
                <a:rPr kumimoji="0" lang="en-US"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63" name="Rectangle 62"/>
            <p:cNvSpPr/>
            <p:nvPr/>
          </p:nvSpPr>
          <p:spPr>
            <a:xfrm>
              <a:off x="5367046" y="1615556"/>
              <a:ext cx="1308371" cy="738664"/>
            </a:xfrm>
            <a:prstGeom prst="rect">
              <a:avLst/>
            </a:prstGeom>
          </p:spPr>
          <p:txBody>
            <a:bodyPr wrap="none">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Visuomenės</a:t>
              </a:r>
              <a:r>
                <a:rPr kumimoji="0" lang="en-US"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 </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b</a:t>
              </a: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endravimas,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įsitraukimas</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64" name="Rectangle 63"/>
            <p:cNvSpPr/>
            <p:nvPr/>
          </p:nvSpPr>
          <p:spPr>
            <a:xfrm>
              <a:off x="5858455" y="2307798"/>
              <a:ext cx="1459054" cy="307777"/>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Atviri duomenys</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66" name="Rectangle 65"/>
            <p:cNvSpPr/>
            <p:nvPr/>
          </p:nvSpPr>
          <p:spPr>
            <a:xfrm>
              <a:off x="6733044" y="4084804"/>
              <a:ext cx="1170512" cy="523220"/>
            </a:xfrm>
            <a:prstGeom prst="rect">
              <a:avLst/>
            </a:prstGeom>
          </p:spPr>
          <p:txBody>
            <a:bodyPr wrap="non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Pristatymai,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pasakojimai</a:t>
              </a:r>
              <a:endPar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sp>
          <p:nvSpPr>
            <p:cNvPr id="95" name="Oval 94"/>
            <p:cNvSpPr>
              <a:spLocks noChangeAspect="1"/>
            </p:cNvSpPr>
            <p:nvPr/>
          </p:nvSpPr>
          <p:spPr bwMode="auto">
            <a:xfrm>
              <a:off x="3701907" y="2971107"/>
              <a:ext cx="2196910" cy="2196908"/>
            </a:xfrm>
            <a:prstGeom prst="ellipse">
              <a:avLst/>
            </a:prstGeom>
            <a:gradFill flip="none" rotWithShape="1">
              <a:gsLst>
                <a:gs pos="0">
                  <a:srgbClr val="011944">
                    <a:alpha val="25000"/>
                  </a:srgbClr>
                </a:gs>
                <a:gs pos="100000">
                  <a:srgbClr val="011944">
                    <a:alpha val="0"/>
                  </a:srgbClr>
                </a:gs>
              </a:gsLst>
              <a:lin ang="5400000" scaled="0"/>
              <a:tileRect/>
            </a:gra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w="76200" cmpd="sng">
                  <a:solidFill>
                    <a:prstClr val="white"/>
                  </a:solidFill>
                </a:ln>
                <a:solidFill>
                  <a:prstClr val="white"/>
                </a:solidFill>
                <a:effectLst/>
                <a:uLnTx/>
                <a:uFillTx/>
                <a:latin typeface="Arial"/>
                <a:ea typeface="ＭＳ Ｐゴシック" pitchFamily="16" charset="-128"/>
                <a:cs typeface="ＭＳ Ｐゴシック" pitchFamily="-97" charset="-128"/>
              </a:endParaRPr>
            </a:p>
          </p:txBody>
        </p:sp>
        <p:cxnSp>
          <p:nvCxnSpPr>
            <p:cNvPr id="96" name="Straight Connector 95"/>
            <p:cNvCxnSpPr/>
            <p:nvPr/>
          </p:nvCxnSpPr>
          <p:spPr bwMode="auto">
            <a:xfrm flipH="1">
              <a:off x="5049002" y="2113590"/>
              <a:ext cx="221856" cy="943241"/>
            </a:xfrm>
            <a:prstGeom prst="line">
              <a:avLst/>
            </a:prstGeom>
            <a:noFill/>
            <a:ln w="12700" cap="flat" cmpd="sng" algn="ctr">
              <a:gradFill>
                <a:gsLst>
                  <a:gs pos="50000">
                    <a:schemeClr val="tx1"/>
                  </a:gs>
                  <a:gs pos="100000">
                    <a:schemeClr val="tx1">
                      <a:alpha val="0"/>
                    </a:schemeClr>
                  </a:gs>
                </a:gsLst>
                <a:lin ang="5400000" scaled="1"/>
              </a:gradFill>
              <a:prstDash val="solid"/>
              <a:round/>
              <a:headEnd type="none" w="med" len="med"/>
              <a:tailEnd type="none" w="med" len="med"/>
            </a:ln>
            <a:effectLst/>
          </p:spPr>
        </p:cxnSp>
        <p:cxnSp>
          <p:nvCxnSpPr>
            <p:cNvPr id="97" name="Straight Connector 96"/>
            <p:cNvCxnSpPr/>
            <p:nvPr/>
          </p:nvCxnSpPr>
          <p:spPr bwMode="auto">
            <a:xfrm flipH="1">
              <a:off x="5402684" y="2509705"/>
              <a:ext cx="386258" cy="673841"/>
            </a:xfrm>
            <a:prstGeom prst="line">
              <a:avLst/>
            </a:prstGeom>
            <a:noFill/>
            <a:ln w="12700" cap="flat" cmpd="sng" algn="ctr">
              <a:gradFill>
                <a:gsLst>
                  <a:gs pos="50000">
                    <a:schemeClr val="tx1"/>
                  </a:gs>
                  <a:gs pos="100000">
                    <a:schemeClr val="tx1">
                      <a:alpha val="0"/>
                    </a:schemeClr>
                  </a:gs>
                </a:gsLst>
                <a:lin ang="5400000" scaled="1"/>
              </a:gradFill>
              <a:prstDash val="solid"/>
              <a:round/>
              <a:headEnd type="none" w="med" len="med"/>
              <a:tailEnd type="none" w="med" len="med"/>
            </a:ln>
            <a:effectLst/>
          </p:spPr>
        </p:cxnSp>
        <p:sp>
          <p:nvSpPr>
            <p:cNvPr id="98" name="Oval 97"/>
            <p:cNvSpPr>
              <a:spLocks noChangeAspect="1"/>
            </p:cNvSpPr>
            <p:nvPr/>
          </p:nvSpPr>
          <p:spPr bwMode="auto">
            <a:xfrm rot="736845">
              <a:off x="5238462" y="2032236"/>
              <a:ext cx="82296" cy="82296"/>
            </a:xfrm>
            <a:prstGeom prst="ellipse">
              <a:avLst/>
            </a:prstGeom>
            <a:solidFill>
              <a:schemeClr val="bg2">
                <a:lumMod val="60000"/>
                <a:lumOff val="40000"/>
              </a:schemeClr>
            </a:solidFill>
            <a:ln w="1905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99" name="Oval 98"/>
            <p:cNvSpPr>
              <a:spLocks noChangeAspect="1"/>
            </p:cNvSpPr>
            <p:nvPr/>
          </p:nvSpPr>
          <p:spPr bwMode="auto">
            <a:xfrm>
              <a:off x="5770096" y="2442277"/>
              <a:ext cx="82296" cy="82296"/>
            </a:xfrm>
            <a:prstGeom prst="ellipse">
              <a:avLst/>
            </a:prstGeom>
            <a:solidFill>
              <a:schemeClr val="bg2">
                <a:lumMod val="60000"/>
                <a:lumOff val="40000"/>
              </a:schemeClr>
            </a:solidFill>
            <a:ln w="19050">
              <a:solidFill>
                <a:schemeClr val="tx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a:ea typeface="ＭＳ Ｐゴシック" pitchFamily="16" charset="-128"/>
                <a:cs typeface="ＭＳ Ｐゴシック" pitchFamily="-97" charset="-128"/>
              </a:endParaRPr>
            </a:p>
          </p:txBody>
        </p:sp>
        <p:sp>
          <p:nvSpPr>
            <p:cNvPr id="119" name="Rectangle 118"/>
            <p:cNvSpPr/>
            <p:nvPr/>
          </p:nvSpPr>
          <p:spPr>
            <a:xfrm flipH="1">
              <a:off x="4061373" y="3735918"/>
              <a:ext cx="1451804" cy="584775"/>
            </a:xfrm>
            <a:prstGeom prst="rect">
              <a:avLst/>
            </a:prstGeom>
          </p:spPr>
          <p:txBody>
            <a:bodyPr wrap="square">
              <a:spAutoFit/>
            </a:bodyPr>
            <a:lstStyle/>
            <a:p>
              <a:pPr marL="63500" marR="0" lvl="0" indent="0" algn="ctr" defTabSz="91916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Arial"/>
                </a:rPr>
                <a:t>ArcGIS</a:t>
              </a:r>
            </a:p>
            <a:p>
              <a:pPr marL="117475" marR="0" lvl="0" indent="-53975" algn="ctr" defTabSz="919163"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ＭＳ Ｐゴシック"/>
                  <a:cs typeface="Arial"/>
                </a:rPr>
                <a:t>Hub</a:t>
              </a:r>
            </a:p>
          </p:txBody>
        </p:sp>
      </p:grpSp>
      <p:sp>
        <p:nvSpPr>
          <p:cNvPr id="120" name="TextBox 119"/>
          <p:cNvSpPr txBox="1"/>
          <p:nvPr/>
        </p:nvSpPr>
        <p:spPr>
          <a:xfrm flipH="1">
            <a:off x="1075111" y="5378266"/>
            <a:ext cx="1546182" cy="307777"/>
          </a:xfrm>
          <a:prstGeom prst="rect">
            <a:avLst/>
          </a:prstGeom>
          <a:noFill/>
          <a:effectLst/>
        </p:spPr>
        <p:txBody>
          <a:bodyPr wrap="square" lIns="0" tIns="45720" rIns="0" bIns="45720" rtlCol="0" anchor="b">
            <a:spAutoFit/>
          </a:bodyPr>
          <a:lstStyle>
            <a:defPPr>
              <a:defRPr lang="en-US"/>
            </a:defPPr>
            <a:lvl1pPr eaLnBrk="0" hangingPunct="0">
              <a:defRPr sz="1200" b="1">
                <a:solidFill>
                  <a:schemeClr val="accent4">
                    <a:lumMod val="20000"/>
                    <a:lumOff val="80000"/>
                    <a:alpha val="85000"/>
                  </a:schemeClr>
                </a:solidFill>
              </a:defRPr>
            </a:lvl1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rPr>
              <a:t>Valdžia</a:t>
            </a:r>
            <a:endParaRPr kumimoji="0" lang="en-US" sz="1400" b="0" i="0" u="none" strike="noStrike" kern="1200" cap="none" spc="0" normalizeH="0" baseline="0" noProof="0" dirty="0">
              <a:ln>
                <a:noFill/>
              </a:ln>
              <a:solidFill>
                <a:prstClr val="white"/>
              </a:solidFill>
              <a:effectLst/>
              <a:uLnTx/>
              <a:uFillTx/>
              <a:latin typeface="Arial"/>
              <a:ea typeface="ＭＳ Ｐゴシック"/>
            </a:endParaRPr>
          </a:p>
        </p:txBody>
      </p:sp>
      <p:pic>
        <p:nvPicPr>
          <p:cNvPr id="122" name="Picture 121"/>
          <p:cNvPicPr>
            <a:picLocks noChangeAspect="1"/>
          </p:cNvPicPr>
          <p:nvPr/>
        </p:nvPicPr>
        <p:blipFill rotWithShape="1">
          <a:blip r:embed="rId4" cstate="print">
            <a:extLst>
              <a:ext uri="{28A0092B-C50C-407E-A947-70E740481C1C}">
                <a14:useLocalDpi xmlns:a14="http://schemas.microsoft.com/office/drawing/2010/main" xmlns=""/>
              </a:ext>
            </a:extLst>
          </a:blip>
          <a:srcRect b="28343"/>
          <a:stretch/>
        </p:blipFill>
        <p:spPr>
          <a:xfrm>
            <a:off x="8381087" y="2730809"/>
            <a:ext cx="1776210" cy="1815459"/>
          </a:xfrm>
          <a:prstGeom prst="rect">
            <a:avLst/>
          </a:prstGeom>
          <a:effectLst>
            <a:outerShdw blurRad="127000" dist="63500" dir="2700000" algn="tl" rotWithShape="0">
              <a:schemeClr val="bg1">
                <a:lumMod val="85000"/>
                <a:lumOff val="15000"/>
                <a:alpha val="15000"/>
              </a:schemeClr>
            </a:outerShdw>
          </a:effectLst>
        </p:spPr>
      </p:pic>
      <p:pic>
        <p:nvPicPr>
          <p:cNvPr id="123" name="Picture 122"/>
          <p:cNvPicPr>
            <a:picLocks noChangeAspect="1"/>
          </p:cNvPicPr>
          <p:nvPr/>
        </p:nvPicPr>
        <p:blipFill rotWithShape="1">
          <a:blip r:embed="rId5" cstate="print">
            <a:extLst>
              <a:ext uri="{28A0092B-C50C-407E-A947-70E740481C1C}">
                <a14:useLocalDpi xmlns:a14="http://schemas.microsoft.com/office/drawing/2010/main" xmlns=""/>
              </a:ext>
            </a:extLst>
          </a:blip>
          <a:srcRect t="-1" b="46531"/>
          <a:stretch/>
        </p:blipFill>
        <p:spPr>
          <a:xfrm>
            <a:off x="9530644" y="1771135"/>
            <a:ext cx="1091432" cy="2352676"/>
          </a:xfrm>
          <a:prstGeom prst="rect">
            <a:avLst/>
          </a:prstGeom>
          <a:ln>
            <a:noFill/>
          </a:ln>
          <a:effectLst>
            <a:outerShdw blurRad="127000" dist="63500" dir="2700000" algn="tl" rotWithShape="0">
              <a:schemeClr val="bg1">
                <a:lumMod val="85000"/>
                <a:lumOff val="15000"/>
                <a:alpha val="15000"/>
              </a:schemeClr>
            </a:outerShdw>
          </a:effectLst>
        </p:spPr>
      </p:pic>
      <p:pic>
        <p:nvPicPr>
          <p:cNvPr id="124" name="Picture 123"/>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10497545" y="2268975"/>
            <a:ext cx="1136992" cy="2030342"/>
          </a:xfrm>
          <a:prstGeom prst="rect">
            <a:avLst/>
          </a:prstGeom>
          <a:ln>
            <a:noFill/>
          </a:ln>
          <a:effectLst>
            <a:outerShdw blurRad="127000" dist="63500" dir="2700000" algn="tl" rotWithShape="0">
              <a:schemeClr val="bg1">
                <a:lumMod val="85000"/>
                <a:lumOff val="15000"/>
                <a:alpha val="15000"/>
              </a:schemeClr>
            </a:outerShdw>
          </a:effectLst>
        </p:spPr>
      </p:pic>
      <p:pic>
        <p:nvPicPr>
          <p:cNvPr id="125" name="Picture 124"/>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8994025" y="4255571"/>
            <a:ext cx="1712170" cy="941693"/>
          </a:xfrm>
          <a:prstGeom prst="rect">
            <a:avLst/>
          </a:prstGeom>
          <a:effectLst>
            <a:outerShdw blurRad="127000" dist="63500" dir="2700000" algn="tl" rotWithShape="0">
              <a:schemeClr val="bg1">
                <a:lumMod val="85000"/>
                <a:lumOff val="15000"/>
                <a:alpha val="15000"/>
              </a:schemeClr>
            </a:outerShdw>
          </a:effectLst>
        </p:spPr>
      </p:pic>
      <p:pic>
        <p:nvPicPr>
          <p:cNvPr id="126" name="Picture 125"/>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10094938" y="4588851"/>
            <a:ext cx="1561967" cy="1145862"/>
          </a:xfrm>
          <a:prstGeom prst="rect">
            <a:avLst/>
          </a:prstGeom>
          <a:ln>
            <a:noFill/>
          </a:ln>
          <a:effectLst>
            <a:outerShdw blurRad="127000" dist="63500" dir="2700000" algn="tl" rotWithShape="0">
              <a:schemeClr val="bg1">
                <a:lumMod val="85000"/>
                <a:lumOff val="15000"/>
                <a:alpha val="15000"/>
              </a:schemeClr>
            </a:outerShdw>
          </a:effectLst>
        </p:spPr>
      </p:pic>
      <p:sp>
        <p:nvSpPr>
          <p:cNvPr id="135" name="TextBox 134"/>
          <p:cNvSpPr txBox="1"/>
          <p:nvPr/>
        </p:nvSpPr>
        <p:spPr>
          <a:xfrm>
            <a:off x="8387683" y="2494174"/>
            <a:ext cx="897402" cy="170755"/>
          </a:xfrm>
          <a:prstGeom prst="rect">
            <a:avLst/>
          </a:prstGeom>
          <a:noFill/>
          <a:effectLst/>
        </p:spPr>
        <p:txBody>
          <a:bodyPr wrap="none" lIns="0" tIns="0" rIns="0" bIns="0" rtlCol="0">
            <a:noAutofit/>
          </a:bodyPr>
          <a:lstStyle>
            <a:defPPr>
              <a:defRPr lang="en-US"/>
            </a:defPPr>
            <a:lvl1pPr eaLnBrk="0" hangingPunct="0">
              <a:defRPr sz="1050">
                <a:solidFill>
                  <a:schemeClr val="accent4">
                    <a:lumMod val="40000"/>
                    <a:lumOff val="60000"/>
                  </a:schemeClr>
                </a:solidFill>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lt-LT" sz="105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rPr>
              <a:t>Skaidrumas</a:t>
            </a:r>
            <a:endParaRPr kumimoji="0" lang="en-US" sz="1050" b="0" i="0" u="none" strike="noStrike" kern="1200" cap="none" spc="0" normalizeH="0" baseline="0" noProof="0" dirty="0">
              <a:ln>
                <a:noFill/>
              </a:ln>
              <a:solidFill>
                <a:srgbClr val="00B9F2">
                  <a:lumMod val="40000"/>
                  <a:lumOff val="60000"/>
                </a:srgbClr>
              </a:solidFill>
              <a:effectLst/>
              <a:uLnTx/>
              <a:uFillTx/>
              <a:latin typeface="Arial"/>
              <a:ea typeface="ＭＳ Ｐゴシック"/>
            </a:endParaRPr>
          </a:p>
        </p:txBody>
      </p:sp>
      <p:grpSp>
        <p:nvGrpSpPr>
          <p:cNvPr id="142" name="Group 141"/>
          <p:cNvGrpSpPr/>
          <p:nvPr/>
        </p:nvGrpSpPr>
        <p:grpSpPr>
          <a:xfrm>
            <a:off x="2542343" y="3960811"/>
            <a:ext cx="1997382" cy="1477691"/>
            <a:chOff x="3287330" y="4169558"/>
            <a:chExt cx="2280481" cy="1687132"/>
          </a:xfrm>
        </p:grpSpPr>
        <p:sp>
          <p:nvSpPr>
            <p:cNvPr id="143" name="Freeform 29"/>
            <p:cNvSpPr>
              <a:spLocks/>
            </p:cNvSpPr>
            <p:nvPr/>
          </p:nvSpPr>
          <p:spPr bwMode="auto">
            <a:xfrm>
              <a:off x="3287330" y="4169558"/>
              <a:ext cx="2280481" cy="1450065"/>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grpSp>
          <p:nvGrpSpPr>
            <p:cNvPr id="144" name="Group 143"/>
            <p:cNvGrpSpPr/>
            <p:nvPr/>
          </p:nvGrpSpPr>
          <p:grpSpPr>
            <a:xfrm>
              <a:off x="4132583" y="4731140"/>
              <a:ext cx="1031605" cy="1125550"/>
              <a:chOff x="749839" y="3008091"/>
              <a:chExt cx="1033728" cy="1127867"/>
            </a:xfrm>
          </p:grpSpPr>
          <p:sp>
            <p:nvSpPr>
              <p:cNvPr id="145" name="Freeform 144"/>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46"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47"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48"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49"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0"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1"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2"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3"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4"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5" name="Freeform 17"/>
              <p:cNvSpPr>
                <a:spLocks/>
              </p:cNvSpPr>
              <p:nvPr/>
            </p:nvSpPr>
            <p:spPr bwMode="auto">
              <a:xfrm>
                <a:off x="822254" y="3053350"/>
                <a:ext cx="888897" cy="534062"/>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6"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7"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8"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59"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sp>
            <p:nvSpPr>
              <p:cNvPr id="160"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ＭＳ Ｐゴシック"/>
                  <a:cs typeface="ＭＳ Ｐゴシック"/>
                </a:endParaRPr>
              </a:p>
            </p:txBody>
          </p:sp>
        </p:grpSp>
      </p:grpSp>
      <p:sp>
        <p:nvSpPr>
          <p:cNvPr id="100" name="Title 1"/>
          <p:cNvSpPr txBox="1">
            <a:spLocks/>
          </p:cNvSpPr>
          <p:nvPr/>
        </p:nvSpPr>
        <p:spPr>
          <a:xfrm>
            <a:off x="0" y="0"/>
            <a:ext cx="12208934" cy="1097149"/>
          </a:xfrm>
          <a:prstGeom prst="rect">
            <a:avLst/>
          </a:prstGeom>
          <a:gradFill flip="none" rotWithShape="1">
            <a:gsLst>
              <a:gs pos="39000">
                <a:schemeClr val="tx1">
                  <a:lumMod val="9000"/>
                  <a:alpha val="0"/>
                </a:schemeClr>
              </a:gs>
              <a:gs pos="100000">
                <a:schemeClr val="bg2">
                  <a:lumMod val="50000"/>
                </a:schemeClr>
              </a:gs>
            </a:gsLst>
            <a:lin ang="6000000" scaled="0"/>
            <a:tileRect/>
          </a:gradFill>
          <a:ln>
            <a:noFill/>
          </a:ln>
        </p:spPr>
        <p:txBody>
          <a:bodyPr lIns="0" rIns="0" anchor="ctr">
            <a:noAutofit/>
          </a:bodyPr>
          <a:lstStyle>
            <a:defPPr>
              <a:defRPr lang="en-US"/>
            </a:defPPr>
            <a:lvl1pPr marL="801688" defTabSz="919163">
              <a:lnSpc>
                <a:spcPct val="100000"/>
              </a:lnSpc>
              <a:spcBef>
                <a:spcPct val="0"/>
              </a:spcBef>
              <a:buNone/>
              <a:defRPr kumimoji="0" sz="10400" b="0" i="0" cap="none" baseline="0">
                <a:solidFill>
                  <a:srgbClr val="FFFFFF"/>
                </a:solidFill>
                <a:effectLst/>
                <a:latin typeface="+mj-lt"/>
                <a:ea typeface="+mj-ea"/>
                <a:cs typeface="Arial"/>
              </a:defRPr>
            </a:lvl1pPr>
          </a:lstStyle>
          <a:p>
            <a:pPr marL="801688" marR="0" lvl="0" indent="0" algn="l" defTabSz="919163" rtl="0" eaLnBrk="1" fontAlgn="auto" latinLnBrk="0" hangingPunct="1">
              <a:lnSpc>
                <a:spcPct val="100000"/>
              </a:lnSpc>
              <a:spcBef>
                <a:spcPct val="0"/>
              </a:spcBef>
              <a:spcAft>
                <a:spcPts val="0"/>
              </a:spcAft>
              <a:buClrTx/>
              <a:buSzTx/>
              <a:buFontTx/>
              <a:buNone/>
              <a:tabLst/>
              <a:defRPr/>
            </a:pPr>
            <a:endParaRPr kumimoji="0" lang="en-US" sz="10400" b="0" i="0" u="none" strike="noStrike" kern="1200" cap="none" spc="0" normalizeH="0" baseline="0" noProof="0" dirty="0">
              <a:ln>
                <a:noFill/>
              </a:ln>
              <a:solidFill>
                <a:srgbClr val="FFFFFF"/>
              </a:solidFill>
              <a:effectLst/>
              <a:uLnTx/>
              <a:uFillTx/>
              <a:latin typeface="Arial"/>
              <a:ea typeface="ＭＳ Ｐゴシック"/>
              <a:cs typeface="Arial"/>
            </a:endParaRPr>
          </a:p>
        </p:txBody>
      </p:sp>
      <p:sp>
        <p:nvSpPr>
          <p:cNvPr id="101" name="Title 3"/>
          <p:cNvSpPr txBox="1">
            <a:spLocks/>
          </p:cNvSpPr>
          <p:nvPr/>
        </p:nvSpPr>
        <p:spPr>
          <a:xfrm>
            <a:off x="682752" y="290142"/>
            <a:ext cx="11293348" cy="738664"/>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000" b="0" i="0" u="none" strike="noStrike" kern="0" cap="none" spc="0" normalizeH="0" baseline="0" noProof="0" dirty="0">
                <a:ln>
                  <a:noFill/>
                </a:ln>
                <a:solidFill>
                  <a:prstClr val="white"/>
                </a:solidFill>
                <a:effectLst/>
                <a:uLnTx/>
                <a:uFillTx/>
                <a:latin typeface="Arial"/>
                <a:ea typeface="ＭＳ Ｐゴシック"/>
                <a:cs typeface="ＭＳ Ｐゴシック"/>
              </a:rPr>
              <a:t>ArcGIS Hub </a:t>
            </a:r>
            <a:r>
              <a:rPr kumimoji="0" lang="en-US" sz="3000" b="0" i="0" u="none" strike="noStrike" kern="1200" cap="none" spc="0" normalizeH="0" baseline="0" noProof="0" dirty="0">
                <a:ln>
                  <a:noFill/>
                </a:ln>
                <a:solidFill>
                  <a:srgbClr val="007AC2"/>
                </a:solidFill>
                <a:effectLst/>
                <a:uLnTx/>
                <a:uFillTx/>
                <a:latin typeface="Arial"/>
                <a:ea typeface="ＭＳ Ｐゴシック"/>
                <a:cs typeface="ＭＳ Ｐゴシック"/>
              </a:rPr>
              <a:t>| </a:t>
            </a:r>
            <a:r>
              <a:rPr kumimoji="0" lang="en-US" sz="1800" b="0" i="0" u="none" strike="noStrike" kern="1200" cap="none" spc="0" normalizeH="0" baseline="0" noProof="0" dirty="0" smtClean="0">
                <a:ln>
                  <a:noFill/>
                </a:ln>
                <a:solidFill>
                  <a:prstClr val="white"/>
                </a:solidFill>
                <a:effectLst/>
                <a:uLnTx/>
                <a:uFillTx/>
                <a:latin typeface="Arial"/>
                <a:ea typeface="ＭＳ Ｐゴシック"/>
                <a:cs typeface="Arial"/>
              </a:rPr>
              <a:t>Platform</a:t>
            </a:r>
            <a:r>
              <a:rPr kumimoji="0" lang="lt-LT" sz="1800" b="0" i="0" u="none" strike="noStrike" kern="1200" cap="none" spc="0" normalizeH="0" baseline="0" noProof="0" dirty="0" smtClean="0">
                <a:ln>
                  <a:noFill/>
                </a:ln>
                <a:solidFill>
                  <a:prstClr val="white"/>
                </a:solidFill>
                <a:effectLst/>
                <a:uLnTx/>
                <a:uFillTx/>
                <a:latin typeface="Arial"/>
                <a:ea typeface="ＭＳ Ｐゴシック"/>
                <a:cs typeface="Arial"/>
              </a:rPr>
              <a:t>a</a:t>
            </a:r>
            <a:r>
              <a:rPr kumimoji="0" lang="en-US" sz="18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en-US" sz="1800" b="0" i="0" u="none" strike="noStrike" kern="1200" cap="none" spc="0" normalizeH="0" baseline="0" noProof="0" dirty="0" err="1" smtClean="0">
                <a:ln>
                  <a:noFill/>
                </a:ln>
                <a:solidFill>
                  <a:prstClr val="white"/>
                </a:solidFill>
                <a:effectLst/>
                <a:uLnTx/>
                <a:uFillTx/>
                <a:latin typeface="Arial"/>
                <a:ea typeface="ＭＳ Ｐゴシック"/>
                <a:cs typeface="Arial"/>
              </a:rPr>
              <a:t>skirta</a:t>
            </a:r>
            <a:r>
              <a:rPr kumimoji="0" lang="en-US" sz="18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en-US" sz="1800" b="0" i="0" u="none" strike="noStrike" kern="1200" cap="none" spc="0" normalizeH="0" baseline="0" noProof="0" dirty="0" err="1" smtClean="0">
                <a:ln>
                  <a:noFill/>
                </a:ln>
                <a:solidFill>
                  <a:prstClr val="white"/>
                </a:solidFill>
                <a:effectLst/>
                <a:uLnTx/>
                <a:uFillTx/>
                <a:latin typeface="Arial"/>
                <a:ea typeface="ＭＳ Ｐゴシック"/>
                <a:cs typeface="Arial"/>
              </a:rPr>
              <a:t>bendrauti</a:t>
            </a:r>
            <a:r>
              <a:rPr kumimoji="0" lang="en-US" sz="18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en-US" sz="1800" b="0" i="0" u="none" strike="noStrike" kern="1200" cap="none" spc="0" normalizeH="0" baseline="0" noProof="0" dirty="0" err="1" smtClean="0">
                <a:ln>
                  <a:noFill/>
                </a:ln>
                <a:solidFill>
                  <a:prstClr val="white"/>
                </a:solidFill>
                <a:effectLst/>
                <a:uLnTx/>
                <a:uFillTx/>
                <a:latin typeface="Arial"/>
                <a:ea typeface="ＭＳ Ｐゴシック"/>
                <a:cs typeface="Arial"/>
              </a:rPr>
              <a:t>su</a:t>
            </a:r>
            <a:r>
              <a:rPr kumimoji="0" lang="en-US" sz="18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en-US" sz="1800" b="0" i="0" u="none" strike="noStrike" kern="1200" cap="none" spc="0" normalizeH="0" baseline="0" noProof="0" dirty="0" err="1" smtClean="0">
                <a:ln>
                  <a:noFill/>
                </a:ln>
                <a:solidFill>
                  <a:prstClr val="white"/>
                </a:solidFill>
                <a:effectLst/>
                <a:uLnTx/>
                <a:uFillTx/>
                <a:latin typeface="Arial"/>
                <a:ea typeface="ＭＳ Ｐゴシック"/>
                <a:cs typeface="Arial"/>
              </a:rPr>
              <a:t>visuomene</a:t>
            </a: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ＭＳ Ｐゴシック"/>
              <a:cs typeface="Arial"/>
            </a:endParaRPr>
          </a:p>
        </p:txBody>
      </p:sp>
      <p:sp>
        <p:nvSpPr>
          <p:cNvPr id="87" name="Text Placeholder 5"/>
          <p:cNvSpPr>
            <a:spLocks noGrp="1"/>
          </p:cNvSpPr>
          <p:nvPr/>
        </p:nvSpPr>
        <p:spPr>
          <a:xfrm>
            <a:off x="682752" y="6170339"/>
            <a:ext cx="10826495" cy="215444"/>
          </a:xfrm>
          <a:prstGeom prst="rect">
            <a:avLst/>
          </a:prstGeom>
          <a:noFill/>
        </p:spPr>
        <p:txBody>
          <a:bodyPr vert="horz" lIns="0" tIns="0" rIns="0" bIns="0" rtlCol="0" anchor="b">
            <a:spAutoFit/>
          </a:bodyPr>
          <a:lstStyle>
            <a:lvl1pPr marL="0" marR="0" indent="0" algn="r" defTabSz="457200" rtl="0" eaLnBrk="1" fontAlgn="auto" latinLnBrk="0" hangingPunct="1">
              <a:lnSpc>
                <a:spcPct val="100000"/>
              </a:lnSpc>
              <a:spcBef>
                <a:spcPts val="0"/>
              </a:spcBef>
              <a:spcAft>
                <a:spcPts val="0"/>
              </a:spcAft>
              <a:buClr>
                <a:schemeClr val="tx1">
                  <a:lumMod val="65000"/>
                </a:schemeClr>
              </a:buClr>
              <a:buSzPts val="1100"/>
              <a:buFont typeface="Arial"/>
              <a:buNone/>
              <a:tabLst/>
              <a:defRPr lang="en-US" sz="1400" b="0" i="1" kern="1200" baseline="0" dirty="0" smtClean="0">
                <a:solidFill>
                  <a:schemeClr val="tx2"/>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r" defTabSz="457200" rtl="0" eaLnBrk="1" fontAlgn="auto" latinLnBrk="0" hangingPunct="1">
              <a:lnSpc>
                <a:spcPct val="100000"/>
              </a:lnSpc>
              <a:spcBef>
                <a:spcPts val="0"/>
              </a:spcBef>
              <a:spcAft>
                <a:spcPts val="0"/>
              </a:spcAft>
              <a:buClr>
                <a:prstClr val="white">
                  <a:lumMod val="65000"/>
                </a:prstClr>
              </a:buClr>
              <a:buSzPts val="1100"/>
              <a:buFont typeface="Arial"/>
              <a:buNone/>
              <a:tabLst/>
              <a:defRPr/>
            </a:pPr>
            <a:r>
              <a:rPr kumimoji="0" lang="lt-LT" sz="1400" b="0" i="1" u="none" strike="noStrike" kern="1200" cap="none" spc="0" normalizeH="0" baseline="0" noProof="0" dirty="0" smtClean="0">
                <a:ln>
                  <a:noFill/>
                </a:ln>
                <a:solidFill>
                  <a:srgbClr val="F8D53F"/>
                </a:solidFill>
                <a:effectLst/>
                <a:uLnTx/>
                <a:uFillTx/>
                <a:latin typeface="Arial"/>
                <a:ea typeface="ＭＳ Ｐゴシック"/>
                <a:cs typeface="Arial"/>
              </a:rPr>
              <a:t>Paprastai konfigūruojamas ir naudojamas</a:t>
            </a:r>
            <a:endParaRPr kumimoji="0" lang="en-US" sz="1400" b="0" i="1" u="none" strike="noStrike" kern="1200" cap="none" spc="0" normalizeH="0" baseline="0" noProof="0" dirty="0">
              <a:ln>
                <a:noFill/>
              </a:ln>
              <a:solidFill>
                <a:srgbClr val="F8D53F"/>
              </a:solidFill>
              <a:effectLst/>
              <a:uLnTx/>
              <a:uFillTx/>
              <a:latin typeface="Arial"/>
              <a:ea typeface="ＭＳ Ｐゴシック"/>
              <a:cs typeface="Arial"/>
            </a:endParaRPr>
          </a:p>
        </p:txBody>
      </p:sp>
      <p:sp>
        <p:nvSpPr>
          <p:cNvPr id="103" name="Content Placeholder 1"/>
          <p:cNvSpPr txBox="1">
            <a:spLocks/>
          </p:cNvSpPr>
          <p:nvPr/>
        </p:nvSpPr>
        <p:spPr>
          <a:xfrm>
            <a:off x="787936" y="1406199"/>
            <a:ext cx="7485844" cy="293444"/>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0"/>
              </a:spcBef>
              <a:spcAft>
                <a:spcPts val="1200"/>
              </a:spcAft>
              <a:buClr>
                <a:srgbClr val="00B9F2">
                  <a:lumMod val="60000"/>
                  <a:lumOff val="40000"/>
                </a:srgbClr>
              </a:buClr>
              <a:buSzPct val="80000"/>
              <a:buFont typeface="Arial"/>
              <a:buNone/>
              <a:tabLst/>
              <a:defRPr/>
            </a:pPr>
            <a:r>
              <a:rPr kumimoji="0" lang="lt-LT" sz="1600" b="0" i="0" u="none" strike="noStrike" kern="0" cap="none" spc="0" normalizeH="0" baseline="0" noProof="0" dirty="0" smtClean="0">
                <a:ln>
                  <a:noFill/>
                </a:ln>
                <a:solidFill>
                  <a:prstClr val="white"/>
                </a:solidFill>
                <a:effectLst/>
                <a:uLnTx/>
                <a:uFillTx/>
                <a:latin typeface="Arial"/>
                <a:ea typeface="ＭＳ Ｐゴシック"/>
                <a:cs typeface="Arial"/>
              </a:rPr>
              <a:t>Bendros sąveikos organizavimas ir visuomenės įtraukimas</a:t>
            </a:r>
            <a:endParaRPr kumimoji="0" lang="en-US" sz="1600" b="0" i="0" u="none" strike="noStrike" kern="1200" cap="none" spc="0" normalizeH="0" baseline="0" noProof="0" dirty="0">
              <a:ln>
                <a:noFill/>
              </a:ln>
              <a:solidFill>
                <a:prstClr val="white"/>
              </a:solidFill>
              <a:effectLst/>
              <a:uLnTx/>
              <a:uFillTx/>
              <a:latin typeface="Arial"/>
              <a:ea typeface="ＭＳ Ｐゴシック"/>
              <a:cs typeface="Arial"/>
            </a:endParaRPr>
          </a:p>
        </p:txBody>
      </p:sp>
      <p:sp>
        <p:nvSpPr>
          <p:cNvPr id="104" name="Content Placeholder 1"/>
          <p:cNvSpPr txBox="1">
            <a:spLocks/>
          </p:cNvSpPr>
          <p:nvPr/>
        </p:nvSpPr>
        <p:spPr>
          <a:xfrm>
            <a:off x="970188" y="1869413"/>
            <a:ext cx="3708989" cy="2150208"/>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l" defTabSz="457200" rtl="0" eaLnBrk="1" fontAlgn="auto" latinLnBrk="0" hangingPunct="1">
              <a:lnSpc>
                <a:spcPct val="100000"/>
              </a:lnSpc>
              <a:spcBef>
                <a:spcPts val="0"/>
              </a:spcBef>
              <a:spcAft>
                <a:spcPts val="1200"/>
              </a:spcAft>
              <a:buClr>
                <a:srgbClr val="00B9F2">
                  <a:lumMod val="60000"/>
                  <a:lumOff val="40000"/>
                </a:srgbClr>
              </a:buClr>
              <a:buSzPct val="80000"/>
              <a:buFont typeface="Arial"/>
              <a:buNone/>
              <a:tabLst/>
              <a:defRPr/>
            </a:pPr>
            <a:r>
              <a:rPr kumimoji="0" lang="lt-LT" sz="1600" b="0" i="0" u="none" strike="noStrike" kern="1200" cap="none" spc="0" normalizeH="0" baseline="0" noProof="0" dirty="0" smtClean="0">
                <a:ln>
                  <a:noFill/>
                </a:ln>
                <a:solidFill>
                  <a:prstClr val="white"/>
                </a:solidFill>
                <a:effectLst/>
                <a:uLnTx/>
                <a:uFillTx/>
                <a:latin typeface="Arial"/>
                <a:ea typeface="ＭＳ Ｐゴシック"/>
                <a:cs typeface="Arial"/>
              </a:rPr>
              <a:t>Apima</a:t>
            </a:r>
            <a:endParaRPr kumimoji="0" lang="en-US" sz="1600" b="0" i="0" u="none" strike="noStrike" kern="1200" cap="none" spc="0" normalizeH="0" baseline="0" noProof="0" dirty="0">
              <a:ln>
                <a:noFill/>
              </a:ln>
              <a:solidFill>
                <a:prstClr val="white"/>
              </a:solidFill>
              <a:effectLst/>
              <a:uLnTx/>
              <a:uFillTx/>
              <a:latin typeface="Arial"/>
              <a:ea typeface="ＭＳ Ｐゴシック"/>
              <a:cs typeface="Arial"/>
            </a:endParaRPr>
          </a:p>
          <a:p>
            <a:pPr marL="115888" marR="0" lvl="0" indent="-115888" algn="l" defTabSz="457200" rtl="0" eaLnBrk="0" fontAlgn="auto" latinLnBrk="0" hangingPunct="0">
              <a:lnSpc>
                <a:spcPct val="100000"/>
              </a:lnSpc>
              <a:spcBef>
                <a:spcPts val="0"/>
              </a:spcBef>
              <a:spcAft>
                <a:spcPts val="700"/>
              </a:spcAft>
              <a:buClr>
                <a:srgbClr val="00B9F2">
                  <a:lumMod val="40000"/>
                  <a:lumOff val="60000"/>
                </a:srgbClr>
              </a:buClr>
              <a:buSzPct val="80000"/>
              <a:buFont typeface="Arial" charset="0"/>
              <a:buChar char="•"/>
              <a:tabLst/>
              <a:defRPr/>
            </a:pPr>
            <a:r>
              <a:rPr kumimoji="0" lang="lt-LT" sz="1600" b="1" i="0" u="none" strike="noStrike" kern="1200" cap="none" spc="0" normalizeH="0" baseline="0" noProof="0" dirty="0" smtClean="0">
                <a:ln>
                  <a:noFill/>
                </a:ln>
                <a:solidFill>
                  <a:prstClr val="white"/>
                </a:solidFill>
                <a:effectLst/>
                <a:uLnTx/>
                <a:uFillTx/>
                <a:latin typeface="Arial"/>
                <a:ea typeface="ＭＳ Ｐゴシック"/>
                <a:cs typeface="Arial"/>
              </a:rPr>
              <a:t>Strateginės iniciatyvos</a:t>
            </a:r>
            <a:r>
              <a:rPr kumimoji="0" lang="en-US" sz="1600" b="1"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en-US" sz="1600" b="0" i="0" u="none" strike="noStrike" kern="1200" cap="none" spc="0" normalizeH="0" baseline="0" noProof="0" dirty="0">
                <a:ln>
                  <a:noFill/>
                </a:ln>
                <a:solidFill>
                  <a:prstClr val="white"/>
                </a:solidFill>
                <a:effectLst/>
                <a:uLnTx/>
                <a:uFillTx/>
                <a:latin typeface="Arial"/>
                <a:ea typeface="ＭＳ Ｐゴシック"/>
                <a:cs typeface="Arial"/>
              </a:rPr>
              <a:t/>
            </a:r>
            <a:br>
              <a:rPr kumimoji="0" lang="en-US" sz="1600" b="0" i="0" u="none" strike="noStrike" kern="1200" cap="none" spc="0" normalizeH="0" baseline="0" noProof="0" dirty="0">
                <a:ln>
                  <a:noFill/>
                </a:ln>
                <a:solidFill>
                  <a:prstClr val="white"/>
                </a:solidFill>
                <a:effectLst/>
                <a:uLnTx/>
                <a:uFillTx/>
                <a:latin typeface="Arial"/>
                <a:ea typeface="ＭＳ Ｐゴシック"/>
                <a:cs typeface="Arial"/>
              </a:rPr>
            </a:br>
            <a:r>
              <a:rPr kumimoji="0" lang="en-US" sz="1200" b="0" i="0" u="none" strike="noStrike" kern="1200" cap="none" spc="0" normalizeH="0" baseline="0" noProof="0" dirty="0" smtClean="0">
                <a:ln>
                  <a:noFill/>
                </a:ln>
                <a:solidFill>
                  <a:prstClr val="white"/>
                </a:solidFill>
                <a:effectLst/>
                <a:uLnTx/>
                <a:uFillTx/>
                <a:latin typeface="Arial"/>
                <a:ea typeface="ＭＳ Ｐゴシック"/>
                <a:cs typeface="Arial"/>
              </a:rPr>
              <a:t>(</a:t>
            </a:r>
            <a:r>
              <a:rPr kumimoji="0" lang="lt-LT" sz="1200" b="0" i="0" u="none" strike="noStrike" kern="1200" cap="none" spc="0" normalizeH="0" baseline="0" noProof="0" dirty="0" smtClean="0">
                <a:ln>
                  <a:noFill/>
                </a:ln>
                <a:solidFill>
                  <a:prstClr val="white"/>
                </a:solidFill>
                <a:effectLst/>
                <a:uLnTx/>
                <a:uFillTx/>
                <a:latin typeface="Arial"/>
                <a:ea typeface="ＭＳ Ｐゴシック"/>
                <a:cs typeface="Arial"/>
              </a:rPr>
              <a:t>Svetainės</a:t>
            </a:r>
            <a:r>
              <a:rPr kumimoji="0" lang="en-US" sz="12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lt-LT" sz="1200" b="0" i="0" u="none" strike="noStrike" kern="1200" cap="none" spc="0" normalizeH="0" baseline="0" noProof="0" dirty="0" smtClean="0">
                <a:ln>
                  <a:noFill/>
                </a:ln>
                <a:solidFill>
                  <a:prstClr val="white"/>
                </a:solidFill>
                <a:effectLst/>
                <a:uLnTx/>
                <a:uFillTx/>
                <a:latin typeface="Arial"/>
                <a:ea typeface="ＭＳ Ｐゴシック"/>
                <a:cs typeface="Arial"/>
              </a:rPr>
              <a:t>programėlės</a:t>
            </a:r>
            <a:r>
              <a:rPr kumimoji="0" lang="en-US" sz="1200" b="0" i="0" u="none" strike="noStrike" kern="1200" cap="none" spc="0" normalizeH="0" baseline="0" noProof="0" dirty="0" smtClean="0">
                <a:ln>
                  <a:noFill/>
                </a:ln>
                <a:solidFill>
                  <a:prstClr val="white"/>
                </a:solidFill>
                <a:effectLst/>
                <a:uLnTx/>
                <a:uFillTx/>
                <a:latin typeface="Arial"/>
                <a:ea typeface="ＭＳ Ｐゴシック"/>
                <a:cs typeface="Arial"/>
              </a:rPr>
              <a:t>, </a:t>
            </a:r>
            <a:r>
              <a:rPr kumimoji="0" lang="lt-LT" sz="1200" b="0" i="0" u="none" strike="noStrike" kern="1200" cap="none" spc="0" normalizeH="0" baseline="0" noProof="0" dirty="0" smtClean="0">
                <a:ln>
                  <a:noFill/>
                </a:ln>
                <a:solidFill>
                  <a:prstClr val="white"/>
                </a:solidFill>
                <a:effectLst/>
                <a:uLnTx/>
                <a:uFillTx/>
                <a:latin typeface="Arial"/>
                <a:ea typeface="ＭＳ Ｐゴシック"/>
                <a:cs typeface="Arial"/>
              </a:rPr>
              <a:t>žemėlapiai ir ataskaitos</a:t>
            </a:r>
            <a:r>
              <a:rPr kumimoji="0" lang="en-US" sz="1200" b="0" i="0" u="none" strike="noStrike" kern="1200" cap="none" spc="0" normalizeH="0" baseline="0" noProof="0" dirty="0" smtClean="0">
                <a:ln>
                  <a:noFill/>
                </a:ln>
                <a:solidFill>
                  <a:prstClr val="white"/>
                </a:solidFill>
                <a:effectLst/>
                <a:uLnTx/>
                <a:uFillTx/>
                <a:latin typeface="Arial"/>
                <a:ea typeface="ＭＳ Ｐゴシック"/>
                <a:cs typeface="Arial"/>
              </a:rPr>
              <a:t>)</a:t>
            </a:r>
            <a:endParaRPr kumimoji="0" lang="en-US" sz="1200" b="0" i="0" u="none" strike="noStrike" kern="1200" cap="none" spc="0" normalizeH="0" baseline="0" noProof="0" dirty="0">
              <a:ln>
                <a:noFill/>
              </a:ln>
              <a:solidFill>
                <a:prstClr val="white"/>
              </a:solidFill>
              <a:effectLst/>
              <a:uLnTx/>
              <a:uFillTx/>
              <a:latin typeface="Arial"/>
              <a:ea typeface="ＭＳ Ｐゴシック"/>
              <a:cs typeface="+mn-cs"/>
            </a:endParaRPr>
          </a:p>
          <a:p>
            <a:pPr marL="115888" marR="0" lvl="0" indent="-115888" algn="l" defTabSz="457200" rtl="0" eaLnBrk="0" fontAlgn="auto" latinLnBrk="0" hangingPunct="0">
              <a:lnSpc>
                <a:spcPct val="100000"/>
              </a:lnSpc>
              <a:spcBef>
                <a:spcPts val="0"/>
              </a:spcBef>
              <a:spcAft>
                <a:spcPts val="7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mn-cs"/>
              </a:rPr>
              <a:t>Bendruomenės tapatybės</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mn-cs"/>
            </a:endParaRPr>
          </a:p>
          <a:p>
            <a:pPr marL="115888" marR="0" lvl="0" indent="-115888" algn="l" defTabSz="457200" rtl="0" eaLnBrk="0" fontAlgn="auto" latinLnBrk="0" hangingPunct="0">
              <a:lnSpc>
                <a:spcPct val="100000"/>
              </a:lnSpc>
              <a:spcBef>
                <a:spcPts val="0"/>
              </a:spcBef>
              <a:spcAft>
                <a:spcPts val="7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mn-cs"/>
              </a:rPr>
              <a:t>Suvestinių stebėsena</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mn-cs"/>
            </a:endParaRPr>
          </a:p>
          <a:p>
            <a:pPr marL="0" marR="0" lvl="0" indent="0" algn="l" defTabSz="457200" rtl="0" eaLnBrk="0" fontAlgn="auto" latinLnBrk="0" hangingPunct="0">
              <a:lnSpc>
                <a:spcPct val="100000"/>
              </a:lnSpc>
              <a:spcBef>
                <a:spcPts val="0"/>
              </a:spcBef>
              <a:spcAft>
                <a:spcPts val="700"/>
              </a:spcAft>
              <a:buClr>
                <a:srgbClr val="00B9F2">
                  <a:lumMod val="40000"/>
                  <a:lumOff val="60000"/>
                </a:srgbClr>
              </a:buClr>
              <a:buSzPct val="80000"/>
              <a:buFont typeface="Arial"/>
              <a:buNone/>
              <a:tabLst/>
              <a:defRPr/>
            </a:pPr>
            <a:endParaRPr kumimoji="0" lang="en-US" sz="1400" b="0" i="0"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86" name="Content Placeholder 1"/>
          <p:cNvSpPr txBox="1">
            <a:spLocks/>
          </p:cNvSpPr>
          <p:nvPr/>
        </p:nvSpPr>
        <p:spPr>
          <a:xfrm>
            <a:off x="4855893" y="4780578"/>
            <a:ext cx="1166430" cy="554777"/>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0" marR="0" lvl="0" indent="0" algn="ctr" defTabSz="457200" rtl="0" eaLnBrk="1" fontAlgn="auto" latinLnBrk="0" hangingPunct="1">
              <a:lnSpc>
                <a:spcPct val="100000"/>
              </a:lnSpc>
              <a:spcBef>
                <a:spcPts val="0"/>
              </a:spcBef>
              <a:spcAft>
                <a:spcPts val="0"/>
              </a:spcAft>
              <a:buClr>
                <a:srgbClr val="00B9F2">
                  <a:lumMod val="60000"/>
                  <a:lumOff val="40000"/>
                </a:srgbClr>
              </a:buClr>
              <a:buSzPct val="80000"/>
              <a:buFont typeface="Arial"/>
              <a:buNone/>
              <a:tabLst/>
              <a:defRPr/>
            </a:pPr>
            <a:r>
              <a:rPr kumimoji="0" lang="lt-LT" sz="1400" b="1" i="0" u="none" strike="noStrike" kern="1200" cap="none" spc="0" normalizeH="0" baseline="0" noProof="0" dirty="0" smtClean="0">
                <a:ln>
                  <a:noFill/>
                </a:ln>
                <a:solidFill>
                  <a:srgbClr val="F6D34F"/>
                </a:solidFill>
                <a:effectLst/>
                <a:uLnTx/>
                <a:uFillTx/>
                <a:latin typeface="Arial"/>
                <a:ea typeface="ＭＳ Ｐゴシック"/>
                <a:cs typeface="Arial"/>
              </a:rPr>
              <a:t>Naujas</a:t>
            </a:r>
          </a:p>
          <a:p>
            <a:pPr marL="0" marR="0" lvl="0" indent="0" algn="ctr" defTabSz="457200" rtl="0" eaLnBrk="1" fontAlgn="auto" latinLnBrk="0" hangingPunct="1">
              <a:lnSpc>
                <a:spcPct val="100000"/>
              </a:lnSpc>
              <a:spcBef>
                <a:spcPts val="0"/>
              </a:spcBef>
              <a:spcAft>
                <a:spcPts val="0"/>
              </a:spcAft>
              <a:buClr>
                <a:srgbClr val="00B9F2">
                  <a:lumMod val="60000"/>
                  <a:lumOff val="40000"/>
                </a:srgbClr>
              </a:buClr>
              <a:buSzPct val="80000"/>
              <a:buFont typeface="Arial"/>
              <a:buNone/>
              <a:tabLst/>
              <a:defRPr/>
            </a:pPr>
            <a:r>
              <a:rPr kumimoji="0" lang="lt-LT" sz="1400" b="1" i="0" u="none" strike="noStrike" kern="1200" cap="none" spc="0" normalizeH="0" baseline="0" noProof="0" dirty="0">
                <a:ln>
                  <a:noFill/>
                </a:ln>
                <a:solidFill>
                  <a:srgbClr val="F6D34F"/>
                </a:solidFill>
                <a:effectLst/>
                <a:uLnTx/>
                <a:uFillTx/>
                <a:latin typeface="Arial"/>
                <a:ea typeface="ＭＳ Ｐゴシック"/>
                <a:cs typeface="Arial"/>
              </a:rPr>
              <a:t>p</a:t>
            </a:r>
            <a:r>
              <a:rPr kumimoji="0" lang="lt-LT" sz="1400" b="1" i="0" u="none" strike="noStrike" kern="1200" cap="none" spc="0" normalizeH="0" baseline="0" noProof="0" dirty="0" smtClean="0">
                <a:ln>
                  <a:noFill/>
                </a:ln>
                <a:solidFill>
                  <a:srgbClr val="F6D34F"/>
                </a:solidFill>
                <a:effectLst/>
                <a:uLnTx/>
                <a:uFillTx/>
                <a:latin typeface="Arial"/>
                <a:ea typeface="ＭＳ Ｐゴシック"/>
                <a:cs typeface="Arial"/>
              </a:rPr>
              <a:t>roduktas</a:t>
            </a:r>
            <a:endParaRPr kumimoji="0" lang="en-US" sz="1400" b="1" i="0" u="none" strike="noStrike" kern="1200" cap="none" spc="0" normalizeH="0" baseline="0" noProof="0" dirty="0">
              <a:ln>
                <a:noFill/>
              </a:ln>
              <a:solidFill>
                <a:prstClr val="white"/>
              </a:solidFill>
              <a:effectLst/>
              <a:uLnTx/>
              <a:uFillTx/>
              <a:latin typeface="Arial"/>
              <a:ea typeface="ＭＳ Ｐゴシック"/>
              <a:cs typeface="Arial"/>
            </a:endParaRPr>
          </a:p>
        </p:txBody>
      </p:sp>
    </p:spTree>
    <p:extLst>
      <p:ext uri="{BB962C8B-B14F-4D97-AF65-F5344CB8AC3E}">
        <p14:creationId xmlns:p14="http://schemas.microsoft.com/office/powerpoint/2010/main" xmlns="" val="14454311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71" y="440869"/>
            <a:ext cx="10826496" cy="492443"/>
          </a:xfrm>
        </p:spPr>
        <p:txBody>
          <a:bodyPr/>
          <a:lstStyle/>
          <a:p>
            <a:pPr defTabSz="457200">
              <a:lnSpc>
                <a:spcPct val="100000"/>
              </a:lnSpc>
              <a:spcAft>
                <a:spcPts val="600"/>
              </a:spcAft>
            </a:pPr>
            <a:r>
              <a:rPr lang="lt-LT" b="1" dirty="0">
                <a:latin typeface="Avenir Next"/>
                <a:cs typeface="Arial"/>
              </a:rPr>
              <a:t>Sauga įmonėje</a:t>
            </a:r>
            <a:endParaRPr lang="en-US" b="1" dirty="0">
              <a:latin typeface="Avenir Next"/>
              <a:cs typeface="Arial"/>
            </a:endParaRPr>
          </a:p>
        </p:txBody>
      </p:sp>
      <p:sp>
        <p:nvSpPr>
          <p:cNvPr id="3" name="Content Placeholder 2"/>
          <p:cNvSpPr>
            <a:spLocks noGrp="1"/>
          </p:cNvSpPr>
          <p:nvPr>
            <p:ph sz="half" idx="2"/>
          </p:nvPr>
        </p:nvSpPr>
        <p:spPr>
          <a:xfrm>
            <a:off x="403537" y="1000440"/>
            <a:ext cx="10369296" cy="3429000"/>
          </a:xfrm>
        </p:spPr>
        <p:txBody>
          <a:bodyPr>
            <a:normAutofit/>
          </a:bodyPr>
          <a:lstStyle/>
          <a:p>
            <a:r>
              <a:rPr lang="lt-LT" dirty="0" smtClean="0"/>
              <a:t>WebGIS naudoja autentifikaciją tam, kad pasiekti resursus (duomenis, aplikacijas)</a:t>
            </a:r>
            <a:r>
              <a:rPr lang="en-US" dirty="0" smtClean="0"/>
              <a:t>,</a:t>
            </a:r>
            <a:r>
              <a:rPr lang="lt-LT" dirty="0" smtClean="0"/>
              <a:t> SSL</a:t>
            </a:r>
            <a:r>
              <a:rPr lang="en-US" dirty="0" smtClean="0"/>
              <a:t> </a:t>
            </a:r>
            <a:r>
              <a:rPr lang="en-US" dirty="0" err="1" smtClean="0"/>
              <a:t>svarba</a:t>
            </a:r>
            <a:endParaRPr lang="lt-LT" dirty="0" smtClean="0"/>
          </a:p>
          <a:p>
            <a:r>
              <a:rPr lang="lt-LT" dirty="0" smtClean="0"/>
              <a:t>Firewall ir reverse proxy</a:t>
            </a:r>
          </a:p>
          <a:p>
            <a:r>
              <a:rPr lang="lt-LT" dirty="0" smtClean="0"/>
              <a:t>Kur autentifikuojame vartotojus</a:t>
            </a:r>
          </a:p>
          <a:p>
            <a:pPr lvl="1"/>
            <a:r>
              <a:rPr lang="lt-LT" dirty="0" smtClean="0"/>
              <a:t>Portale – atskiros sistemos, vartotojas jungiasi du kartus</a:t>
            </a:r>
          </a:p>
          <a:p>
            <a:pPr lvl="1"/>
            <a:r>
              <a:rPr lang="lt-LT" dirty="0" smtClean="0"/>
              <a:t>SAML/ADFS – užtikrinamas single sign on </a:t>
            </a:r>
            <a:endParaRPr lang="en-US" dirty="0" smtClean="0"/>
          </a:p>
          <a:p>
            <a:r>
              <a:rPr lang="en-US" dirty="0" smtClean="0"/>
              <a:t>Backup </a:t>
            </a:r>
            <a:r>
              <a:rPr lang="en-US" dirty="0" err="1" smtClean="0"/>
              <a:t>svarba</a:t>
            </a:r>
            <a:endParaRPr lang="en-US" dirty="0" smtClean="0"/>
          </a:p>
          <a:p>
            <a:r>
              <a:rPr lang="en-US" dirty="0" smtClean="0"/>
              <a:t>GDPR, </a:t>
            </a:r>
            <a:r>
              <a:rPr lang="en-US" dirty="0" err="1" smtClean="0"/>
              <a:t>ar</a:t>
            </a:r>
            <a:r>
              <a:rPr lang="en-US" dirty="0" smtClean="0"/>
              <a:t> tai </a:t>
            </a:r>
            <a:r>
              <a:rPr lang="en-US" dirty="0" err="1" smtClean="0"/>
              <a:t>i</a:t>
            </a:r>
            <a:r>
              <a:rPr lang="lt-LT" dirty="0" smtClean="0"/>
              <a:t>š tiesų neliečia GIS ?</a:t>
            </a:r>
          </a:p>
          <a:p>
            <a:endParaRPr lang="lt-LT" dirty="0"/>
          </a:p>
          <a:p>
            <a:endParaRPr lang="lt-LT" dirty="0" smtClean="0"/>
          </a:p>
          <a:p>
            <a:endParaRPr lang="en-US" dirty="0"/>
          </a:p>
        </p:txBody>
      </p:sp>
      <p:sp>
        <p:nvSpPr>
          <p:cNvPr id="4" name="Text Placeholder 3"/>
          <p:cNvSpPr>
            <a:spLocks noGrp="1"/>
          </p:cNvSpPr>
          <p:nvPr>
            <p:ph type="body" sz="quarter" idx="14"/>
          </p:nvPr>
        </p:nvSpPr>
        <p:spPr>
          <a:xfrm>
            <a:off x="874006" y="6323011"/>
            <a:ext cx="10826495" cy="307777"/>
          </a:xfrm>
        </p:spPr>
        <p:txBody>
          <a:bodyPr/>
          <a:lstStyle/>
          <a:p>
            <a:r>
              <a:rPr lang="en-US" dirty="0">
                <a:solidFill>
                  <a:schemeClr val="accent4">
                    <a:lumMod val="60000"/>
                    <a:lumOff val="40000"/>
                  </a:schemeClr>
                </a:solidFill>
              </a:rPr>
              <a:t>https://doc.arcgis.com/en/trust/security/arcgis-server-best-practices.htm</a:t>
            </a:r>
          </a:p>
        </p:txBody>
      </p:sp>
      <p:pic>
        <p:nvPicPr>
          <p:cNvPr id="10" name="Picture 2" descr="Single-machine site with a reverse proxy installed on a dedicated web serve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4371" y="4209868"/>
            <a:ext cx="3108791" cy="2519333"/>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Existing reverse proxy connecting t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55611" y="3969905"/>
            <a:ext cx="5651147" cy="21589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4557521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2625"/>
            <a:ext cx="10826496" cy="492443"/>
          </a:xfrm>
        </p:spPr>
        <p:txBody>
          <a:bodyPr/>
          <a:lstStyle/>
          <a:p>
            <a:pPr defTabSz="457200">
              <a:lnSpc>
                <a:spcPct val="100000"/>
              </a:lnSpc>
              <a:spcAft>
                <a:spcPts val="600"/>
              </a:spcAft>
            </a:pPr>
            <a:r>
              <a:rPr lang="lt-LT" b="1" dirty="0">
                <a:latin typeface="Avenir Next"/>
                <a:cs typeface="Arial"/>
              </a:rPr>
              <a:t>Sauga debesyje</a:t>
            </a:r>
            <a:endParaRPr lang="en-US" b="1" dirty="0">
              <a:latin typeface="Avenir Next"/>
              <a:cs typeface="Arial"/>
            </a:endParaRPr>
          </a:p>
        </p:txBody>
      </p:sp>
      <p:sp>
        <p:nvSpPr>
          <p:cNvPr id="3" name="Content Placeholder 2"/>
          <p:cNvSpPr>
            <a:spLocks noGrp="1"/>
          </p:cNvSpPr>
          <p:nvPr>
            <p:ph sz="half" idx="2"/>
          </p:nvPr>
        </p:nvSpPr>
        <p:spPr>
          <a:xfrm>
            <a:off x="382097" y="4092923"/>
            <a:ext cx="10369296" cy="2623456"/>
          </a:xfrm>
        </p:spPr>
        <p:txBody>
          <a:bodyPr/>
          <a:lstStyle/>
          <a:p>
            <a:r>
              <a:rPr lang="lt-LT" dirty="0" smtClean="0"/>
              <a:t>GDPR – sertifikacija iki 2018 gegužės</a:t>
            </a:r>
          </a:p>
          <a:p>
            <a:endParaRPr lang="lt-LT" dirty="0"/>
          </a:p>
          <a:p>
            <a:endParaRPr lang="en-US" dirty="0"/>
          </a:p>
        </p:txBody>
      </p:sp>
      <p:sp>
        <p:nvSpPr>
          <p:cNvPr id="4" name="Text Placeholder 3"/>
          <p:cNvSpPr>
            <a:spLocks noGrp="1"/>
          </p:cNvSpPr>
          <p:nvPr>
            <p:ph type="body" sz="quarter" idx="14"/>
          </p:nvPr>
        </p:nvSpPr>
        <p:spPr/>
        <p:txBody>
          <a:bodyPr/>
          <a:lstStyle/>
          <a:p>
            <a:endParaRPr lang="en-US"/>
          </a:p>
        </p:txBody>
      </p:sp>
      <p:pic>
        <p:nvPicPr>
          <p:cNvPr id="5" name="Picture 4" descr="Screen Clippi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2097" y="1508842"/>
            <a:ext cx="11219789" cy="2396407"/>
          </a:xfrm>
          <a:prstGeom prst="rect">
            <a:avLst/>
          </a:prstGeom>
        </p:spPr>
      </p:pic>
    </p:spTree>
    <p:extLst>
      <p:ext uri="{BB962C8B-B14F-4D97-AF65-F5344CB8AC3E}">
        <p14:creationId xmlns:p14="http://schemas.microsoft.com/office/powerpoint/2010/main" xmlns="" val="68370486"/>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13"/>
          <p:cNvSpPr/>
          <p:nvPr/>
        </p:nvSpPr>
        <p:spPr bwMode="auto">
          <a:xfrm rot="9176532">
            <a:off x="3958952" y="3569391"/>
            <a:ext cx="2923767" cy="2490593"/>
          </a:xfrm>
          <a:custGeom>
            <a:avLst/>
            <a:gdLst>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0 w 1617222"/>
              <a:gd name="connsiteY6" fmla="*/ 460361 h 1379595"/>
              <a:gd name="connsiteX7" fmla="*/ 0 w 1617222"/>
              <a:gd name="connsiteY7" fmla="*/ 12729 h 1379595"/>
              <a:gd name="connsiteX8" fmla="*/ 60137 w 1617222"/>
              <a:gd name="connsiteY8" fmla="*/ 5457 h 1379595"/>
              <a:gd name="connsiteX9" fmla="*/ 196440 w 1617222"/>
              <a:gd name="connsiteY9" fmla="*/ 0 h 1379595"/>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19643 w 1617222"/>
              <a:gd name="connsiteY6" fmla="*/ 957920 h 1379595"/>
              <a:gd name="connsiteX7" fmla="*/ 0 w 1617222"/>
              <a:gd name="connsiteY7" fmla="*/ 12729 h 1379595"/>
              <a:gd name="connsiteX8" fmla="*/ 60137 w 1617222"/>
              <a:gd name="connsiteY8" fmla="*/ 5457 h 1379595"/>
              <a:gd name="connsiteX9" fmla="*/ 196440 w 1617222"/>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276203 w 1833288"/>
              <a:gd name="connsiteY8" fmla="*/ 5457 h 1379595"/>
              <a:gd name="connsiteX9" fmla="*/ 412506 w 1833288"/>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412506 w 1833288"/>
              <a:gd name="connsiteY8" fmla="*/ 0 h 1379595"/>
              <a:gd name="connsiteX0" fmla="*/ 0 w 1833288"/>
              <a:gd name="connsiteY0" fmla="*/ 0 h 1174627"/>
              <a:gd name="connsiteX1" fmla="*/ 1833288 w 1833288"/>
              <a:gd name="connsiteY1" fmla="*/ 996467 h 1174627"/>
              <a:gd name="connsiteX2" fmla="*/ 1825953 w 1833288"/>
              <a:gd name="connsiteY2" fmla="*/ 1119307 h 1174627"/>
              <a:gd name="connsiteX3" fmla="*/ 1815969 w 1833288"/>
              <a:gd name="connsiteY3" fmla="*/ 1174627 h 1174627"/>
              <a:gd name="connsiteX4" fmla="*/ 1674845 w 1833288"/>
              <a:gd name="connsiteY4" fmla="*/ 1174627 h 1174627"/>
              <a:gd name="connsiteX5" fmla="*/ 1650633 w 1833288"/>
              <a:gd name="connsiteY5" fmla="*/ 1095002 h 1174627"/>
              <a:gd name="connsiteX6" fmla="*/ 235709 w 1833288"/>
              <a:gd name="connsiteY6" fmla="*/ 752952 h 1174627"/>
              <a:gd name="connsiteX7" fmla="*/ 0 w 1833288"/>
              <a:gd name="connsiteY7" fmla="*/ 0 h 1174627"/>
              <a:gd name="connsiteX0" fmla="*/ 0 w 1833288"/>
              <a:gd name="connsiteY0" fmla="*/ 38202 h 1212829"/>
              <a:gd name="connsiteX1" fmla="*/ 1833288 w 1833288"/>
              <a:gd name="connsiteY1" fmla="*/ 1034669 h 1212829"/>
              <a:gd name="connsiteX2" fmla="*/ 1825953 w 1833288"/>
              <a:gd name="connsiteY2" fmla="*/ 1157509 h 1212829"/>
              <a:gd name="connsiteX3" fmla="*/ 1815969 w 1833288"/>
              <a:gd name="connsiteY3" fmla="*/ 1212829 h 1212829"/>
              <a:gd name="connsiteX4" fmla="*/ 1674845 w 1833288"/>
              <a:gd name="connsiteY4" fmla="*/ 1212829 h 1212829"/>
              <a:gd name="connsiteX5" fmla="*/ 1650633 w 1833288"/>
              <a:gd name="connsiteY5" fmla="*/ 1133204 h 1212829"/>
              <a:gd name="connsiteX6" fmla="*/ 235709 w 1833288"/>
              <a:gd name="connsiteY6" fmla="*/ 791154 h 1212829"/>
              <a:gd name="connsiteX7" fmla="*/ 0 w 1833288"/>
              <a:gd name="connsiteY7" fmla="*/ 38202 h 1212829"/>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1650633 w 1841010"/>
              <a:gd name="connsiteY5" fmla="*/ 1171980 h 1251605"/>
              <a:gd name="connsiteX6" fmla="*/ 235709 w 1841010"/>
              <a:gd name="connsiteY6" fmla="*/ 829930 h 1251605"/>
              <a:gd name="connsiteX7" fmla="*/ 0 w 1841010"/>
              <a:gd name="connsiteY7"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235709 w 1841010"/>
              <a:gd name="connsiteY5" fmla="*/ 829930 h 1251605"/>
              <a:gd name="connsiteX6" fmla="*/ 0 w 1841010"/>
              <a:gd name="connsiteY6"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235709 w 1841010"/>
              <a:gd name="connsiteY4" fmla="*/ 829930 h 1251605"/>
              <a:gd name="connsiteX5" fmla="*/ 0 w 1841010"/>
              <a:gd name="connsiteY5" fmla="*/ 76978 h 1251605"/>
              <a:gd name="connsiteX0" fmla="*/ 0 w 2038802"/>
              <a:gd name="connsiteY0" fmla="*/ 34066 h 1225539"/>
              <a:gd name="connsiteX1" fmla="*/ 1833288 w 2038802"/>
              <a:gd name="connsiteY1" fmla="*/ 1030533 h 1225539"/>
              <a:gd name="connsiteX2" fmla="*/ 1815969 w 2038802"/>
              <a:gd name="connsiteY2" fmla="*/ 1208693 h 1225539"/>
              <a:gd name="connsiteX3" fmla="*/ 235709 w 2038802"/>
              <a:gd name="connsiteY3" fmla="*/ 787018 h 1225539"/>
              <a:gd name="connsiteX4" fmla="*/ 0 w 2038802"/>
              <a:gd name="connsiteY4" fmla="*/ 34066 h 1225539"/>
              <a:gd name="connsiteX0" fmla="*/ 0 w 2038802"/>
              <a:gd name="connsiteY0" fmla="*/ 34066 h 1225540"/>
              <a:gd name="connsiteX1" fmla="*/ 1833288 w 2038802"/>
              <a:gd name="connsiteY1" fmla="*/ 1030533 h 1225540"/>
              <a:gd name="connsiteX2" fmla="*/ 1815969 w 2038802"/>
              <a:gd name="connsiteY2" fmla="*/ 1208693 h 1225540"/>
              <a:gd name="connsiteX3" fmla="*/ 235709 w 2038802"/>
              <a:gd name="connsiteY3" fmla="*/ 787018 h 1225540"/>
              <a:gd name="connsiteX4" fmla="*/ 0 w 2038802"/>
              <a:gd name="connsiteY4" fmla="*/ 34066 h 1225540"/>
              <a:gd name="connsiteX0" fmla="*/ 0 w 2038802"/>
              <a:gd name="connsiteY0" fmla="*/ -1 h 1191473"/>
              <a:gd name="connsiteX1" fmla="*/ 1833288 w 2038802"/>
              <a:gd name="connsiteY1" fmla="*/ 996466 h 1191473"/>
              <a:gd name="connsiteX2" fmla="*/ 1815969 w 2038802"/>
              <a:gd name="connsiteY2" fmla="*/ 1174626 h 1191473"/>
              <a:gd name="connsiteX3" fmla="*/ 235709 w 2038802"/>
              <a:gd name="connsiteY3" fmla="*/ 752951 h 1191473"/>
              <a:gd name="connsiteX4" fmla="*/ 0 w 2038802"/>
              <a:gd name="connsiteY4" fmla="*/ -1 h 1191473"/>
              <a:gd name="connsiteX0" fmla="*/ 0 w 1975237"/>
              <a:gd name="connsiteY0" fmla="*/ 0 h 1227935"/>
              <a:gd name="connsiteX1" fmla="*/ 1833288 w 1975237"/>
              <a:gd name="connsiteY1" fmla="*/ 996467 h 1227935"/>
              <a:gd name="connsiteX2" fmla="*/ 1815969 w 1975237"/>
              <a:gd name="connsiteY2" fmla="*/ 1174627 h 1227935"/>
              <a:gd name="connsiteX3" fmla="*/ 235709 w 1975237"/>
              <a:gd name="connsiteY3" fmla="*/ 752952 h 1227935"/>
              <a:gd name="connsiteX4" fmla="*/ 0 w 1975237"/>
              <a:gd name="connsiteY4" fmla="*/ 0 h 1227935"/>
              <a:gd name="connsiteX0" fmla="*/ 0 w 1955407"/>
              <a:gd name="connsiteY0" fmla="*/ 0 h 1182231"/>
              <a:gd name="connsiteX1" fmla="*/ 1833288 w 1955407"/>
              <a:gd name="connsiteY1" fmla="*/ 996467 h 1182231"/>
              <a:gd name="connsiteX2" fmla="*/ 1815969 w 1955407"/>
              <a:gd name="connsiteY2" fmla="*/ 1174627 h 1182231"/>
              <a:gd name="connsiteX3" fmla="*/ 235709 w 1955407"/>
              <a:gd name="connsiteY3" fmla="*/ 752952 h 1182231"/>
              <a:gd name="connsiteX4" fmla="*/ 0 w 1955407"/>
              <a:gd name="connsiteY4" fmla="*/ 0 h 1182231"/>
              <a:gd name="connsiteX0" fmla="*/ 0 w 1955407"/>
              <a:gd name="connsiteY0" fmla="*/ 0 h 1182232"/>
              <a:gd name="connsiteX1" fmla="*/ 1833288 w 1955407"/>
              <a:gd name="connsiteY1" fmla="*/ 996467 h 1182232"/>
              <a:gd name="connsiteX2" fmla="*/ 1815969 w 1955407"/>
              <a:gd name="connsiteY2" fmla="*/ 1174627 h 1182232"/>
              <a:gd name="connsiteX3" fmla="*/ 235709 w 1955407"/>
              <a:gd name="connsiteY3" fmla="*/ 752952 h 1182232"/>
              <a:gd name="connsiteX4" fmla="*/ 0 w 1955407"/>
              <a:gd name="connsiteY4" fmla="*/ 0 h 1182232"/>
              <a:gd name="connsiteX0" fmla="*/ 0 w 1941644"/>
              <a:gd name="connsiteY0" fmla="*/ 0 h 1183339"/>
              <a:gd name="connsiteX1" fmla="*/ 1833288 w 1941644"/>
              <a:gd name="connsiteY1" fmla="*/ 996467 h 1183339"/>
              <a:gd name="connsiteX2" fmla="*/ 1815969 w 1941644"/>
              <a:gd name="connsiteY2" fmla="*/ 1174627 h 1183339"/>
              <a:gd name="connsiteX3" fmla="*/ 235709 w 1941644"/>
              <a:gd name="connsiteY3" fmla="*/ 752952 h 1183339"/>
              <a:gd name="connsiteX4" fmla="*/ 0 w 1941644"/>
              <a:gd name="connsiteY4" fmla="*/ 0 h 1183339"/>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3855"/>
              <a:gd name="connsiteY0" fmla="*/ 0 h 1355557"/>
              <a:gd name="connsiteX1" fmla="*/ 1833288 w 1833855"/>
              <a:gd name="connsiteY1" fmla="*/ 996467 h 1355557"/>
              <a:gd name="connsiteX2" fmla="*/ 1678472 w 1833855"/>
              <a:gd name="connsiteY2" fmla="*/ 1355557 h 1355557"/>
              <a:gd name="connsiteX3" fmla="*/ 235709 w 1833855"/>
              <a:gd name="connsiteY3" fmla="*/ 752952 h 1355557"/>
              <a:gd name="connsiteX4" fmla="*/ 0 w 1833855"/>
              <a:gd name="connsiteY4" fmla="*/ 0 h 1355557"/>
              <a:gd name="connsiteX0" fmla="*/ 0 w 1705192"/>
              <a:gd name="connsiteY0" fmla="*/ 0 h 1355557"/>
              <a:gd name="connsiteX1" fmla="*/ 1702338 w 1705192"/>
              <a:gd name="connsiteY1" fmla="*/ 928617 h 1355557"/>
              <a:gd name="connsiteX2" fmla="*/ 1678472 w 1705192"/>
              <a:gd name="connsiteY2" fmla="*/ 1355557 h 1355557"/>
              <a:gd name="connsiteX3" fmla="*/ 235709 w 1705192"/>
              <a:gd name="connsiteY3" fmla="*/ 752952 h 1355557"/>
              <a:gd name="connsiteX4" fmla="*/ 0 w 1705192"/>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35455 h 1391012"/>
              <a:gd name="connsiteX1" fmla="*/ 1774360 w 1775249"/>
              <a:gd name="connsiteY1" fmla="*/ 941455 h 1391012"/>
              <a:gd name="connsiteX2" fmla="*/ 1678472 w 1775249"/>
              <a:gd name="connsiteY2" fmla="*/ 1391012 h 1391012"/>
              <a:gd name="connsiteX3" fmla="*/ 235709 w 1775249"/>
              <a:gd name="connsiteY3" fmla="*/ 788407 h 1391012"/>
              <a:gd name="connsiteX4" fmla="*/ 0 w 1775249"/>
              <a:gd name="connsiteY4" fmla="*/ 35455 h 1391012"/>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882187"/>
              <a:gd name="connsiteY0" fmla="*/ 19495 h 2253815"/>
              <a:gd name="connsiteX1" fmla="*/ 1881027 w 1882187"/>
              <a:gd name="connsiteY1" fmla="*/ 1072501 h 2253815"/>
              <a:gd name="connsiteX2" fmla="*/ 1809421 w 1882187"/>
              <a:gd name="connsiteY2" fmla="*/ 1431593 h 2253815"/>
              <a:gd name="connsiteX3" fmla="*/ 90617 w 1882187"/>
              <a:gd name="connsiteY3" fmla="*/ 2253815 h 2253815"/>
              <a:gd name="connsiteX4" fmla="*/ 0 w 1882187"/>
              <a:gd name="connsiteY4" fmla="*/ 19495 h 225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87" h="2253815">
                <a:moveTo>
                  <a:pt x="0" y="19495"/>
                </a:moveTo>
                <a:cubicBezTo>
                  <a:pt x="318643" y="-53001"/>
                  <a:pt x="1222989" y="31206"/>
                  <a:pt x="1881027" y="1072501"/>
                </a:cubicBezTo>
                <a:cubicBezTo>
                  <a:pt x="1892116" y="1182943"/>
                  <a:pt x="1820333" y="1302557"/>
                  <a:pt x="1809421" y="1431593"/>
                </a:cubicBezTo>
                <a:cubicBezTo>
                  <a:pt x="1538020" y="1200570"/>
                  <a:pt x="766627" y="1218325"/>
                  <a:pt x="90617" y="2253815"/>
                </a:cubicBezTo>
                <a:cubicBezTo>
                  <a:pt x="242385" y="1475118"/>
                  <a:pt x="314278" y="854733"/>
                  <a:pt x="0" y="19495"/>
                </a:cubicBezTo>
                <a:close/>
              </a:path>
            </a:pathLst>
          </a:custGeom>
          <a:gradFill flip="none" rotWithShape="1">
            <a:gsLst>
              <a:gs pos="21000">
                <a:schemeClr val="accent4">
                  <a:lumMod val="60000"/>
                  <a:lumOff val="40000"/>
                  <a:alpha val="0"/>
                </a:schemeClr>
              </a:gs>
              <a:gs pos="62000">
                <a:schemeClr val="accent4">
                  <a:lumMod val="60000"/>
                  <a:lumOff val="40000"/>
                  <a:alpha val="60000"/>
                </a:schemeClr>
              </a:gs>
              <a:gs pos="100000">
                <a:schemeClr val="accent4">
                  <a:lumMod val="60000"/>
                  <a:lumOff val="40000"/>
                  <a:alpha val="0"/>
                </a:schemeClr>
              </a:gs>
            </a:gsLst>
            <a:lin ang="240000" scaled="0"/>
            <a:tileRect/>
          </a:gradFill>
        </p:spPr>
        <p:txBody>
          <a:bodyPr lIns="0" rIns="0" anchor="ctr">
            <a:noAutofit/>
          </a:bodyPr>
          <a:lstStyle/>
          <a:p>
            <a:pPr marL="801688" defTabSz="919163">
              <a:spcBef>
                <a:spcPct val="0"/>
              </a:spcBef>
            </a:pPr>
            <a:endParaRPr lang="en-US" sz="10400" dirty="0">
              <a:solidFill>
                <a:srgbClr val="FFFFFF"/>
              </a:solidFill>
              <a:latin typeface="+mj-lt"/>
              <a:ea typeface="+mj-ea"/>
              <a:cs typeface="Arial"/>
            </a:endParaRPr>
          </a:p>
        </p:txBody>
      </p:sp>
      <p:sp>
        <p:nvSpPr>
          <p:cNvPr id="231" name="Rectangle 61"/>
          <p:cNvSpPr>
            <a:spLocks/>
          </p:cNvSpPr>
          <p:nvPr/>
        </p:nvSpPr>
        <p:spPr bwMode="auto">
          <a:xfrm>
            <a:off x="7116368" y="4276938"/>
            <a:ext cx="1117030" cy="68099"/>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25000">
                <a:srgbClr val="F5DA37"/>
              </a:gs>
            </a:gsLst>
            <a:lin ang="0" scaled="1"/>
            <a:tileRect/>
          </a:gradFill>
          <a:ln w="76200" cap="flat" cmpd="sng" algn="ctr">
            <a:noFill/>
            <a:prstDash val="solid"/>
            <a:round/>
            <a:headEnd type="none" w="med" len="med"/>
            <a:tailEnd type="none" w="med" len="med"/>
          </a:ln>
          <a:effectLst/>
          <a:extLst>
            <a:ext uri="{91240B29-F687-4f45-9708-019B960494DF}">
              <a14:hiddenLine xmlns=""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prstClr val="white"/>
              </a:solidFill>
              <a:latin typeface="Arial"/>
              <a:ea typeface="ＭＳ Ｐゴシック"/>
              <a:cs typeface="ＭＳ Ｐゴシック"/>
            </a:endParaRPr>
          </a:p>
        </p:txBody>
      </p:sp>
      <p:grpSp>
        <p:nvGrpSpPr>
          <p:cNvPr id="233" name="Group 232"/>
          <p:cNvGrpSpPr/>
          <p:nvPr/>
        </p:nvGrpSpPr>
        <p:grpSpPr>
          <a:xfrm>
            <a:off x="3138249" y="4980624"/>
            <a:ext cx="1019404" cy="930254"/>
            <a:chOff x="5343395" y="3346655"/>
            <a:chExt cx="1017227" cy="928268"/>
          </a:xfrm>
        </p:grpSpPr>
        <p:sp>
          <p:nvSpPr>
            <p:cNvPr id="234" name="Freeform 35"/>
            <p:cNvSpPr>
              <a:spLocks noEditPoints="1"/>
            </p:cNvSpPr>
            <p:nvPr/>
          </p:nvSpPr>
          <p:spPr bwMode="auto">
            <a:xfrm>
              <a:off x="5606404" y="3346655"/>
              <a:ext cx="754218" cy="696200"/>
            </a:xfrm>
            <a:custGeom>
              <a:avLst/>
              <a:gdLst>
                <a:gd name="T0" fmla="*/ 771 w 1949"/>
                <a:gd name="T1" fmla="*/ 1531 h 1801"/>
                <a:gd name="T2" fmla="*/ 1182 w 1949"/>
                <a:gd name="T3" fmla="*/ 1531 h 1801"/>
                <a:gd name="T4" fmla="*/ 1182 w 1949"/>
                <a:gd name="T5" fmla="*/ 1687 h 1801"/>
                <a:gd name="T6" fmla="*/ 1311 w 1949"/>
                <a:gd name="T7" fmla="*/ 1687 h 1801"/>
                <a:gd name="T8" fmla="*/ 1330 w 1949"/>
                <a:gd name="T9" fmla="*/ 1692 h 1801"/>
                <a:gd name="T10" fmla="*/ 1347 w 1949"/>
                <a:gd name="T11" fmla="*/ 1701 h 1801"/>
                <a:gd name="T12" fmla="*/ 1361 w 1949"/>
                <a:gd name="T13" fmla="*/ 1718 h 1801"/>
                <a:gd name="T14" fmla="*/ 1369 w 1949"/>
                <a:gd name="T15" fmla="*/ 1739 h 1801"/>
                <a:gd name="T16" fmla="*/ 1373 w 1949"/>
                <a:gd name="T17" fmla="*/ 1763 h 1801"/>
                <a:gd name="T18" fmla="*/ 1373 w 1949"/>
                <a:gd name="T19" fmla="*/ 1801 h 1801"/>
                <a:gd name="T20" fmla="*/ 577 w 1949"/>
                <a:gd name="T21" fmla="*/ 1801 h 1801"/>
                <a:gd name="T22" fmla="*/ 577 w 1949"/>
                <a:gd name="T23" fmla="*/ 1763 h 1801"/>
                <a:gd name="T24" fmla="*/ 581 w 1949"/>
                <a:gd name="T25" fmla="*/ 1739 h 1801"/>
                <a:gd name="T26" fmla="*/ 589 w 1949"/>
                <a:gd name="T27" fmla="*/ 1718 h 1801"/>
                <a:gd name="T28" fmla="*/ 603 w 1949"/>
                <a:gd name="T29" fmla="*/ 1701 h 1801"/>
                <a:gd name="T30" fmla="*/ 619 w 1949"/>
                <a:gd name="T31" fmla="*/ 1692 h 1801"/>
                <a:gd name="T32" fmla="*/ 639 w 1949"/>
                <a:gd name="T33" fmla="*/ 1687 h 1801"/>
                <a:gd name="T34" fmla="*/ 771 w 1949"/>
                <a:gd name="T35" fmla="*/ 1687 h 1801"/>
                <a:gd name="T36" fmla="*/ 771 w 1949"/>
                <a:gd name="T37" fmla="*/ 1531 h 1801"/>
                <a:gd name="T38" fmla="*/ 102 w 1949"/>
                <a:gd name="T39" fmla="*/ 0 h 1801"/>
                <a:gd name="T40" fmla="*/ 1848 w 1949"/>
                <a:gd name="T41" fmla="*/ 0 h 1801"/>
                <a:gd name="T42" fmla="*/ 1875 w 1949"/>
                <a:gd name="T43" fmla="*/ 4 h 1801"/>
                <a:gd name="T44" fmla="*/ 1899 w 1949"/>
                <a:gd name="T45" fmla="*/ 12 h 1801"/>
                <a:gd name="T46" fmla="*/ 1919 w 1949"/>
                <a:gd name="T47" fmla="*/ 27 h 1801"/>
                <a:gd name="T48" fmla="*/ 1935 w 1949"/>
                <a:gd name="T49" fmla="*/ 44 h 1801"/>
                <a:gd name="T50" fmla="*/ 1946 w 1949"/>
                <a:gd name="T51" fmla="*/ 65 h 1801"/>
                <a:gd name="T52" fmla="*/ 1949 w 1949"/>
                <a:gd name="T53" fmla="*/ 88 h 1801"/>
                <a:gd name="T54" fmla="*/ 1949 w 1949"/>
                <a:gd name="T55" fmla="*/ 1317 h 1801"/>
                <a:gd name="T56" fmla="*/ 1946 w 1949"/>
                <a:gd name="T57" fmla="*/ 1340 h 1801"/>
                <a:gd name="T58" fmla="*/ 1935 w 1949"/>
                <a:gd name="T59" fmla="*/ 1360 h 1801"/>
                <a:gd name="T60" fmla="*/ 1919 w 1949"/>
                <a:gd name="T61" fmla="*/ 1379 h 1801"/>
                <a:gd name="T62" fmla="*/ 1899 w 1949"/>
                <a:gd name="T63" fmla="*/ 1393 h 1801"/>
                <a:gd name="T64" fmla="*/ 1875 w 1949"/>
                <a:gd name="T65" fmla="*/ 1402 h 1801"/>
                <a:gd name="T66" fmla="*/ 1848 w 1949"/>
                <a:gd name="T67" fmla="*/ 1404 h 1801"/>
                <a:gd name="T68" fmla="*/ 552 w 1949"/>
                <a:gd name="T69" fmla="*/ 1404 h 1801"/>
                <a:gd name="T70" fmla="*/ 548 w 1949"/>
                <a:gd name="T71" fmla="*/ 1331 h 1801"/>
                <a:gd name="T72" fmla="*/ 543 w 1949"/>
                <a:gd name="T73" fmla="*/ 1254 h 1801"/>
                <a:gd name="T74" fmla="*/ 537 w 1949"/>
                <a:gd name="T75" fmla="*/ 1172 h 1801"/>
                <a:gd name="T76" fmla="*/ 536 w 1949"/>
                <a:gd name="T77" fmla="*/ 1166 h 1801"/>
                <a:gd name="T78" fmla="*/ 535 w 1949"/>
                <a:gd name="T79" fmla="*/ 1160 h 1801"/>
                <a:gd name="T80" fmla="*/ 1781 w 1949"/>
                <a:gd name="T81" fmla="*/ 1160 h 1801"/>
                <a:gd name="T82" fmla="*/ 1781 w 1949"/>
                <a:gd name="T83" fmla="*/ 166 h 1801"/>
                <a:gd name="T84" fmla="*/ 162 w 1949"/>
                <a:gd name="T85" fmla="*/ 166 h 1801"/>
                <a:gd name="T86" fmla="*/ 162 w 1949"/>
                <a:gd name="T87" fmla="*/ 293 h 1801"/>
                <a:gd name="T88" fmla="*/ 126 w 1949"/>
                <a:gd name="T89" fmla="*/ 264 h 1801"/>
                <a:gd name="T90" fmla="*/ 87 w 1949"/>
                <a:gd name="T91" fmla="*/ 240 h 1801"/>
                <a:gd name="T92" fmla="*/ 45 w 1949"/>
                <a:gd name="T93" fmla="*/ 218 h 1801"/>
                <a:gd name="T94" fmla="*/ 0 w 1949"/>
                <a:gd name="T95" fmla="*/ 202 h 1801"/>
                <a:gd name="T96" fmla="*/ 0 w 1949"/>
                <a:gd name="T97" fmla="*/ 88 h 1801"/>
                <a:gd name="T98" fmla="*/ 4 w 1949"/>
                <a:gd name="T99" fmla="*/ 65 h 1801"/>
                <a:gd name="T100" fmla="*/ 15 w 1949"/>
                <a:gd name="T101" fmla="*/ 44 h 1801"/>
                <a:gd name="T102" fmla="*/ 31 w 1949"/>
                <a:gd name="T103" fmla="*/ 27 h 1801"/>
                <a:gd name="T104" fmla="*/ 51 w 1949"/>
                <a:gd name="T105" fmla="*/ 12 h 1801"/>
                <a:gd name="T106" fmla="*/ 75 w 1949"/>
                <a:gd name="T107" fmla="*/ 4 h 1801"/>
                <a:gd name="T108" fmla="*/ 102 w 1949"/>
                <a:gd name="T109" fmla="*/ 0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9" h="1801">
                  <a:moveTo>
                    <a:pt x="771" y="1531"/>
                  </a:moveTo>
                  <a:lnTo>
                    <a:pt x="1182" y="1531"/>
                  </a:lnTo>
                  <a:lnTo>
                    <a:pt x="1182" y="1687"/>
                  </a:lnTo>
                  <a:lnTo>
                    <a:pt x="1311" y="1687"/>
                  </a:lnTo>
                  <a:lnTo>
                    <a:pt x="1330" y="1692"/>
                  </a:lnTo>
                  <a:lnTo>
                    <a:pt x="1347" y="1701"/>
                  </a:lnTo>
                  <a:lnTo>
                    <a:pt x="1361" y="1718"/>
                  </a:lnTo>
                  <a:lnTo>
                    <a:pt x="1369" y="1739"/>
                  </a:lnTo>
                  <a:lnTo>
                    <a:pt x="1373" y="1763"/>
                  </a:lnTo>
                  <a:lnTo>
                    <a:pt x="1373" y="1801"/>
                  </a:lnTo>
                  <a:lnTo>
                    <a:pt x="577" y="1801"/>
                  </a:lnTo>
                  <a:lnTo>
                    <a:pt x="577" y="1763"/>
                  </a:lnTo>
                  <a:lnTo>
                    <a:pt x="581" y="1739"/>
                  </a:lnTo>
                  <a:lnTo>
                    <a:pt x="589" y="1718"/>
                  </a:lnTo>
                  <a:lnTo>
                    <a:pt x="603" y="1701"/>
                  </a:lnTo>
                  <a:lnTo>
                    <a:pt x="619" y="1692"/>
                  </a:lnTo>
                  <a:lnTo>
                    <a:pt x="639" y="1687"/>
                  </a:lnTo>
                  <a:lnTo>
                    <a:pt x="771" y="1687"/>
                  </a:lnTo>
                  <a:lnTo>
                    <a:pt x="771" y="1531"/>
                  </a:lnTo>
                  <a:close/>
                  <a:moveTo>
                    <a:pt x="102" y="0"/>
                  </a:moveTo>
                  <a:lnTo>
                    <a:pt x="1848" y="0"/>
                  </a:lnTo>
                  <a:lnTo>
                    <a:pt x="1875" y="4"/>
                  </a:lnTo>
                  <a:lnTo>
                    <a:pt x="1899" y="12"/>
                  </a:lnTo>
                  <a:lnTo>
                    <a:pt x="1919" y="27"/>
                  </a:lnTo>
                  <a:lnTo>
                    <a:pt x="1935" y="44"/>
                  </a:lnTo>
                  <a:lnTo>
                    <a:pt x="1946" y="65"/>
                  </a:lnTo>
                  <a:lnTo>
                    <a:pt x="1949" y="88"/>
                  </a:lnTo>
                  <a:lnTo>
                    <a:pt x="1949" y="1317"/>
                  </a:lnTo>
                  <a:lnTo>
                    <a:pt x="1946" y="1340"/>
                  </a:lnTo>
                  <a:lnTo>
                    <a:pt x="1935" y="1360"/>
                  </a:lnTo>
                  <a:lnTo>
                    <a:pt x="1919" y="1379"/>
                  </a:lnTo>
                  <a:lnTo>
                    <a:pt x="1899" y="1393"/>
                  </a:lnTo>
                  <a:lnTo>
                    <a:pt x="1875" y="1402"/>
                  </a:lnTo>
                  <a:lnTo>
                    <a:pt x="1848" y="1404"/>
                  </a:lnTo>
                  <a:lnTo>
                    <a:pt x="552" y="1404"/>
                  </a:lnTo>
                  <a:lnTo>
                    <a:pt x="548" y="1331"/>
                  </a:lnTo>
                  <a:lnTo>
                    <a:pt x="543" y="1254"/>
                  </a:lnTo>
                  <a:lnTo>
                    <a:pt x="537" y="1172"/>
                  </a:lnTo>
                  <a:lnTo>
                    <a:pt x="536" y="1166"/>
                  </a:lnTo>
                  <a:lnTo>
                    <a:pt x="535" y="1160"/>
                  </a:lnTo>
                  <a:lnTo>
                    <a:pt x="1781" y="1160"/>
                  </a:lnTo>
                  <a:lnTo>
                    <a:pt x="1781" y="166"/>
                  </a:lnTo>
                  <a:lnTo>
                    <a:pt x="162" y="166"/>
                  </a:lnTo>
                  <a:lnTo>
                    <a:pt x="162" y="293"/>
                  </a:lnTo>
                  <a:lnTo>
                    <a:pt x="126" y="264"/>
                  </a:lnTo>
                  <a:lnTo>
                    <a:pt x="87" y="240"/>
                  </a:lnTo>
                  <a:lnTo>
                    <a:pt x="45" y="218"/>
                  </a:lnTo>
                  <a:lnTo>
                    <a:pt x="0" y="202"/>
                  </a:lnTo>
                  <a:lnTo>
                    <a:pt x="0" y="88"/>
                  </a:lnTo>
                  <a:lnTo>
                    <a:pt x="4" y="65"/>
                  </a:lnTo>
                  <a:lnTo>
                    <a:pt x="15" y="44"/>
                  </a:lnTo>
                  <a:lnTo>
                    <a:pt x="31" y="27"/>
                  </a:lnTo>
                  <a:lnTo>
                    <a:pt x="51" y="12"/>
                  </a:lnTo>
                  <a:lnTo>
                    <a:pt x="75" y="4"/>
                  </a:lnTo>
                  <a:lnTo>
                    <a:pt x="10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5" name="Freeform 36"/>
            <p:cNvSpPr>
              <a:spLocks noEditPoints="1"/>
            </p:cNvSpPr>
            <p:nvPr/>
          </p:nvSpPr>
          <p:spPr bwMode="auto">
            <a:xfrm>
              <a:off x="5343395" y="3464622"/>
              <a:ext cx="433191" cy="810301"/>
            </a:xfrm>
            <a:custGeom>
              <a:avLst/>
              <a:gdLst>
                <a:gd name="T0" fmla="*/ 619 w 1118"/>
                <a:gd name="T1" fmla="*/ 695 h 2099"/>
                <a:gd name="T2" fmla="*/ 753 w 1118"/>
                <a:gd name="T3" fmla="*/ 701 h 2099"/>
                <a:gd name="T4" fmla="*/ 934 w 1118"/>
                <a:gd name="T5" fmla="*/ 713 h 2099"/>
                <a:gd name="T6" fmla="*/ 1032 w 1118"/>
                <a:gd name="T7" fmla="*/ 754 h 2099"/>
                <a:gd name="T8" fmla="*/ 1091 w 1118"/>
                <a:gd name="T9" fmla="*/ 841 h 2099"/>
                <a:gd name="T10" fmla="*/ 1111 w 1118"/>
                <a:gd name="T11" fmla="*/ 1043 h 2099"/>
                <a:gd name="T12" fmla="*/ 1118 w 1118"/>
                <a:gd name="T13" fmla="*/ 1259 h 2099"/>
                <a:gd name="T14" fmla="*/ 1114 w 1118"/>
                <a:gd name="T15" fmla="*/ 1464 h 2099"/>
                <a:gd name="T16" fmla="*/ 1100 w 1118"/>
                <a:gd name="T17" fmla="*/ 1690 h 2099"/>
                <a:gd name="T18" fmla="*/ 1073 w 1118"/>
                <a:gd name="T19" fmla="*/ 1823 h 2099"/>
                <a:gd name="T20" fmla="*/ 1009 w 1118"/>
                <a:gd name="T21" fmla="*/ 1858 h 2099"/>
                <a:gd name="T22" fmla="*/ 985 w 1118"/>
                <a:gd name="T23" fmla="*/ 1863 h 2099"/>
                <a:gd name="T24" fmla="*/ 976 w 1118"/>
                <a:gd name="T25" fmla="*/ 1867 h 2099"/>
                <a:gd name="T26" fmla="*/ 964 w 1118"/>
                <a:gd name="T27" fmla="*/ 2043 h 2099"/>
                <a:gd name="T28" fmla="*/ 931 w 1118"/>
                <a:gd name="T29" fmla="*/ 2088 h 2099"/>
                <a:gd name="T30" fmla="*/ 226 w 1118"/>
                <a:gd name="T31" fmla="*/ 2099 h 2099"/>
                <a:gd name="T32" fmla="*/ 172 w 1118"/>
                <a:gd name="T33" fmla="*/ 2076 h 2099"/>
                <a:gd name="T34" fmla="*/ 151 w 1118"/>
                <a:gd name="T35" fmla="*/ 2024 h 2099"/>
                <a:gd name="T36" fmla="*/ 136 w 1118"/>
                <a:gd name="T37" fmla="*/ 1865 h 2099"/>
                <a:gd name="T38" fmla="*/ 129 w 1118"/>
                <a:gd name="T39" fmla="*/ 1862 h 2099"/>
                <a:gd name="T40" fmla="*/ 84 w 1118"/>
                <a:gd name="T41" fmla="*/ 1853 h 2099"/>
                <a:gd name="T42" fmla="*/ 32 w 1118"/>
                <a:gd name="T43" fmla="*/ 1801 h 2099"/>
                <a:gd name="T44" fmla="*/ 12 w 1118"/>
                <a:gd name="T45" fmla="*/ 1610 h 2099"/>
                <a:gd name="T46" fmla="*/ 1 w 1118"/>
                <a:gd name="T47" fmla="*/ 1394 h 2099"/>
                <a:gd name="T48" fmla="*/ 1 w 1118"/>
                <a:gd name="T49" fmla="*/ 1190 h 2099"/>
                <a:gd name="T50" fmla="*/ 13 w 1118"/>
                <a:gd name="T51" fmla="*/ 962 h 2099"/>
                <a:gd name="T52" fmla="*/ 41 w 1118"/>
                <a:gd name="T53" fmla="*/ 809 h 2099"/>
                <a:gd name="T54" fmla="*/ 116 w 1118"/>
                <a:gd name="T55" fmla="*/ 734 h 2099"/>
                <a:gd name="T56" fmla="*/ 251 w 1118"/>
                <a:gd name="T57" fmla="*/ 708 h 2099"/>
                <a:gd name="T58" fmla="*/ 414 w 1118"/>
                <a:gd name="T59" fmla="*/ 699 h 2099"/>
                <a:gd name="T60" fmla="*/ 539 w 1118"/>
                <a:gd name="T61" fmla="*/ 695 h 2099"/>
                <a:gd name="T62" fmla="*/ 650 w 1118"/>
                <a:gd name="T63" fmla="*/ 13 h 2099"/>
                <a:gd name="T64" fmla="*/ 761 w 1118"/>
                <a:gd name="T65" fmla="*/ 74 h 2099"/>
                <a:gd name="T66" fmla="*/ 836 w 1118"/>
                <a:gd name="T67" fmla="*/ 174 h 2099"/>
                <a:gd name="T68" fmla="*/ 864 w 1118"/>
                <a:gd name="T69" fmla="*/ 300 h 2099"/>
                <a:gd name="T70" fmla="*/ 836 w 1118"/>
                <a:gd name="T71" fmla="*/ 427 h 2099"/>
                <a:gd name="T72" fmla="*/ 761 w 1118"/>
                <a:gd name="T73" fmla="*/ 527 h 2099"/>
                <a:gd name="T74" fmla="*/ 650 w 1118"/>
                <a:gd name="T75" fmla="*/ 587 h 2099"/>
                <a:gd name="T76" fmla="*/ 519 w 1118"/>
                <a:gd name="T77" fmla="*/ 597 h 2099"/>
                <a:gd name="T78" fmla="*/ 400 w 1118"/>
                <a:gd name="T79" fmla="*/ 552 h 2099"/>
                <a:gd name="T80" fmla="*/ 311 w 1118"/>
                <a:gd name="T81" fmla="*/ 464 h 2099"/>
                <a:gd name="T82" fmla="*/ 267 w 1118"/>
                <a:gd name="T83" fmla="*/ 344 h 2099"/>
                <a:gd name="T84" fmla="*/ 276 w 1118"/>
                <a:gd name="T85" fmla="*/ 214 h 2099"/>
                <a:gd name="T86" fmla="*/ 337 w 1118"/>
                <a:gd name="T87" fmla="*/ 104 h 2099"/>
                <a:gd name="T88" fmla="*/ 437 w 1118"/>
                <a:gd name="T89" fmla="*/ 28 h 2099"/>
                <a:gd name="T90" fmla="*/ 564 w 1118"/>
                <a:gd name="T91" fmla="*/ 0 h 2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18" h="2099">
                  <a:moveTo>
                    <a:pt x="539" y="695"/>
                  </a:moveTo>
                  <a:lnTo>
                    <a:pt x="579" y="695"/>
                  </a:lnTo>
                  <a:lnTo>
                    <a:pt x="619" y="695"/>
                  </a:lnTo>
                  <a:lnTo>
                    <a:pt x="660" y="696"/>
                  </a:lnTo>
                  <a:lnTo>
                    <a:pt x="704" y="699"/>
                  </a:lnTo>
                  <a:lnTo>
                    <a:pt x="753" y="701"/>
                  </a:lnTo>
                  <a:lnTo>
                    <a:pt x="806" y="705"/>
                  </a:lnTo>
                  <a:lnTo>
                    <a:pt x="866" y="708"/>
                  </a:lnTo>
                  <a:lnTo>
                    <a:pt x="934" y="713"/>
                  </a:lnTo>
                  <a:lnTo>
                    <a:pt x="969" y="720"/>
                  </a:lnTo>
                  <a:lnTo>
                    <a:pt x="1002" y="734"/>
                  </a:lnTo>
                  <a:lnTo>
                    <a:pt x="1032" y="754"/>
                  </a:lnTo>
                  <a:lnTo>
                    <a:pt x="1057" y="780"/>
                  </a:lnTo>
                  <a:lnTo>
                    <a:pt x="1078" y="809"/>
                  </a:lnTo>
                  <a:lnTo>
                    <a:pt x="1091" y="841"/>
                  </a:lnTo>
                  <a:lnTo>
                    <a:pt x="1099" y="876"/>
                  </a:lnTo>
                  <a:lnTo>
                    <a:pt x="1105" y="962"/>
                  </a:lnTo>
                  <a:lnTo>
                    <a:pt x="1111" y="1043"/>
                  </a:lnTo>
                  <a:lnTo>
                    <a:pt x="1114" y="1118"/>
                  </a:lnTo>
                  <a:lnTo>
                    <a:pt x="1117" y="1190"/>
                  </a:lnTo>
                  <a:lnTo>
                    <a:pt x="1118" y="1259"/>
                  </a:lnTo>
                  <a:lnTo>
                    <a:pt x="1118" y="1326"/>
                  </a:lnTo>
                  <a:lnTo>
                    <a:pt x="1117" y="1394"/>
                  </a:lnTo>
                  <a:lnTo>
                    <a:pt x="1114" y="1464"/>
                  </a:lnTo>
                  <a:lnTo>
                    <a:pt x="1111" y="1535"/>
                  </a:lnTo>
                  <a:lnTo>
                    <a:pt x="1106" y="1610"/>
                  </a:lnTo>
                  <a:lnTo>
                    <a:pt x="1100" y="1690"/>
                  </a:lnTo>
                  <a:lnTo>
                    <a:pt x="1093" y="1777"/>
                  </a:lnTo>
                  <a:lnTo>
                    <a:pt x="1086" y="1801"/>
                  </a:lnTo>
                  <a:lnTo>
                    <a:pt x="1073" y="1823"/>
                  </a:lnTo>
                  <a:lnTo>
                    <a:pt x="1055" y="1840"/>
                  </a:lnTo>
                  <a:lnTo>
                    <a:pt x="1033" y="1853"/>
                  </a:lnTo>
                  <a:lnTo>
                    <a:pt x="1009" y="1858"/>
                  </a:lnTo>
                  <a:lnTo>
                    <a:pt x="996" y="1861"/>
                  </a:lnTo>
                  <a:lnTo>
                    <a:pt x="989" y="1862"/>
                  </a:lnTo>
                  <a:lnTo>
                    <a:pt x="985" y="1863"/>
                  </a:lnTo>
                  <a:lnTo>
                    <a:pt x="984" y="1864"/>
                  </a:lnTo>
                  <a:lnTo>
                    <a:pt x="981" y="1865"/>
                  </a:lnTo>
                  <a:lnTo>
                    <a:pt x="976" y="1867"/>
                  </a:lnTo>
                  <a:lnTo>
                    <a:pt x="967" y="1868"/>
                  </a:lnTo>
                  <a:lnTo>
                    <a:pt x="967" y="2024"/>
                  </a:lnTo>
                  <a:lnTo>
                    <a:pt x="964" y="2043"/>
                  </a:lnTo>
                  <a:lnTo>
                    <a:pt x="957" y="2061"/>
                  </a:lnTo>
                  <a:lnTo>
                    <a:pt x="945" y="2076"/>
                  </a:lnTo>
                  <a:lnTo>
                    <a:pt x="931" y="2088"/>
                  </a:lnTo>
                  <a:lnTo>
                    <a:pt x="912" y="2095"/>
                  </a:lnTo>
                  <a:lnTo>
                    <a:pt x="892" y="2099"/>
                  </a:lnTo>
                  <a:lnTo>
                    <a:pt x="226" y="2099"/>
                  </a:lnTo>
                  <a:lnTo>
                    <a:pt x="206" y="2095"/>
                  </a:lnTo>
                  <a:lnTo>
                    <a:pt x="188" y="2088"/>
                  </a:lnTo>
                  <a:lnTo>
                    <a:pt x="172" y="2076"/>
                  </a:lnTo>
                  <a:lnTo>
                    <a:pt x="162" y="2061"/>
                  </a:lnTo>
                  <a:lnTo>
                    <a:pt x="153" y="2043"/>
                  </a:lnTo>
                  <a:lnTo>
                    <a:pt x="151" y="2024"/>
                  </a:lnTo>
                  <a:lnTo>
                    <a:pt x="151" y="1868"/>
                  </a:lnTo>
                  <a:lnTo>
                    <a:pt x="141" y="1867"/>
                  </a:lnTo>
                  <a:lnTo>
                    <a:pt x="136" y="1865"/>
                  </a:lnTo>
                  <a:lnTo>
                    <a:pt x="135" y="1864"/>
                  </a:lnTo>
                  <a:lnTo>
                    <a:pt x="133" y="1863"/>
                  </a:lnTo>
                  <a:lnTo>
                    <a:pt x="129" y="1862"/>
                  </a:lnTo>
                  <a:lnTo>
                    <a:pt x="122" y="1861"/>
                  </a:lnTo>
                  <a:lnTo>
                    <a:pt x="108" y="1858"/>
                  </a:lnTo>
                  <a:lnTo>
                    <a:pt x="84" y="1853"/>
                  </a:lnTo>
                  <a:lnTo>
                    <a:pt x="62" y="1840"/>
                  </a:lnTo>
                  <a:lnTo>
                    <a:pt x="44" y="1823"/>
                  </a:lnTo>
                  <a:lnTo>
                    <a:pt x="32" y="1801"/>
                  </a:lnTo>
                  <a:lnTo>
                    <a:pt x="26" y="1777"/>
                  </a:lnTo>
                  <a:lnTo>
                    <a:pt x="18" y="1690"/>
                  </a:lnTo>
                  <a:lnTo>
                    <a:pt x="12" y="1610"/>
                  </a:lnTo>
                  <a:lnTo>
                    <a:pt x="7" y="1535"/>
                  </a:lnTo>
                  <a:lnTo>
                    <a:pt x="3" y="1464"/>
                  </a:lnTo>
                  <a:lnTo>
                    <a:pt x="1" y="1394"/>
                  </a:lnTo>
                  <a:lnTo>
                    <a:pt x="0" y="1326"/>
                  </a:lnTo>
                  <a:lnTo>
                    <a:pt x="0" y="1259"/>
                  </a:lnTo>
                  <a:lnTo>
                    <a:pt x="1" y="1190"/>
                  </a:lnTo>
                  <a:lnTo>
                    <a:pt x="4" y="1118"/>
                  </a:lnTo>
                  <a:lnTo>
                    <a:pt x="8" y="1043"/>
                  </a:lnTo>
                  <a:lnTo>
                    <a:pt x="13" y="962"/>
                  </a:lnTo>
                  <a:lnTo>
                    <a:pt x="19" y="876"/>
                  </a:lnTo>
                  <a:lnTo>
                    <a:pt x="26" y="841"/>
                  </a:lnTo>
                  <a:lnTo>
                    <a:pt x="41" y="809"/>
                  </a:lnTo>
                  <a:lnTo>
                    <a:pt x="60" y="780"/>
                  </a:lnTo>
                  <a:lnTo>
                    <a:pt x="87" y="754"/>
                  </a:lnTo>
                  <a:lnTo>
                    <a:pt x="116" y="734"/>
                  </a:lnTo>
                  <a:lnTo>
                    <a:pt x="148" y="720"/>
                  </a:lnTo>
                  <a:lnTo>
                    <a:pt x="183" y="713"/>
                  </a:lnTo>
                  <a:lnTo>
                    <a:pt x="251" y="708"/>
                  </a:lnTo>
                  <a:lnTo>
                    <a:pt x="311" y="705"/>
                  </a:lnTo>
                  <a:lnTo>
                    <a:pt x="366" y="701"/>
                  </a:lnTo>
                  <a:lnTo>
                    <a:pt x="414" y="699"/>
                  </a:lnTo>
                  <a:lnTo>
                    <a:pt x="458" y="696"/>
                  </a:lnTo>
                  <a:lnTo>
                    <a:pt x="500" y="695"/>
                  </a:lnTo>
                  <a:lnTo>
                    <a:pt x="539" y="695"/>
                  </a:lnTo>
                  <a:close/>
                  <a:moveTo>
                    <a:pt x="564" y="0"/>
                  </a:moveTo>
                  <a:lnTo>
                    <a:pt x="609" y="3"/>
                  </a:lnTo>
                  <a:lnTo>
                    <a:pt x="650" y="13"/>
                  </a:lnTo>
                  <a:lnTo>
                    <a:pt x="690" y="28"/>
                  </a:lnTo>
                  <a:lnTo>
                    <a:pt x="727" y="48"/>
                  </a:lnTo>
                  <a:lnTo>
                    <a:pt x="761" y="74"/>
                  </a:lnTo>
                  <a:lnTo>
                    <a:pt x="790" y="104"/>
                  </a:lnTo>
                  <a:lnTo>
                    <a:pt x="816" y="136"/>
                  </a:lnTo>
                  <a:lnTo>
                    <a:pt x="836" y="174"/>
                  </a:lnTo>
                  <a:lnTo>
                    <a:pt x="852" y="214"/>
                  </a:lnTo>
                  <a:lnTo>
                    <a:pt x="860" y="256"/>
                  </a:lnTo>
                  <a:lnTo>
                    <a:pt x="864" y="300"/>
                  </a:lnTo>
                  <a:lnTo>
                    <a:pt x="860" y="344"/>
                  </a:lnTo>
                  <a:lnTo>
                    <a:pt x="852" y="387"/>
                  </a:lnTo>
                  <a:lnTo>
                    <a:pt x="836" y="427"/>
                  </a:lnTo>
                  <a:lnTo>
                    <a:pt x="816" y="464"/>
                  </a:lnTo>
                  <a:lnTo>
                    <a:pt x="790" y="497"/>
                  </a:lnTo>
                  <a:lnTo>
                    <a:pt x="761" y="527"/>
                  </a:lnTo>
                  <a:lnTo>
                    <a:pt x="727" y="552"/>
                  </a:lnTo>
                  <a:lnTo>
                    <a:pt x="690" y="573"/>
                  </a:lnTo>
                  <a:lnTo>
                    <a:pt x="650" y="587"/>
                  </a:lnTo>
                  <a:lnTo>
                    <a:pt x="609" y="597"/>
                  </a:lnTo>
                  <a:lnTo>
                    <a:pt x="564" y="601"/>
                  </a:lnTo>
                  <a:lnTo>
                    <a:pt x="519" y="597"/>
                  </a:lnTo>
                  <a:lnTo>
                    <a:pt x="477" y="587"/>
                  </a:lnTo>
                  <a:lnTo>
                    <a:pt x="437" y="573"/>
                  </a:lnTo>
                  <a:lnTo>
                    <a:pt x="400" y="552"/>
                  </a:lnTo>
                  <a:lnTo>
                    <a:pt x="367" y="527"/>
                  </a:lnTo>
                  <a:lnTo>
                    <a:pt x="337" y="497"/>
                  </a:lnTo>
                  <a:lnTo>
                    <a:pt x="311" y="464"/>
                  </a:lnTo>
                  <a:lnTo>
                    <a:pt x="291" y="427"/>
                  </a:lnTo>
                  <a:lnTo>
                    <a:pt x="276" y="387"/>
                  </a:lnTo>
                  <a:lnTo>
                    <a:pt x="267" y="344"/>
                  </a:lnTo>
                  <a:lnTo>
                    <a:pt x="263" y="300"/>
                  </a:lnTo>
                  <a:lnTo>
                    <a:pt x="267" y="256"/>
                  </a:lnTo>
                  <a:lnTo>
                    <a:pt x="276" y="214"/>
                  </a:lnTo>
                  <a:lnTo>
                    <a:pt x="291" y="174"/>
                  </a:lnTo>
                  <a:lnTo>
                    <a:pt x="311" y="136"/>
                  </a:lnTo>
                  <a:lnTo>
                    <a:pt x="337" y="104"/>
                  </a:lnTo>
                  <a:lnTo>
                    <a:pt x="367" y="74"/>
                  </a:lnTo>
                  <a:lnTo>
                    <a:pt x="400" y="48"/>
                  </a:lnTo>
                  <a:lnTo>
                    <a:pt x="437" y="28"/>
                  </a:lnTo>
                  <a:lnTo>
                    <a:pt x="477" y="13"/>
                  </a:lnTo>
                  <a:lnTo>
                    <a:pt x="519" y="3"/>
                  </a:lnTo>
                  <a:lnTo>
                    <a:pt x="56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36" name="Freeform 61"/>
          <p:cNvSpPr>
            <a:spLocks/>
          </p:cNvSpPr>
          <p:nvPr/>
        </p:nvSpPr>
        <p:spPr bwMode="auto">
          <a:xfrm>
            <a:off x="5393142" y="2543925"/>
            <a:ext cx="851727" cy="772359"/>
          </a:xfrm>
          <a:custGeom>
            <a:avLst/>
            <a:gdLst>
              <a:gd name="T0" fmla="*/ 2650 w 2788"/>
              <a:gd name="T1" fmla="*/ 13 h 2532"/>
              <a:gd name="T2" fmla="*/ 2759 w 2788"/>
              <a:gd name="T3" fmla="*/ 105 h 2532"/>
              <a:gd name="T4" fmla="*/ 2788 w 2788"/>
              <a:gd name="T5" fmla="*/ 1430 h 2532"/>
              <a:gd name="T6" fmla="*/ 2739 w 2788"/>
              <a:gd name="T7" fmla="*/ 1567 h 2532"/>
              <a:gd name="T8" fmla="*/ 2614 w 2788"/>
              <a:gd name="T9" fmla="*/ 1640 h 2532"/>
              <a:gd name="T10" fmla="*/ 1909 w 2788"/>
              <a:gd name="T11" fmla="*/ 1686 h 2532"/>
              <a:gd name="T12" fmla="*/ 1876 w 2788"/>
              <a:gd name="T13" fmla="*/ 1808 h 2532"/>
              <a:gd name="T14" fmla="*/ 1822 w 2788"/>
              <a:gd name="T15" fmla="*/ 2409 h 2532"/>
              <a:gd name="T16" fmla="*/ 1756 w 2788"/>
              <a:gd name="T17" fmla="*/ 2505 h 2532"/>
              <a:gd name="T18" fmla="*/ 1587 w 2788"/>
              <a:gd name="T19" fmla="*/ 2532 h 2532"/>
              <a:gd name="T20" fmla="*/ 1500 w 2788"/>
              <a:gd name="T21" fmla="*/ 2526 h 2532"/>
              <a:gd name="T22" fmla="*/ 1343 w 2788"/>
              <a:gd name="T23" fmla="*/ 2530 h 2532"/>
              <a:gd name="T24" fmla="*/ 1244 w 2788"/>
              <a:gd name="T25" fmla="*/ 2463 h 2532"/>
              <a:gd name="T26" fmla="*/ 1210 w 2788"/>
              <a:gd name="T27" fmla="*/ 2060 h 2532"/>
              <a:gd name="T28" fmla="*/ 1111 w 2788"/>
              <a:gd name="T29" fmla="*/ 2095 h 2532"/>
              <a:gd name="T30" fmla="*/ 964 w 2788"/>
              <a:gd name="T31" fmla="*/ 2081 h 2532"/>
              <a:gd name="T32" fmla="*/ 817 w 2788"/>
              <a:gd name="T33" fmla="*/ 2095 h 2532"/>
              <a:gd name="T34" fmla="*/ 704 w 2788"/>
              <a:gd name="T35" fmla="*/ 2047 h 2532"/>
              <a:gd name="T36" fmla="*/ 673 w 2788"/>
              <a:gd name="T37" fmla="*/ 2250 h 2532"/>
              <a:gd name="T38" fmla="*/ 575 w 2788"/>
              <a:gd name="T39" fmla="*/ 2315 h 2532"/>
              <a:gd name="T40" fmla="*/ 417 w 2788"/>
              <a:gd name="T41" fmla="*/ 2312 h 2532"/>
              <a:gd name="T42" fmla="*/ 330 w 2788"/>
              <a:gd name="T43" fmla="*/ 2319 h 2532"/>
              <a:gd name="T44" fmla="*/ 162 w 2788"/>
              <a:gd name="T45" fmla="*/ 2291 h 2532"/>
              <a:gd name="T46" fmla="*/ 97 w 2788"/>
              <a:gd name="T47" fmla="*/ 2193 h 2532"/>
              <a:gd name="T48" fmla="*/ 42 w 2788"/>
              <a:gd name="T49" fmla="*/ 1594 h 2532"/>
              <a:gd name="T50" fmla="*/ 8 w 2788"/>
              <a:gd name="T51" fmla="*/ 1458 h 2532"/>
              <a:gd name="T52" fmla="*/ 0 w 2788"/>
              <a:gd name="T53" fmla="*/ 1260 h 2532"/>
              <a:gd name="T54" fmla="*/ 10 w 2788"/>
              <a:gd name="T55" fmla="*/ 1050 h 2532"/>
              <a:gd name="T56" fmla="*/ 65 w 2788"/>
              <a:gd name="T57" fmla="*/ 927 h 2532"/>
              <a:gd name="T58" fmla="*/ 139 w 2788"/>
              <a:gd name="T59" fmla="*/ 840 h 2532"/>
              <a:gd name="T60" fmla="*/ 144 w 2788"/>
              <a:gd name="T61" fmla="*/ 689 h 2532"/>
              <a:gd name="T62" fmla="*/ 241 w 2788"/>
              <a:gd name="T63" fmla="*/ 557 h 2532"/>
              <a:gd name="T64" fmla="*/ 399 w 2788"/>
              <a:gd name="T65" fmla="*/ 505 h 2532"/>
              <a:gd name="T66" fmla="*/ 556 w 2788"/>
              <a:gd name="T67" fmla="*/ 556 h 2532"/>
              <a:gd name="T68" fmla="*/ 652 w 2788"/>
              <a:gd name="T69" fmla="*/ 684 h 2532"/>
              <a:gd name="T70" fmla="*/ 700 w 2788"/>
              <a:gd name="T71" fmla="*/ 584 h 2532"/>
              <a:gd name="T72" fmla="*/ 728 w 2788"/>
              <a:gd name="T73" fmla="*/ 428 h 2532"/>
              <a:gd name="T74" fmla="*/ 843 w 2788"/>
              <a:gd name="T75" fmla="*/ 312 h 2532"/>
              <a:gd name="T76" fmla="*/ 1010 w 2788"/>
              <a:gd name="T77" fmla="*/ 285 h 2532"/>
              <a:gd name="T78" fmla="*/ 1156 w 2788"/>
              <a:gd name="T79" fmla="*/ 362 h 2532"/>
              <a:gd name="T80" fmla="*/ 1231 w 2788"/>
              <a:gd name="T81" fmla="*/ 508 h 2532"/>
              <a:gd name="T82" fmla="*/ 1216 w 2788"/>
              <a:gd name="T83" fmla="*/ 649 h 2532"/>
              <a:gd name="T84" fmla="*/ 1317 w 2788"/>
              <a:gd name="T85" fmla="*/ 730 h 2532"/>
              <a:gd name="T86" fmla="*/ 1407 w 2788"/>
              <a:gd name="T87" fmla="*/ 746 h 2532"/>
              <a:gd name="T88" fmla="*/ 1563 w 2788"/>
              <a:gd name="T89" fmla="*/ 722 h 2532"/>
              <a:gd name="T90" fmla="*/ 1700 w 2788"/>
              <a:gd name="T91" fmla="*/ 786 h 2532"/>
              <a:gd name="T92" fmla="*/ 1729 w 2788"/>
              <a:gd name="T93" fmla="*/ 105 h 2532"/>
              <a:gd name="T94" fmla="*/ 1838 w 2788"/>
              <a:gd name="T95" fmla="*/ 13 h 2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88" h="2532">
                <a:moveTo>
                  <a:pt x="1913" y="0"/>
                </a:moveTo>
                <a:lnTo>
                  <a:pt x="2575" y="0"/>
                </a:lnTo>
                <a:lnTo>
                  <a:pt x="2614" y="3"/>
                </a:lnTo>
                <a:lnTo>
                  <a:pt x="2650" y="13"/>
                </a:lnTo>
                <a:lnTo>
                  <a:pt x="2683" y="29"/>
                </a:lnTo>
                <a:lnTo>
                  <a:pt x="2712" y="50"/>
                </a:lnTo>
                <a:lnTo>
                  <a:pt x="2739" y="75"/>
                </a:lnTo>
                <a:lnTo>
                  <a:pt x="2759" y="105"/>
                </a:lnTo>
                <a:lnTo>
                  <a:pt x="2775" y="138"/>
                </a:lnTo>
                <a:lnTo>
                  <a:pt x="2784" y="174"/>
                </a:lnTo>
                <a:lnTo>
                  <a:pt x="2788" y="212"/>
                </a:lnTo>
                <a:lnTo>
                  <a:pt x="2788" y="1430"/>
                </a:lnTo>
                <a:lnTo>
                  <a:pt x="2784" y="1469"/>
                </a:lnTo>
                <a:lnTo>
                  <a:pt x="2775" y="1505"/>
                </a:lnTo>
                <a:lnTo>
                  <a:pt x="2759" y="1538"/>
                </a:lnTo>
                <a:lnTo>
                  <a:pt x="2739" y="1567"/>
                </a:lnTo>
                <a:lnTo>
                  <a:pt x="2712" y="1594"/>
                </a:lnTo>
                <a:lnTo>
                  <a:pt x="2683" y="1614"/>
                </a:lnTo>
                <a:lnTo>
                  <a:pt x="2650" y="1630"/>
                </a:lnTo>
                <a:lnTo>
                  <a:pt x="2614" y="1640"/>
                </a:lnTo>
                <a:lnTo>
                  <a:pt x="2575" y="1643"/>
                </a:lnTo>
                <a:lnTo>
                  <a:pt x="1913" y="1643"/>
                </a:lnTo>
                <a:lnTo>
                  <a:pt x="1911" y="1643"/>
                </a:lnTo>
                <a:lnTo>
                  <a:pt x="1909" y="1686"/>
                </a:lnTo>
                <a:lnTo>
                  <a:pt x="1904" y="1730"/>
                </a:lnTo>
                <a:lnTo>
                  <a:pt x="1899" y="1758"/>
                </a:lnTo>
                <a:lnTo>
                  <a:pt x="1890" y="1783"/>
                </a:lnTo>
                <a:lnTo>
                  <a:pt x="1876" y="1808"/>
                </a:lnTo>
                <a:lnTo>
                  <a:pt x="1860" y="1828"/>
                </a:lnTo>
                <a:lnTo>
                  <a:pt x="1839" y="1846"/>
                </a:lnTo>
                <a:lnTo>
                  <a:pt x="1826" y="2378"/>
                </a:lnTo>
                <a:lnTo>
                  <a:pt x="1822" y="2409"/>
                </a:lnTo>
                <a:lnTo>
                  <a:pt x="1812" y="2438"/>
                </a:lnTo>
                <a:lnTo>
                  <a:pt x="1799" y="2464"/>
                </a:lnTo>
                <a:lnTo>
                  <a:pt x="1780" y="2487"/>
                </a:lnTo>
                <a:lnTo>
                  <a:pt x="1756" y="2505"/>
                </a:lnTo>
                <a:lnTo>
                  <a:pt x="1729" y="2520"/>
                </a:lnTo>
                <a:lnTo>
                  <a:pt x="1700" y="2530"/>
                </a:lnTo>
                <a:lnTo>
                  <a:pt x="1668" y="2532"/>
                </a:lnTo>
                <a:lnTo>
                  <a:pt x="1587" y="2532"/>
                </a:lnTo>
                <a:lnTo>
                  <a:pt x="1564" y="2531"/>
                </a:lnTo>
                <a:lnTo>
                  <a:pt x="1543" y="2526"/>
                </a:lnTo>
                <a:lnTo>
                  <a:pt x="1521" y="2517"/>
                </a:lnTo>
                <a:lnTo>
                  <a:pt x="1500" y="2526"/>
                </a:lnTo>
                <a:lnTo>
                  <a:pt x="1479" y="2531"/>
                </a:lnTo>
                <a:lnTo>
                  <a:pt x="1456" y="2532"/>
                </a:lnTo>
                <a:lnTo>
                  <a:pt x="1375" y="2532"/>
                </a:lnTo>
                <a:lnTo>
                  <a:pt x="1343" y="2530"/>
                </a:lnTo>
                <a:lnTo>
                  <a:pt x="1313" y="2520"/>
                </a:lnTo>
                <a:lnTo>
                  <a:pt x="1286" y="2505"/>
                </a:lnTo>
                <a:lnTo>
                  <a:pt x="1263" y="2486"/>
                </a:lnTo>
                <a:lnTo>
                  <a:pt x="1244" y="2463"/>
                </a:lnTo>
                <a:lnTo>
                  <a:pt x="1230" y="2436"/>
                </a:lnTo>
                <a:lnTo>
                  <a:pt x="1221" y="2407"/>
                </a:lnTo>
                <a:lnTo>
                  <a:pt x="1217" y="2376"/>
                </a:lnTo>
                <a:lnTo>
                  <a:pt x="1210" y="2060"/>
                </a:lnTo>
                <a:lnTo>
                  <a:pt x="1188" y="2075"/>
                </a:lnTo>
                <a:lnTo>
                  <a:pt x="1164" y="2086"/>
                </a:lnTo>
                <a:lnTo>
                  <a:pt x="1138" y="2093"/>
                </a:lnTo>
                <a:lnTo>
                  <a:pt x="1111" y="2095"/>
                </a:lnTo>
                <a:lnTo>
                  <a:pt x="1030" y="2095"/>
                </a:lnTo>
                <a:lnTo>
                  <a:pt x="1007" y="2094"/>
                </a:lnTo>
                <a:lnTo>
                  <a:pt x="984" y="2089"/>
                </a:lnTo>
                <a:lnTo>
                  <a:pt x="964" y="2081"/>
                </a:lnTo>
                <a:lnTo>
                  <a:pt x="943" y="2089"/>
                </a:lnTo>
                <a:lnTo>
                  <a:pt x="920" y="2094"/>
                </a:lnTo>
                <a:lnTo>
                  <a:pt x="897" y="2095"/>
                </a:lnTo>
                <a:lnTo>
                  <a:pt x="817" y="2095"/>
                </a:lnTo>
                <a:lnTo>
                  <a:pt x="785" y="2092"/>
                </a:lnTo>
                <a:lnTo>
                  <a:pt x="754" y="2082"/>
                </a:lnTo>
                <a:lnTo>
                  <a:pt x="727" y="2068"/>
                </a:lnTo>
                <a:lnTo>
                  <a:pt x="704" y="2047"/>
                </a:lnTo>
                <a:lnTo>
                  <a:pt x="700" y="2164"/>
                </a:lnTo>
                <a:lnTo>
                  <a:pt x="698" y="2196"/>
                </a:lnTo>
                <a:lnTo>
                  <a:pt x="688" y="2224"/>
                </a:lnTo>
                <a:lnTo>
                  <a:pt x="673" y="2250"/>
                </a:lnTo>
                <a:lnTo>
                  <a:pt x="654" y="2273"/>
                </a:lnTo>
                <a:lnTo>
                  <a:pt x="631" y="2293"/>
                </a:lnTo>
                <a:lnTo>
                  <a:pt x="604" y="2306"/>
                </a:lnTo>
                <a:lnTo>
                  <a:pt x="575" y="2315"/>
                </a:lnTo>
                <a:lnTo>
                  <a:pt x="544" y="2319"/>
                </a:lnTo>
                <a:lnTo>
                  <a:pt x="463" y="2319"/>
                </a:lnTo>
                <a:lnTo>
                  <a:pt x="440" y="2317"/>
                </a:lnTo>
                <a:lnTo>
                  <a:pt x="417" y="2312"/>
                </a:lnTo>
                <a:lnTo>
                  <a:pt x="397" y="2303"/>
                </a:lnTo>
                <a:lnTo>
                  <a:pt x="376" y="2312"/>
                </a:lnTo>
                <a:lnTo>
                  <a:pt x="354" y="2317"/>
                </a:lnTo>
                <a:lnTo>
                  <a:pt x="330" y="2319"/>
                </a:lnTo>
                <a:lnTo>
                  <a:pt x="250" y="2319"/>
                </a:lnTo>
                <a:lnTo>
                  <a:pt x="219" y="2315"/>
                </a:lnTo>
                <a:lnTo>
                  <a:pt x="189" y="2306"/>
                </a:lnTo>
                <a:lnTo>
                  <a:pt x="162" y="2291"/>
                </a:lnTo>
                <a:lnTo>
                  <a:pt x="139" y="2273"/>
                </a:lnTo>
                <a:lnTo>
                  <a:pt x="120" y="2249"/>
                </a:lnTo>
                <a:lnTo>
                  <a:pt x="105" y="2222"/>
                </a:lnTo>
                <a:lnTo>
                  <a:pt x="97" y="2193"/>
                </a:lnTo>
                <a:lnTo>
                  <a:pt x="93" y="2162"/>
                </a:lnTo>
                <a:lnTo>
                  <a:pt x="80" y="1632"/>
                </a:lnTo>
                <a:lnTo>
                  <a:pt x="59" y="1614"/>
                </a:lnTo>
                <a:lnTo>
                  <a:pt x="42" y="1594"/>
                </a:lnTo>
                <a:lnTo>
                  <a:pt x="28" y="1569"/>
                </a:lnTo>
                <a:lnTo>
                  <a:pt x="18" y="1544"/>
                </a:lnTo>
                <a:lnTo>
                  <a:pt x="13" y="1516"/>
                </a:lnTo>
                <a:lnTo>
                  <a:pt x="8" y="1458"/>
                </a:lnTo>
                <a:lnTo>
                  <a:pt x="5" y="1404"/>
                </a:lnTo>
                <a:lnTo>
                  <a:pt x="2" y="1354"/>
                </a:lnTo>
                <a:lnTo>
                  <a:pt x="0" y="1307"/>
                </a:lnTo>
                <a:lnTo>
                  <a:pt x="0" y="1260"/>
                </a:lnTo>
                <a:lnTo>
                  <a:pt x="1" y="1212"/>
                </a:lnTo>
                <a:lnTo>
                  <a:pt x="2" y="1162"/>
                </a:lnTo>
                <a:lnTo>
                  <a:pt x="6" y="1109"/>
                </a:lnTo>
                <a:lnTo>
                  <a:pt x="10" y="1050"/>
                </a:lnTo>
                <a:lnTo>
                  <a:pt x="16" y="1016"/>
                </a:lnTo>
                <a:lnTo>
                  <a:pt x="28" y="983"/>
                </a:lnTo>
                <a:lnTo>
                  <a:pt x="43" y="954"/>
                </a:lnTo>
                <a:lnTo>
                  <a:pt x="65" y="927"/>
                </a:lnTo>
                <a:lnTo>
                  <a:pt x="89" y="904"/>
                </a:lnTo>
                <a:lnTo>
                  <a:pt x="117" y="885"/>
                </a:lnTo>
                <a:lnTo>
                  <a:pt x="149" y="871"/>
                </a:lnTo>
                <a:lnTo>
                  <a:pt x="139" y="840"/>
                </a:lnTo>
                <a:lnTo>
                  <a:pt x="133" y="808"/>
                </a:lnTo>
                <a:lnTo>
                  <a:pt x="131" y="774"/>
                </a:lnTo>
                <a:lnTo>
                  <a:pt x="134" y="730"/>
                </a:lnTo>
                <a:lnTo>
                  <a:pt x="144" y="689"/>
                </a:lnTo>
                <a:lnTo>
                  <a:pt x="161" y="651"/>
                </a:lnTo>
                <a:lnTo>
                  <a:pt x="182" y="616"/>
                </a:lnTo>
                <a:lnTo>
                  <a:pt x="209" y="584"/>
                </a:lnTo>
                <a:lnTo>
                  <a:pt x="241" y="557"/>
                </a:lnTo>
                <a:lnTo>
                  <a:pt x="276" y="536"/>
                </a:lnTo>
                <a:lnTo>
                  <a:pt x="314" y="519"/>
                </a:lnTo>
                <a:lnTo>
                  <a:pt x="355" y="509"/>
                </a:lnTo>
                <a:lnTo>
                  <a:pt x="399" y="505"/>
                </a:lnTo>
                <a:lnTo>
                  <a:pt x="442" y="509"/>
                </a:lnTo>
                <a:lnTo>
                  <a:pt x="482" y="519"/>
                </a:lnTo>
                <a:lnTo>
                  <a:pt x="521" y="535"/>
                </a:lnTo>
                <a:lnTo>
                  <a:pt x="556" y="556"/>
                </a:lnTo>
                <a:lnTo>
                  <a:pt x="586" y="582"/>
                </a:lnTo>
                <a:lnTo>
                  <a:pt x="613" y="613"/>
                </a:lnTo>
                <a:lnTo>
                  <a:pt x="636" y="647"/>
                </a:lnTo>
                <a:lnTo>
                  <a:pt x="652" y="684"/>
                </a:lnTo>
                <a:lnTo>
                  <a:pt x="682" y="664"/>
                </a:lnTo>
                <a:lnTo>
                  <a:pt x="716" y="648"/>
                </a:lnTo>
                <a:lnTo>
                  <a:pt x="706" y="617"/>
                </a:lnTo>
                <a:lnTo>
                  <a:pt x="700" y="584"/>
                </a:lnTo>
                <a:lnTo>
                  <a:pt x="698" y="551"/>
                </a:lnTo>
                <a:lnTo>
                  <a:pt x="701" y="508"/>
                </a:lnTo>
                <a:lnTo>
                  <a:pt x="711" y="467"/>
                </a:lnTo>
                <a:lnTo>
                  <a:pt x="728" y="428"/>
                </a:lnTo>
                <a:lnTo>
                  <a:pt x="750" y="393"/>
                </a:lnTo>
                <a:lnTo>
                  <a:pt x="776" y="362"/>
                </a:lnTo>
                <a:lnTo>
                  <a:pt x="808" y="334"/>
                </a:lnTo>
                <a:lnTo>
                  <a:pt x="843" y="312"/>
                </a:lnTo>
                <a:lnTo>
                  <a:pt x="881" y="296"/>
                </a:lnTo>
                <a:lnTo>
                  <a:pt x="922" y="285"/>
                </a:lnTo>
                <a:lnTo>
                  <a:pt x="966" y="283"/>
                </a:lnTo>
                <a:lnTo>
                  <a:pt x="1010" y="285"/>
                </a:lnTo>
                <a:lnTo>
                  <a:pt x="1051" y="296"/>
                </a:lnTo>
                <a:lnTo>
                  <a:pt x="1089" y="312"/>
                </a:lnTo>
                <a:lnTo>
                  <a:pt x="1124" y="334"/>
                </a:lnTo>
                <a:lnTo>
                  <a:pt x="1156" y="362"/>
                </a:lnTo>
                <a:lnTo>
                  <a:pt x="1182" y="393"/>
                </a:lnTo>
                <a:lnTo>
                  <a:pt x="1204" y="428"/>
                </a:lnTo>
                <a:lnTo>
                  <a:pt x="1221" y="467"/>
                </a:lnTo>
                <a:lnTo>
                  <a:pt x="1231" y="508"/>
                </a:lnTo>
                <a:lnTo>
                  <a:pt x="1234" y="551"/>
                </a:lnTo>
                <a:lnTo>
                  <a:pt x="1232" y="585"/>
                </a:lnTo>
                <a:lnTo>
                  <a:pt x="1226" y="618"/>
                </a:lnTo>
                <a:lnTo>
                  <a:pt x="1216" y="649"/>
                </a:lnTo>
                <a:lnTo>
                  <a:pt x="1245" y="664"/>
                </a:lnTo>
                <a:lnTo>
                  <a:pt x="1272" y="682"/>
                </a:lnTo>
                <a:lnTo>
                  <a:pt x="1296" y="704"/>
                </a:lnTo>
                <a:lnTo>
                  <a:pt x="1317" y="730"/>
                </a:lnTo>
                <a:lnTo>
                  <a:pt x="1332" y="758"/>
                </a:lnTo>
                <a:lnTo>
                  <a:pt x="1343" y="790"/>
                </a:lnTo>
                <a:lnTo>
                  <a:pt x="1373" y="765"/>
                </a:lnTo>
                <a:lnTo>
                  <a:pt x="1407" y="746"/>
                </a:lnTo>
                <a:lnTo>
                  <a:pt x="1445" y="732"/>
                </a:lnTo>
                <a:lnTo>
                  <a:pt x="1483" y="723"/>
                </a:lnTo>
                <a:lnTo>
                  <a:pt x="1523" y="719"/>
                </a:lnTo>
                <a:lnTo>
                  <a:pt x="1563" y="722"/>
                </a:lnTo>
                <a:lnTo>
                  <a:pt x="1602" y="730"/>
                </a:lnTo>
                <a:lnTo>
                  <a:pt x="1637" y="745"/>
                </a:lnTo>
                <a:lnTo>
                  <a:pt x="1670" y="763"/>
                </a:lnTo>
                <a:lnTo>
                  <a:pt x="1700" y="786"/>
                </a:lnTo>
                <a:lnTo>
                  <a:pt x="1700" y="212"/>
                </a:lnTo>
                <a:lnTo>
                  <a:pt x="1704" y="174"/>
                </a:lnTo>
                <a:lnTo>
                  <a:pt x="1713" y="138"/>
                </a:lnTo>
                <a:lnTo>
                  <a:pt x="1729" y="105"/>
                </a:lnTo>
                <a:lnTo>
                  <a:pt x="1749" y="75"/>
                </a:lnTo>
                <a:lnTo>
                  <a:pt x="1776" y="50"/>
                </a:lnTo>
                <a:lnTo>
                  <a:pt x="1805" y="29"/>
                </a:lnTo>
                <a:lnTo>
                  <a:pt x="1838" y="13"/>
                </a:lnTo>
                <a:lnTo>
                  <a:pt x="1874" y="3"/>
                </a:lnTo>
                <a:lnTo>
                  <a:pt x="1913" y="0"/>
                </a:lnTo>
                <a:close/>
              </a:path>
            </a:pathLst>
          </a:custGeom>
          <a:solidFill>
            <a:srgbClr val="72C2E2">
              <a:alpha val="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7" name="Rectangle 61"/>
          <p:cNvSpPr>
            <a:spLocks/>
          </p:cNvSpPr>
          <p:nvPr/>
        </p:nvSpPr>
        <p:spPr bwMode="auto">
          <a:xfrm rot="20423236" flipV="1">
            <a:off x="7053863" y="3951914"/>
            <a:ext cx="993228" cy="68099"/>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25000">
                <a:srgbClr val="F5DA37"/>
              </a:gs>
            </a:gsLst>
            <a:lin ang="0" scaled="1"/>
            <a:tileRect/>
          </a:gradFill>
          <a:ln w="76200" cap="flat" cmpd="sng" algn="ctr">
            <a:noFill/>
            <a:prstDash val="solid"/>
            <a:round/>
            <a:headEnd type="none" w="med" len="med"/>
            <a:tailEnd type="none" w="med" len="med"/>
          </a:ln>
          <a:effectLst/>
          <a:extLst>
            <a:ext uri="{91240B29-F687-4f45-9708-019B960494DF}">
              <a14:hiddenLine xmlns=""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prstClr val="white"/>
              </a:solidFill>
              <a:latin typeface="Arial"/>
              <a:ea typeface="ＭＳ Ｐゴシック"/>
              <a:cs typeface="ＭＳ Ｐゴシック"/>
            </a:endParaRPr>
          </a:p>
        </p:txBody>
      </p:sp>
      <p:sp>
        <p:nvSpPr>
          <p:cNvPr id="238" name="AutoShape 61"/>
          <p:cNvSpPr>
            <a:spLocks noChangeArrowheads="1"/>
          </p:cNvSpPr>
          <p:nvPr/>
        </p:nvSpPr>
        <p:spPr bwMode="auto">
          <a:xfrm>
            <a:off x="7950223" y="2940230"/>
            <a:ext cx="1424809" cy="292388"/>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p>
            <a:pPr algn="ctr" eaLnBrk="0" fontAlgn="base" hangingPunct="0">
              <a:spcBef>
                <a:spcPct val="0"/>
              </a:spcBef>
              <a:spcAft>
                <a:spcPct val="0"/>
              </a:spcAft>
            </a:pPr>
            <a:r>
              <a:rPr lang="en-US" sz="1600" dirty="0">
                <a:solidFill>
                  <a:srgbClr val="C9F2FF"/>
                </a:solidFill>
              </a:rPr>
              <a:t>Operations</a:t>
            </a:r>
          </a:p>
        </p:txBody>
      </p:sp>
      <p:sp>
        <p:nvSpPr>
          <p:cNvPr id="239" name="AutoShape 61"/>
          <p:cNvSpPr>
            <a:spLocks noChangeArrowheads="1"/>
          </p:cNvSpPr>
          <p:nvPr/>
        </p:nvSpPr>
        <p:spPr bwMode="auto">
          <a:xfrm>
            <a:off x="8635439" y="3559389"/>
            <a:ext cx="2279375" cy="346245"/>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eaLnBrk="0" fontAlgn="base" hangingPunct="0">
              <a:spcBef>
                <a:spcPct val="0"/>
              </a:spcBef>
              <a:spcAft>
                <a:spcPct val="0"/>
              </a:spcAft>
              <a:defRPr/>
            </a:pPr>
            <a:r>
              <a:rPr lang="lt-LT" sz="1600" dirty="0" smtClean="0">
                <a:solidFill>
                  <a:srgbClr val="C9F2FF"/>
                </a:solidFill>
              </a:rPr>
              <a:t>Mobilūs darbuotai </a:t>
            </a:r>
            <a:endParaRPr lang="en-US" sz="1600" dirty="0">
              <a:solidFill>
                <a:srgbClr val="C9F2FF"/>
              </a:solidFill>
            </a:endParaRPr>
          </a:p>
        </p:txBody>
      </p:sp>
      <p:sp>
        <p:nvSpPr>
          <p:cNvPr id="240" name="AutoShape 61"/>
          <p:cNvSpPr>
            <a:spLocks noChangeArrowheads="1"/>
          </p:cNvSpPr>
          <p:nvPr/>
        </p:nvSpPr>
        <p:spPr bwMode="auto">
          <a:xfrm>
            <a:off x="769568" y="4906482"/>
            <a:ext cx="2207951"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p>
            <a:pPr algn="r" eaLnBrk="0" fontAlgn="base" hangingPunct="0">
              <a:spcBef>
                <a:spcPct val="0"/>
              </a:spcBef>
              <a:spcAft>
                <a:spcPct val="0"/>
              </a:spcAft>
            </a:pPr>
            <a:r>
              <a:rPr lang="en-US" sz="2000" b="1" dirty="0">
                <a:solidFill>
                  <a:srgbClr val="C9F2FF"/>
                </a:solidFill>
              </a:rPr>
              <a:t>GIS </a:t>
            </a:r>
            <a:r>
              <a:rPr lang="en-US" sz="2000" b="1" dirty="0" err="1" smtClean="0">
                <a:solidFill>
                  <a:srgbClr val="C9F2FF"/>
                </a:solidFill>
              </a:rPr>
              <a:t>Profes</a:t>
            </a:r>
            <a:r>
              <a:rPr lang="lt-LT" sz="2000" b="1" dirty="0" smtClean="0">
                <a:solidFill>
                  <a:srgbClr val="C9F2FF"/>
                </a:solidFill>
              </a:rPr>
              <a:t>ionalai</a:t>
            </a:r>
            <a:endParaRPr lang="en-US" sz="2000" b="1" dirty="0">
              <a:solidFill>
                <a:srgbClr val="C9F2FF"/>
              </a:solidFill>
            </a:endParaRPr>
          </a:p>
        </p:txBody>
      </p:sp>
      <p:sp>
        <p:nvSpPr>
          <p:cNvPr id="241" name="AutoShape 61"/>
          <p:cNvSpPr>
            <a:spLocks noChangeArrowheads="1"/>
          </p:cNvSpPr>
          <p:nvPr/>
        </p:nvSpPr>
        <p:spPr bwMode="auto">
          <a:xfrm>
            <a:off x="6662006" y="2076328"/>
            <a:ext cx="2367919" cy="292388"/>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457200" eaLnBrk="0" fontAlgn="base" hangingPunct="0">
              <a:spcBef>
                <a:spcPct val="0"/>
              </a:spcBef>
              <a:spcAft>
                <a:spcPct val="0"/>
              </a:spcAft>
              <a:defRPr/>
            </a:pPr>
            <a:r>
              <a:rPr lang="lt-LT" sz="1600" dirty="0">
                <a:solidFill>
                  <a:srgbClr val="C9F2FF"/>
                </a:solidFill>
              </a:rPr>
              <a:t> </a:t>
            </a:r>
            <a:r>
              <a:rPr lang="lt-LT" sz="1600" dirty="0" smtClean="0">
                <a:solidFill>
                  <a:srgbClr val="C9F2FF"/>
                </a:solidFill>
              </a:rPr>
              <a:t>Žinių </a:t>
            </a:r>
            <a:r>
              <a:rPr lang="lt-LT" sz="1600" dirty="0">
                <a:solidFill>
                  <a:srgbClr val="C9F2FF"/>
                </a:solidFill>
              </a:rPr>
              <a:t>darbuotojai </a:t>
            </a:r>
            <a:endParaRPr lang="en-US" sz="1600" dirty="0">
              <a:solidFill>
                <a:srgbClr val="C9F2FF"/>
              </a:solidFill>
            </a:endParaRPr>
          </a:p>
        </p:txBody>
      </p:sp>
      <p:sp>
        <p:nvSpPr>
          <p:cNvPr id="242" name="Rectangle 61"/>
          <p:cNvSpPr>
            <a:spLocks/>
          </p:cNvSpPr>
          <p:nvPr/>
        </p:nvSpPr>
        <p:spPr bwMode="auto">
          <a:xfrm rot="17675863" flipV="1">
            <a:off x="6443650" y="3293535"/>
            <a:ext cx="1042700" cy="76811"/>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25000">
                <a:srgbClr val="F5DA37"/>
              </a:gs>
            </a:gsLst>
            <a:lin ang="0" scaled="1"/>
            <a:tileRect/>
          </a:gradFill>
          <a:ln w="76200" cap="flat" cmpd="sng" algn="ctr">
            <a:noFill/>
            <a:prstDash val="solid"/>
            <a:round/>
            <a:headEnd type="none" w="med" len="med"/>
            <a:tailEnd type="none" w="med" len="med"/>
          </a:ln>
          <a:effectLst/>
          <a:extLst>
            <a:ext uri="{91240B29-F687-4f45-9708-019B960494DF}">
              <a14:hiddenLine xmlns=""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prstClr val="white"/>
              </a:solidFill>
              <a:latin typeface="Arial"/>
              <a:ea typeface="ＭＳ Ｐゴシック"/>
              <a:cs typeface="ＭＳ Ｐゴシック"/>
            </a:endParaRPr>
          </a:p>
        </p:txBody>
      </p:sp>
      <p:sp>
        <p:nvSpPr>
          <p:cNvPr id="243" name="Rectangle 61"/>
          <p:cNvSpPr>
            <a:spLocks/>
          </p:cNvSpPr>
          <p:nvPr/>
        </p:nvSpPr>
        <p:spPr bwMode="auto">
          <a:xfrm rot="5969791" flipH="1" flipV="1">
            <a:off x="5934029" y="3047167"/>
            <a:ext cx="1089050" cy="68941"/>
          </a:xfrm>
          <a:custGeom>
            <a:avLst/>
            <a:gdLst>
              <a:gd name="T0" fmla="*/ 457200 w 3745311"/>
              <a:gd name="T1" fmla="*/ 0 h 91440"/>
              <a:gd name="T2" fmla="*/ 0 w 3745311"/>
              <a:gd name="T3" fmla="*/ 0 h 91440"/>
              <a:gd name="T4" fmla="*/ 0 w 3745311"/>
              <a:gd name="T5" fmla="*/ 91440 h 91440"/>
              <a:gd name="T6" fmla="*/ 457200 w 3745311"/>
              <a:gd name="T7" fmla="*/ 91440 h 91440"/>
              <a:gd name="T8" fmla="*/ 45720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25000">
                <a:srgbClr val="F5DA37"/>
              </a:gs>
            </a:gsLst>
            <a:lin ang="0" scaled="1"/>
            <a:tileRect/>
          </a:gradFill>
          <a:ln w="76200" cap="flat" cmpd="sng" algn="ctr">
            <a:noFill/>
            <a:prstDash val="solid"/>
            <a:round/>
            <a:headEnd type="none" w="med" len="med"/>
            <a:tailEnd type="none" w="med" len="med"/>
          </a:ln>
          <a:effectLst/>
          <a:extLst>
            <a:ext uri="{91240B29-F687-4f45-9708-019B960494DF}">
              <a14:hiddenLine xmlns=""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prstClr val="white"/>
              </a:solidFill>
              <a:latin typeface="Arial"/>
              <a:ea typeface="ＭＳ Ｐゴシック"/>
              <a:cs typeface="ＭＳ Ｐゴシック"/>
            </a:endParaRPr>
          </a:p>
        </p:txBody>
      </p:sp>
      <p:sp>
        <p:nvSpPr>
          <p:cNvPr id="244" name="TextBox 243"/>
          <p:cNvSpPr txBox="1"/>
          <p:nvPr/>
        </p:nvSpPr>
        <p:spPr>
          <a:xfrm>
            <a:off x="9365144" y="2277242"/>
            <a:ext cx="1810617" cy="461665"/>
          </a:xfrm>
          <a:prstGeom prst="rect">
            <a:avLst/>
          </a:prstGeom>
        </p:spPr>
        <p:txBody>
          <a:bodyPr wrap="square">
            <a:spAutoFit/>
          </a:bodyPr>
          <a:lstStyle>
            <a:defPPr>
              <a:defRPr lang="en-US"/>
            </a:defPPr>
            <a:lvl1pPr algn="ctr">
              <a:defRPr sz="2000" b="1">
                <a:solidFill>
                  <a:schemeClr val="accent4">
                    <a:lumMod val="40000"/>
                    <a:lumOff val="60000"/>
                    <a:alpha val="70000"/>
                  </a:schemeClr>
                </a:solidFil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lt-LT" sz="2400" dirty="0" smtClean="0">
                <a:solidFill>
                  <a:schemeClr val="accent4">
                    <a:lumMod val="20000"/>
                    <a:lumOff val="80000"/>
                    <a:alpha val="70000"/>
                  </a:schemeClr>
                </a:solidFill>
              </a:rPr>
              <a:t>Vartotojai</a:t>
            </a:r>
            <a:endParaRPr lang="en-US" sz="1800" dirty="0">
              <a:solidFill>
                <a:schemeClr val="accent4">
                  <a:lumMod val="20000"/>
                  <a:lumOff val="80000"/>
                  <a:alpha val="70000"/>
                </a:schemeClr>
              </a:solidFill>
            </a:endParaRPr>
          </a:p>
        </p:txBody>
      </p:sp>
      <p:grpSp>
        <p:nvGrpSpPr>
          <p:cNvPr id="245" name="Group 48"/>
          <p:cNvGrpSpPr>
            <a:grpSpLocks noChangeAspect="1"/>
          </p:cNvGrpSpPr>
          <p:nvPr/>
        </p:nvGrpSpPr>
        <p:grpSpPr bwMode="auto">
          <a:xfrm>
            <a:off x="6815616" y="2363036"/>
            <a:ext cx="660161" cy="630982"/>
            <a:chOff x="1574" y="2827"/>
            <a:chExt cx="543" cy="519"/>
          </a:xfrm>
        </p:grpSpPr>
        <p:sp>
          <p:nvSpPr>
            <p:cNvPr id="246" name="Freeform 50"/>
            <p:cNvSpPr>
              <a:spLocks/>
            </p:cNvSpPr>
            <p:nvPr/>
          </p:nvSpPr>
          <p:spPr bwMode="auto">
            <a:xfrm>
              <a:off x="1574" y="2827"/>
              <a:ext cx="543" cy="519"/>
            </a:xfrm>
            <a:custGeom>
              <a:avLst/>
              <a:gdLst>
                <a:gd name="T0" fmla="*/ 1095 w 2714"/>
                <a:gd name="T1" fmla="*/ 47 h 2598"/>
                <a:gd name="T2" fmla="*/ 1190 w 2714"/>
                <a:gd name="T3" fmla="*/ 202 h 2598"/>
                <a:gd name="T4" fmla="*/ 1224 w 2714"/>
                <a:gd name="T5" fmla="*/ 335 h 2598"/>
                <a:gd name="T6" fmla="*/ 1251 w 2714"/>
                <a:gd name="T7" fmla="*/ 364 h 2598"/>
                <a:gd name="T8" fmla="*/ 1281 w 2714"/>
                <a:gd name="T9" fmla="*/ 411 h 2598"/>
                <a:gd name="T10" fmla="*/ 1355 w 2714"/>
                <a:gd name="T11" fmla="*/ 532 h 2598"/>
                <a:gd name="T12" fmla="*/ 1473 w 2714"/>
                <a:gd name="T13" fmla="*/ 678 h 2598"/>
                <a:gd name="T14" fmla="*/ 1538 w 2714"/>
                <a:gd name="T15" fmla="*/ 554 h 2598"/>
                <a:gd name="T16" fmla="*/ 1622 w 2714"/>
                <a:gd name="T17" fmla="*/ 375 h 2598"/>
                <a:gd name="T18" fmla="*/ 1814 w 2714"/>
                <a:gd name="T19" fmla="*/ 324 h 2598"/>
                <a:gd name="T20" fmla="*/ 1975 w 2714"/>
                <a:gd name="T21" fmla="*/ 436 h 2598"/>
                <a:gd name="T22" fmla="*/ 1999 w 2714"/>
                <a:gd name="T23" fmla="*/ 610 h 2598"/>
                <a:gd name="T24" fmla="*/ 2102 w 2714"/>
                <a:gd name="T25" fmla="*/ 689 h 2598"/>
                <a:gd name="T26" fmla="*/ 2206 w 2714"/>
                <a:gd name="T27" fmla="*/ 763 h 2598"/>
                <a:gd name="T28" fmla="*/ 2248 w 2714"/>
                <a:gd name="T29" fmla="*/ 904 h 2598"/>
                <a:gd name="T30" fmla="*/ 2332 w 2714"/>
                <a:gd name="T31" fmla="*/ 1036 h 2598"/>
                <a:gd name="T32" fmla="*/ 2445 w 2714"/>
                <a:gd name="T33" fmla="*/ 1177 h 2598"/>
                <a:gd name="T34" fmla="*/ 2475 w 2714"/>
                <a:gd name="T35" fmla="*/ 1313 h 2598"/>
                <a:gd name="T36" fmla="*/ 2559 w 2714"/>
                <a:gd name="T37" fmla="*/ 1417 h 2598"/>
                <a:gd name="T38" fmla="*/ 2584 w 2714"/>
                <a:gd name="T39" fmla="*/ 1511 h 2598"/>
                <a:gd name="T40" fmla="*/ 2662 w 2714"/>
                <a:gd name="T41" fmla="*/ 1575 h 2598"/>
                <a:gd name="T42" fmla="*/ 2699 w 2714"/>
                <a:gd name="T43" fmla="*/ 1741 h 2598"/>
                <a:gd name="T44" fmla="*/ 2714 w 2714"/>
                <a:gd name="T45" fmla="*/ 2061 h 2598"/>
                <a:gd name="T46" fmla="*/ 2642 w 2714"/>
                <a:gd name="T47" fmla="*/ 2280 h 2598"/>
                <a:gd name="T48" fmla="*/ 2440 w 2714"/>
                <a:gd name="T49" fmla="*/ 2426 h 2598"/>
                <a:gd name="T50" fmla="*/ 2153 w 2714"/>
                <a:gd name="T51" fmla="*/ 2462 h 2598"/>
                <a:gd name="T52" fmla="*/ 1873 w 2714"/>
                <a:gd name="T53" fmla="*/ 2372 h 2598"/>
                <a:gd name="T54" fmla="*/ 1804 w 2714"/>
                <a:gd name="T55" fmla="*/ 2545 h 2598"/>
                <a:gd name="T56" fmla="*/ 1640 w 2714"/>
                <a:gd name="T57" fmla="*/ 2595 h 2598"/>
                <a:gd name="T58" fmla="*/ 1505 w 2714"/>
                <a:gd name="T59" fmla="*/ 2487 h 2598"/>
                <a:gd name="T60" fmla="*/ 1480 w 2714"/>
                <a:gd name="T61" fmla="*/ 1960 h 2598"/>
                <a:gd name="T62" fmla="*/ 1234 w 2714"/>
                <a:gd name="T63" fmla="*/ 1960 h 2598"/>
                <a:gd name="T64" fmla="*/ 1210 w 2714"/>
                <a:gd name="T65" fmla="*/ 2487 h 2598"/>
                <a:gd name="T66" fmla="*/ 1074 w 2714"/>
                <a:gd name="T67" fmla="*/ 2595 h 2598"/>
                <a:gd name="T68" fmla="*/ 911 w 2714"/>
                <a:gd name="T69" fmla="*/ 2545 h 2598"/>
                <a:gd name="T70" fmla="*/ 841 w 2714"/>
                <a:gd name="T71" fmla="*/ 2372 h 2598"/>
                <a:gd name="T72" fmla="*/ 563 w 2714"/>
                <a:gd name="T73" fmla="*/ 2462 h 2598"/>
                <a:gd name="T74" fmla="*/ 274 w 2714"/>
                <a:gd name="T75" fmla="*/ 2426 h 2598"/>
                <a:gd name="T76" fmla="*/ 72 w 2714"/>
                <a:gd name="T77" fmla="*/ 2280 h 2598"/>
                <a:gd name="T78" fmla="*/ 0 w 2714"/>
                <a:gd name="T79" fmla="*/ 2063 h 2598"/>
                <a:gd name="T80" fmla="*/ 16 w 2714"/>
                <a:gd name="T81" fmla="*/ 1745 h 2598"/>
                <a:gd name="T82" fmla="*/ 49 w 2714"/>
                <a:gd name="T83" fmla="*/ 1582 h 2598"/>
                <a:gd name="T84" fmla="*/ 113 w 2714"/>
                <a:gd name="T85" fmla="*/ 1517 h 2598"/>
                <a:gd name="T86" fmla="*/ 149 w 2714"/>
                <a:gd name="T87" fmla="*/ 1445 h 2598"/>
                <a:gd name="T88" fmla="*/ 218 w 2714"/>
                <a:gd name="T89" fmla="*/ 1326 h 2598"/>
                <a:gd name="T90" fmla="*/ 260 w 2714"/>
                <a:gd name="T91" fmla="*/ 1214 h 2598"/>
                <a:gd name="T92" fmla="*/ 360 w 2714"/>
                <a:gd name="T93" fmla="*/ 1052 h 2598"/>
                <a:gd name="T94" fmla="*/ 546 w 2714"/>
                <a:gd name="T95" fmla="*/ 1006 h 2598"/>
                <a:gd name="T96" fmla="*/ 675 w 2714"/>
                <a:gd name="T97" fmla="*/ 1055 h 2598"/>
                <a:gd name="T98" fmla="*/ 618 w 2714"/>
                <a:gd name="T99" fmla="*/ 843 h 2598"/>
                <a:gd name="T100" fmla="*/ 607 w 2714"/>
                <a:gd name="T101" fmla="*/ 609 h 2598"/>
                <a:gd name="T102" fmla="*/ 633 w 2714"/>
                <a:gd name="T103" fmla="*/ 398 h 2598"/>
                <a:gd name="T104" fmla="*/ 715 w 2714"/>
                <a:gd name="T105" fmla="*/ 274 h 2598"/>
                <a:gd name="T106" fmla="*/ 760 w 2714"/>
                <a:gd name="T107" fmla="*/ 99 h 2598"/>
                <a:gd name="T108" fmla="*/ 915 w 2714"/>
                <a:gd name="T109" fmla="*/ 3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4" h="2598">
                  <a:moveTo>
                    <a:pt x="953" y="0"/>
                  </a:moveTo>
                  <a:lnTo>
                    <a:pt x="992" y="3"/>
                  </a:lnTo>
                  <a:lnTo>
                    <a:pt x="1029" y="12"/>
                  </a:lnTo>
                  <a:lnTo>
                    <a:pt x="1063" y="26"/>
                  </a:lnTo>
                  <a:lnTo>
                    <a:pt x="1095" y="47"/>
                  </a:lnTo>
                  <a:lnTo>
                    <a:pt x="1122" y="70"/>
                  </a:lnTo>
                  <a:lnTo>
                    <a:pt x="1147" y="99"/>
                  </a:lnTo>
                  <a:lnTo>
                    <a:pt x="1166" y="130"/>
                  </a:lnTo>
                  <a:lnTo>
                    <a:pt x="1181" y="164"/>
                  </a:lnTo>
                  <a:lnTo>
                    <a:pt x="1190" y="202"/>
                  </a:lnTo>
                  <a:lnTo>
                    <a:pt x="1193" y="240"/>
                  </a:lnTo>
                  <a:lnTo>
                    <a:pt x="1190" y="274"/>
                  </a:lnTo>
                  <a:lnTo>
                    <a:pt x="1183" y="308"/>
                  </a:lnTo>
                  <a:lnTo>
                    <a:pt x="1205" y="320"/>
                  </a:lnTo>
                  <a:lnTo>
                    <a:pt x="1224" y="335"/>
                  </a:lnTo>
                  <a:lnTo>
                    <a:pt x="1242" y="354"/>
                  </a:lnTo>
                  <a:lnTo>
                    <a:pt x="1243" y="355"/>
                  </a:lnTo>
                  <a:lnTo>
                    <a:pt x="1245" y="356"/>
                  </a:lnTo>
                  <a:lnTo>
                    <a:pt x="1247" y="360"/>
                  </a:lnTo>
                  <a:lnTo>
                    <a:pt x="1251" y="364"/>
                  </a:lnTo>
                  <a:lnTo>
                    <a:pt x="1254" y="370"/>
                  </a:lnTo>
                  <a:lnTo>
                    <a:pt x="1259" y="377"/>
                  </a:lnTo>
                  <a:lnTo>
                    <a:pt x="1264" y="385"/>
                  </a:lnTo>
                  <a:lnTo>
                    <a:pt x="1272" y="398"/>
                  </a:lnTo>
                  <a:lnTo>
                    <a:pt x="1281" y="411"/>
                  </a:lnTo>
                  <a:lnTo>
                    <a:pt x="1292" y="428"/>
                  </a:lnTo>
                  <a:lnTo>
                    <a:pt x="1304" y="448"/>
                  </a:lnTo>
                  <a:lnTo>
                    <a:pt x="1318" y="473"/>
                  </a:lnTo>
                  <a:lnTo>
                    <a:pt x="1335" y="500"/>
                  </a:lnTo>
                  <a:lnTo>
                    <a:pt x="1355" y="532"/>
                  </a:lnTo>
                  <a:lnTo>
                    <a:pt x="1375" y="568"/>
                  </a:lnTo>
                  <a:lnTo>
                    <a:pt x="1401" y="609"/>
                  </a:lnTo>
                  <a:lnTo>
                    <a:pt x="1427" y="656"/>
                  </a:lnTo>
                  <a:lnTo>
                    <a:pt x="1459" y="707"/>
                  </a:lnTo>
                  <a:lnTo>
                    <a:pt x="1473" y="678"/>
                  </a:lnTo>
                  <a:lnTo>
                    <a:pt x="1492" y="651"/>
                  </a:lnTo>
                  <a:lnTo>
                    <a:pt x="1517" y="629"/>
                  </a:lnTo>
                  <a:lnTo>
                    <a:pt x="1544" y="609"/>
                  </a:lnTo>
                  <a:lnTo>
                    <a:pt x="1540" y="583"/>
                  </a:lnTo>
                  <a:lnTo>
                    <a:pt x="1538" y="554"/>
                  </a:lnTo>
                  <a:lnTo>
                    <a:pt x="1542" y="512"/>
                  </a:lnTo>
                  <a:lnTo>
                    <a:pt x="1553" y="473"/>
                  </a:lnTo>
                  <a:lnTo>
                    <a:pt x="1570" y="436"/>
                  </a:lnTo>
                  <a:lnTo>
                    <a:pt x="1593" y="404"/>
                  </a:lnTo>
                  <a:lnTo>
                    <a:pt x="1622" y="375"/>
                  </a:lnTo>
                  <a:lnTo>
                    <a:pt x="1654" y="352"/>
                  </a:lnTo>
                  <a:lnTo>
                    <a:pt x="1691" y="335"/>
                  </a:lnTo>
                  <a:lnTo>
                    <a:pt x="1731" y="324"/>
                  </a:lnTo>
                  <a:lnTo>
                    <a:pt x="1772" y="320"/>
                  </a:lnTo>
                  <a:lnTo>
                    <a:pt x="1814" y="324"/>
                  </a:lnTo>
                  <a:lnTo>
                    <a:pt x="1854" y="335"/>
                  </a:lnTo>
                  <a:lnTo>
                    <a:pt x="1890" y="352"/>
                  </a:lnTo>
                  <a:lnTo>
                    <a:pt x="1923" y="375"/>
                  </a:lnTo>
                  <a:lnTo>
                    <a:pt x="1951" y="404"/>
                  </a:lnTo>
                  <a:lnTo>
                    <a:pt x="1975" y="436"/>
                  </a:lnTo>
                  <a:lnTo>
                    <a:pt x="1992" y="473"/>
                  </a:lnTo>
                  <a:lnTo>
                    <a:pt x="2003" y="512"/>
                  </a:lnTo>
                  <a:lnTo>
                    <a:pt x="2006" y="554"/>
                  </a:lnTo>
                  <a:lnTo>
                    <a:pt x="2005" y="583"/>
                  </a:lnTo>
                  <a:lnTo>
                    <a:pt x="1999" y="610"/>
                  </a:lnTo>
                  <a:lnTo>
                    <a:pt x="2028" y="630"/>
                  </a:lnTo>
                  <a:lnTo>
                    <a:pt x="2053" y="654"/>
                  </a:lnTo>
                  <a:lnTo>
                    <a:pt x="2073" y="683"/>
                  </a:lnTo>
                  <a:lnTo>
                    <a:pt x="2087" y="685"/>
                  </a:lnTo>
                  <a:lnTo>
                    <a:pt x="2102" y="689"/>
                  </a:lnTo>
                  <a:lnTo>
                    <a:pt x="2119" y="694"/>
                  </a:lnTo>
                  <a:lnTo>
                    <a:pt x="2147" y="707"/>
                  </a:lnTo>
                  <a:lnTo>
                    <a:pt x="2170" y="723"/>
                  </a:lnTo>
                  <a:lnTo>
                    <a:pt x="2190" y="741"/>
                  </a:lnTo>
                  <a:lnTo>
                    <a:pt x="2206" y="763"/>
                  </a:lnTo>
                  <a:lnTo>
                    <a:pt x="2218" y="787"/>
                  </a:lnTo>
                  <a:lnTo>
                    <a:pt x="2229" y="814"/>
                  </a:lnTo>
                  <a:lnTo>
                    <a:pt x="2237" y="843"/>
                  </a:lnTo>
                  <a:lnTo>
                    <a:pt x="2243" y="873"/>
                  </a:lnTo>
                  <a:lnTo>
                    <a:pt x="2248" y="904"/>
                  </a:lnTo>
                  <a:lnTo>
                    <a:pt x="2253" y="938"/>
                  </a:lnTo>
                  <a:lnTo>
                    <a:pt x="2258" y="972"/>
                  </a:lnTo>
                  <a:lnTo>
                    <a:pt x="2261" y="1009"/>
                  </a:lnTo>
                  <a:lnTo>
                    <a:pt x="2298" y="1020"/>
                  </a:lnTo>
                  <a:lnTo>
                    <a:pt x="2332" y="1036"/>
                  </a:lnTo>
                  <a:lnTo>
                    <a:pt x="2362" y="1058"/>
                  </a:lnTo>
                  <a:lnTo>
                    <a:pt x="2390" y="1082"/>
                  </a:lnTo>
                  <a:lnTo>
                    <a:pt x="2413" y="1111"/>
                  </a:lnTo>
                  <a:lnTo>
                    <a:pt x="2432" y="1144"/>
                  </a:lnTo>
                  <a:lnTo>
                    <a:pt x="2445" y="1177"/>
                  </a:lnTo>
                  <a:lnTo>
                    <a:pt x="2455" y="1215"/>
                  </a:lnTo>
                  <a:lnTo>
                    <a:pt x="2457" y="1254"/>
                  </a:lnTo>
                  <a:lnTo>
                    <a:pt x="2456" y="1278"/>
                  </a:lnTo>
                  <a:lnTo>
                    <a:pt x="2452" y="1302"/>
                  </a:lnTo>
                  <a:lnTo>
                    <a:pt x="2475" y="1313"/>
                  </a:lnTo>
                  <a:lnTo>
                    <a:pt x="2497" y="1326"/>
                  </a:lnTo>
                  <a:lnTo>
                    <a:pt x="2515" y="1343"/>
                  </a:lnTo>
                  <a:lnTo>
                    <a:pt x="2535" y="1365"/>
                  </a:lnTo>
                  <a:lnTo>
                    <a:pt x="2549" y="1390"/>
                  </a:lnTo>
                  <a:lnTo>
                    <a:pt x="2559" y="1417"/>
                  </a:lnTo>
                  <a:lnTo>
                    <a:pt x="2565" y="1445"/>
                  </a:lnTo>
                  <a:lnTo>
                    <a:pt x="2567" y="1475"/>
                  </a:lnTo>
                  <a:lnTo>
                    <a:pt x="2566" y="1508"/>
                  </a:lnTo>
                  <a:lnTo>
                    <a:pt x="2576" y="1509"/>
                  </a:lnTo>
                  <a:lnTo>
                    <a:pt x="2584" y="1511"/>
                  </a:lnTo>
                  <a:lnTo>
                    <a:pt x="2604" y="1518"/>
                  </a:lnTo>
                  <a:lnTo>
                    <a:pt x="2622" y="1528"/>
                  </a:lnTo>
                  <a:lnTo>
                    <a:pt x="2636" y="1540"/>
                  </a:lnTo>
                  <a:lnTo>
                    <a:pt x="2651" y="1556"/>
                  </a:lnTo>
                  <a:lnTo>
                    <a:pt x="2662" y="1575"/>
                  </a:lnTo>
                  <a:lnTo>
                    <a:pt x="2671" y="1598"/>
                  </a:lnTo>
                  <a:lnTo>
                    <a:pt x="2681" y="1626"/>
                  </a:lnTo>
                  <a:lnTo>
                    <a:pt x="2687" y="1659"/>
                  </a:lnTo>
                  <a:lnTo>
                    <a:pt x="2693" y="1696"/>
                  </a:lnTo>
                  <a:lnTo>
                    <a:pt x="2699" y="1741"/>
                  </a:lnTo>
                  <a:lnTo>
                    <a:pt x="2703" y="1790"/>
                  </a:lnTo>
                  <a:lnTo>
                    <a:pt x="2706" y="1847"/>
                  </a:lnTo>
                  <a:lnTo>
                    <a:pt x="2709" y="1910"/>
                  </a:lnTo>
                  <a:lnTo>
                    <a:pt x="2711" y="1981"/>
                  </a:lnTo>
                  <a:lnTo>
                    <a:pt x="2714" y="2061"/>
                  </a:lnTo>
                  <a:lnTo>
                    <a:pt x="2712" y="2108"/>
                  </a:lnTo>
                  <a:lnTo>
                    <a:pt x="2704" y="2153"/>
                  </a:lnTo>
                  <a:lnTo>
                    <a:pt x="2689" y="2198"/>
                  </a:lnTo>
                  <a:lnTo>
                    <a:pt x="2669" y="2240"/>
                  </a:lnTo>
                  <a:lnTo>
                    <a:pt x="2642" y="2280"/>
                  </a:lnTo>
                  <a:lnTo>
                    <a:pt x="2611" y="2316"/>
                  </a:lnTo>
                  <a:lnTo>
                    <a:pt x="2575" y="2350"/>
                  </a:lnTo>
                  <a:lnTo>
                    <a:pt x="2534" y="2380"/>
                  </a:lnTo>
                  <a:lnTo>
                    <a:pt x="2489" y="2406"/>
                  </a:lnTo>
                  <a:lnTo>
                    <a:pt x="2440" y="2426"/>
                  </a:lnTo>
                  <a:lnTo>
                    <a:pt x="2390" y="2443"/>
                  </a:lnTo>
                  <a:lnTo>
                    <a:pt x="2336" y="2455"/>
                  </a:lnTo>
                  <a:lnTo>
                    <a:pt x="2281" y="2463"/>
                  </a:lnTo>
                  <a:lnTo>
                    <a:pt x="2224" y="2465"/>
                  </a:lnTo>
                  <a:lnTo>
                    <a:pt x="2153" y="2462"/>
                  </a:lnTo>
                  <a:lnTo>
                    <a:pt x="2080" y="2451"/>
                  </a:lnTo>
                  <a:lnTo>
                    <a:pt x="2010" y="2431"/>
                  </a:lnTo>
                  <a:lnTo>
                    <a:pt x="1941" y="2405"/>
                  </a:lnTo>
                  <a:lnTo>
                    <a:pt x="1873" y="2370"/>
                  </a:lnTo>
                  <a:lnTo>
                    <a:pt x="1873" y="2372"/>
                  </a:lnTo>
                  <a:lnTo>
                    <a:pt x="1871" y="2413"/>
                  </a:lnTo>
                  <a:lnTo>
                    <a:pt x="1861" y="2451"/>
                  </a:lnTo>
                  <a:lnTo>
                    <a:pt x="1847" y="2487"/>
                  </a:lnTo>
                  <a:lnTo>
                    <a:pt x="1827" y="2518"/>
                  </a:lnTo>
                  <a:lnTo>
                    <a:pt x="1804" y="2545"/>
                  </a:lnTo>
                  <a:lnTo>
                    <a:pt x="1777" y="2567"/>
                  </a:lnTo>
                  <a:lnTo>
                    <a:pt x="1746" y="2584"/>
                  </a:lnTo>
                  <a:lnTo>
                    <a:pt x="1713" y="2595"/>
                  </a:lnTo>
                  <a:lnTo>
                    <a:pt x="1676" y="2598"/>
                  </a:lnTo>
                  <a:lnTo>
                    <a:pt x="1640" y="2595"/>
                  </a:lnTo>
                  <a:lnTo>
                    <a:pt x="1606" y="2584"/>
                  </a:lnTo>
                  <a:lnTo>
                    <a:pt x="1576" y="2567"/>
                  </a:lnTo>
                  <a:lnTo>
                    <a:pt x="1548" y="2545"/>
                  </a:lnTo>
                  <a:lnTo>
                    <a:pt x="1524" y="2518"/>
                  </a:lnTo>
                  <a:lnTo>
                    <a:pt x="1505" y="2487"/>
                  </a:lnTo>
                  <a:lnTo>
                    <a:pt x="1491" y="2451"/>
                  </a:lnTo>
                  <a:lnTo>
                    <a:pt x="1482" y="2413"/>
                  </a:lnTo>
                  <a:lnTo>
                    <a:pt x="1478" y="2372"/>
                  </a:lnTo>
                  <a:lnTo>
                    <a:pt x="1478" y="1995"/>
                  </a:lnTo>
                  <a:lnTo>
                    <a:pt x="1480" y="1960"/>
                  </a:lnTo>
                  <a:lnTo>
                    <a:pt x="1488" y="1925"/>
                  </a:lnTo>
                  <a:lnTo>
                    <a:pt x="1500" y="1893"/>
                  </a:lnTo>
                  <a:lnTo>
                    <a:pt x="1216" y="1893"/>
                  </a:lnTo>
                  <a:lnTo>
                    <a:pt x="1226" y="1925"/>
                  </a:lnTo>
                  <a:lnTo>
                    <a:pt x="1234" y="1960"/>
                  </a:lnTo>
                  <a:lnTo>
                    <a:pt x="1236" y="1995"/>
                  </a:lnTo>
                  <a:lnTo>
                    <a:pt x="1236" y="2372"/>
                  </a:lnTo>
                  <a:lnTo>
                    <a:pt x="1233" y="2413"/>
                  </a:lnTo>
                  <a:lnTo>
                    <a:pt x="1224" y="2451"/>
                  </a:lnTo>
                  <a:lnTo>
                    <a:pt x="1210" y="2487"/>
                  </a:lnTo>
                  <a:lnTo>
                    <a:pt x="1190" y="2518"/>
                  </a:lnTo>
                  <a:lnTo>
                    <a:pt x="1166" y="2545"/>
                  </a:lnTo>
                  <a:lnTo>
                    <a:pt x="1139" y="2567"/>
                  </a:lnTo>
                  <a:lnTo>
                    <a:pt x="1108" y="2584"/>
                  </a:lnTo>
                  <a:lnTo>
                    <a:pt x="1074" y="2595"/>
                  </a:lnTo>
                  <a:lnTo>
                    <a:pt x="1039" y="2598"/>
                  </a:lnTo>
                  <a:lnTo>
                    <a:pt x="1003" y="2595"/>
                  </a:lnTo>
                  <a:lnTo>
                    <a:pt x="969" y="2584"/>
                  </a:lnTo>
                  <a:lnTo>
                    <a:pt x="938" y="2567"/>
                  </a:lnTo>
                  <a:lnTo>
                    <a:pt x="911" y="2545"/>
                  </a:lnTo>
                  <a:lnTo>
                    <a:pt x="887" y="2518"/>
                  </a:lnTo>
                  <a:lnTo>
                    <a:pt x="867" y="2487"/>
                  </a:lnTo>
                  <a:lnTo>
                    <a:pt x="853" y="2451"/>
                  </a:lnTo>
                  <a:lnTo>
                    <a:pt x="844" y="2413"/>
                  </a:lnTo>
                  <a:lnTo>
                    <a:pt x="841" y="2372"/>
                  </a:lnTo>
                  <a:lnTo>
                    <a:pt x="841" y="2370"/>
                  </a:lnTo>
                  <a:lnTo>
                    <a:pt x="773" y="2405"/>
                  </a:lnTo>
                  <a:lnTo>
                    <a:pt x="704" y="2431"/>
                  </a:lnTo>
                  <a:lnTo>
                    <a:pt x="634" y="2451"/>
                  </a:lnTo>
                  <a:lnTo>
                    <a:pt x="563" y="2462"/>
                  </a:lnTo>
                  <a:lnTo>
                    <a:pt x="490" y="2465"/>
                  </a:lnTo>
                  <a:lnTo>
                    <a:pt x="433" y="2463"/>
                  </a:lnTo>
                  <a:lnTo>
                    <a:pt x="378" y="2455"/>
                  </a:lnTo>
                  <a:lnTo>
                    <a:pt x="324" y="2443"/>
                  </a:lnTo>
                  <a:lnTo>
                    <a:pt x="274" y="2426"/>
                  </a:lnTo>
                  <a:lnTo>
                    <a:pt x="227" y="2406"/>
                  </a:lnTo>
                  <a:lnTo>
                    <a:pt x="182" y="2380"/>
                  </a:lnTo>
                  <a:lnTo>
                    <a:pt x="141" y="2350"/>
                  </a:lnTo>
                  <a:lnTo>
                    <a:pt x="103" y="2316"/>
                  </a:lnTo>
                  <a:lnTo>
                    <a:pt x="72" y="2280"/>
                  </a:lnTo>
                  <a:lnTo>
                    <a:pt x="45" y="2240"/>
                  </a:lnTo>
                  <a:lnTo>
                    <a:pt x="25" y="2198"/>
                  </a:lnTo>
                  <a:lnTo>
                    <a:pt x="11" y="2154"/>
                  </a:lnTo>
                  <a:lnTo>
                    <a:pt x="3" y="2108"/>
                  </a:lnTo>
                  <a:lnTo>
                    <a:pt x="0" y="2063"/>
                  </a:lnTo>
                  <a:lnTo>
                    <a:pt x="3" y="1984"/>
                  </a:lnTo>
                  <a:lnTo>
                    <a:pt x="5" y="1913"/>
                  </a:lnTo>
                  <a:lnTo>
                    <a:pt x="9" y="1850"/>
                  </a:lnTo>
                  <a:lnTo>
                    <a:pt x="11" y="1794"/>
                  </a:lnTo>
                  <a:lnTo>
                    <a:pt x="16" y="1745"/>
                  </a:lnTo>
                  <a:lnTo>
                    <a:pt x="21" y="1701"/>
                  </a:lnTo>
                  <a:lnTo>
                    <a:pt x="26" y="1664"/>
                  </a:lnTo>
                  <a:lnTo>
                    <a:pt x="33" y="1632"/>
                  </a:lnTo>
                  <a:lnTo>
                    <a:pt x="40" y="1604"/>
                  </a:lnTo>
                  <a:lnTo>
                    <a:pt x="49" y="1582"/>
                  </a:lnTo>
                  <a:lnTo>
                    <a:pt x="58" y="1563"/>
                  </a:lnTo>
                  <a:lnTo>
                    <a:pt x="69" y="1547"/>
                  </a:lnTo>
                  <a:lnTo>
                    <a:pt x="83" y="1535"/>
                  </a:lnTo>
                  <a:lnTo>
                    <a:pt x="97" y="1526"/>
                  </a:lnTo>
                  <a:lnTo>
                    <a:pt x="113" y="1517"/>
                  </a:lnTo>
                  <a:lnTo>
                    <a:pt x="131" y="1511"/>
                  </a:lnTo>
                  <a:lnTo>
                    <a:pt x="140" y="1509"/>
                  </a:lnTo>
                  <a:lnTo>
                    <a:pt x="148" y="1508"/>
                  </a:lnTo>
                  <a:lnTo>
                    <a:pt x="148" y="1475"/>
                  </a:lnTo>
                  <a:lnTo>
                    <a:pt x="149" y="1445"/>
                  </a:lnTo>
                  <a:lnTo>
                    <a:pt x="155" y="1417"/>
                  </a:lnTo>
                  <a:lnTo>
                    <a:pt x="166" y="1390"/>
                  </a:lnTo>
                  <a:lnTo>
                    <a:pt x="181" y="1365"/>
                  </a:lnTo>
                  <a:lnTo>
                    <a:pt x="199" y="1343"/>
                  </a:lnTo>
                  <a:lnTo>
                    <a:pt x="218" y="1326"/>
                  </a:lnTo>
                  <a:lnTo>
                    <a:pt x="239" y="1313"/>
                  </a:lnTo>
                  <a:lnTo>
                    <a:pt x="262" y="1302"/>
                  </a:lnTo>
                  <a:lnTo>
                    <a:pt x="258" y="1278"/>
                  </a:lnTo>
                  <a:lnTo>
                    <a:pt x="257" y="1254"/>
                  </a:lnTo>
                  <a:lnTo>
                    <a:pt x="260" y="1214"/>
                  </a:lnTo>
                  <a:lnTo>
                    <a:pt x="270" y="1175"/>
                  </a:lnTo>
                  <a:lnTo>
                    <a:pt x="285" y="1139"/>
                  </a:lnTo>
                  <a:lnTo>
                    <a:pt x="305" y="1106"/>
                  </a:lnTo>
                  <a:lnTo>
                    <a:pt x="331" y="1077"/>
                  </a:lnTo>
                  <a:lnTo>
                    <a:pt x="360" y="1052"/>
                  </a:lnTo>
                  <a:lnTo>
                    <a:pt x="392" y="1031"/>
                  </a:lnTo>
                  <a:lnTo>
                    <a:pt x="428" y="1017"/>
                  </a:lnTo>
                  <a:lnTo>
                    <a:pt x="467" y="1007"/>
                  </a:lnTo>
                  <a:lnTo>
                    <a:pt x="507" y="1003"/>
                  </a:lnTo>
                  <a:lnTo>
                    <a:pt x="546" y="1006"/>
                  </a:lnTo>
                  <a:lnTo>
                    <a:pt x="582" y="1014"/>
                  </a:lnTo>
                  <a:lnTo>
                    <a:pt x="616" y="1028"/>
                  </a:lnTo>
                  <a:lnTo>
                    <a:pt x="647" y="1046"/>
                  </a:lnTo>
                  <a:lnTo>
                    <a:pt x="675" y="1069"/>
                  </a:lnTo>
                  <a:lnTo>
                    <a:pt x="675" y="1055"/>
                  </a:lnTo>
                  <a:lnTo>
                    <a:pt x="672" y="947"/>
                  </a:lnTo>
                  <a:lnTo>
                    <a:pt x="651" y="925"/>
                  </a:lnTo>
                  <a:lnTo>
                    <a:pt x="635" y="901"/>
                  </a:lnTo>
                  <a:lnTo>
                    <a:pt x="624" y="873"/>
                  </a:lnTo>
                  <a:lnTo>
                    <a:pt x="618" y="843"/>
                  </a:lnTo>
                  <a:lnTo>
                    <a:pt x="613" y="789"/>
                  </a:lnTo>
                  <a:lnTo>
                    <a:pt x="610" y="741"/>
                  </a:lnTo>
                  <a:lnTo>
                    <a:pt x="609" y="696"/>
                  </a:lnTo>
                  <a:lnTo>
                    <a:pt x="607" y="653"/>
                  </a:lnTo>
                  <a:lnTo>
                    <a:pt x="607" y="609"/>
                  </a:lnTo>
                  <a:lnTo>
                    <a:pt x="609" y="564"/>
                  </a:lnTo>
                  <a:lnTo>
                    <a:pt x="611" y="515"/>
                  </a:lnTo>
                  <a:lnTo>
                    <a:pt x="616" y="462"/>
                  </a:lnTo>
                  <a:lnTo>
                    <a:pt x="621" y="429"/>
                  </a:lnTo>
                  <a:lnTo>
                    <a:pt x="633" y="398"/>
                  </a:lnTo>
                  <a:lnTo>
                    <a:pt x="649" y="370"/>
                  </a:lnTo>
                  <a:lnTo>
                    <a:pt x="669" y="344"/>
                  </a:lnTo>
                  <a:lnTo>
                    <a:pt x="694" y="323"/>
                  </a:lnTo>
                  <a:lnTo>
                    <a:pt x="722" y="306"/>
                  </a:lnTo>
                  <a:lnTo>
                    <a:pt x="715" y="274"/>
                  </a:lnTo>
                  <a:lnTo>
                    <a:pt x="713" y="240"/>
                  </a:lnTo>
                  <a:lnTo>
                    <a:pt x="716" y="202"/>
                  </a:lnTo>
                  <a:lnTo>
                    <a:pt x="725" y="164"/>
                  </a:lnTo>
                  <a:lnTo>
                    <a:pt x="739" y="130"/>
                  </a:lnTo>
                  <a:lnTo>
                    <a:pt x="760" y="99"/>
                  </a:lnTo>
                  <a:lnTo>
                    <a:pt x="784" y="70"/>
                  </a:lnTo>
                  <a:lnTo>
                    <a:pt x="812" y="47"/>
                  </a:lnTo>
                  <a:lnTo>
                    <a:pt x="843" y="26"/>
                  </a:lnTo>
                  <a:lnTo>
                    <a:pt x="877" y="12"/>
                  </a:lnTo>
                  <a:lnTo>
                    <a:pt x="915" y="3"/>
                  </a:lnTo>
                  <a:lnTo>
                    <a:pt x="953" y="0"/>
                  </a:lnTo>
                  <a:close/>
                </a:path>
              </a:pathLst>
            </a:custGeom>
            <a:solidFill>
              <a:srgbClr val="1B76A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51"/>
            <p:cNvSpPr>
              <a:spLocks noEditPoints="1"/>
            </p:cNvSpPr>
            <p:nvPr/>
          </p:nvSpPr>
          <p:spPr bwMode="auto">
            <a:xfrm>
              <a:off x="1700" y="3012"/>
              <a:ext cx="288" cy="170"/>
            </a:xfrm>
            <a:custGeom>
              <a:avLst/>
              <a:gdLst>
                <a:gd name="T0" fmla="*/ 1258 w 1440"/>
                <a:gd name="T1" fmla="*/ 850 h 850"/>
                <a:gd name="T2" fmla="*/ 375 w 1440"/>
                <a:gd name="T3" fmla="*/ 401 h 850"/>
                <a:gd name="T4" fmla="*/ 415 w 1440"/>
                <a:gd name="T5" fmla="*/ 423 h 850"/>
                <a:gd name="T6" fmla="*/ 375 w 1440"/>
                <a:gd name="T7" fmla="*/ 443 h 850"/>
                <a:gd name="T8" fmla="*/ 335 w 1440"/>
                <a:gd name="T9" fmla="*/ 423 h 850"/>
                <a:gd name="T10" fmla="*/ 375 w 1440"/>
                <a:gd name="T11" fmla="*/ 401 h 850"/>
                <a:gd name="T12" fmla="*/ 522 w 1440"/>
                <a:gd name="T13" fmla="*/ 330 h 850"/>
                <a:gd name="T14" fmla="*/ 522 w 1440"/>
                <a:gd name="T15" fmla="*/ 362 h 850"/>
                <a:gd name="T16" fmla="*/ 462 w 1440"/>
                <a:gd name="T17" fmla="*/ 372 h 850"/>
                <a:gd name="T18" fmla="*/ 426 w 1440"/>
                <a:gd name="T19" fmla="*/ 347 h 850"/>
                <a:gd name="T20" fmla="*/ 462 w 1440"/>
                <a:gd name="T21" fmla="*/ 320 h 850"/>
                <a:gd name="T22" fmla="*/ 1119 w 1440"/>
                <a:gd name="T23" fmla="*/ 298 h 850"/>
                <a:gd name="T24" fmla="*/ 1104 w 1440"/>
                <a:gd name="T25" fmla="*/ 304 h 850"/>
                <a:gd name="T26" fmla="*/ 1054 w 1440"/>
                <a:gd name="T27" fmla="*/ 304 h 850"/>
                <a:gd name="T28" fmla="*/ 982 w 1440"/>
                <a:gd name="T29" fmla="*/ 320 h 850"/>
                <a:gd name="T30" fmla="*/ 907 w 1440"/>
                <a:gd name="T31" fmla="*/ 371 h 850"/>
                <a:gd name="T32" fmla="*/ 862 w 1440"/>
                <a:gd name="T33" fmla="*/ 406 h 850"/>
                <a:gd name="T34" fmla="*/ 870 w 1440"/>
                <a:gd name="T35" fmla="*/ 431 h 850"/>
                <a:gd name="T36" fmla="*/ 885 w 1440"/>
                <a:gd name="T37" fmla="*/ 463 h 850"/>
                <a:gd name="T38" fmla="*/ 882 w 1440"/>
                <a:gd name="T39" fmla="*/ 498 h 850"/>
                <a:gd name="T40" fmla="*/ 1252 w 1440"/>
                <a:gd name="T41" fmla="*/ 510 h 850"/>
                <a:gd name="T42" fmla="*/ 566 w 1440"/>
                <a:gd name="T43" fmla="*/ 510 h 850"/>
                <a:gd name="T44" fmla="*/ 693 w 1440"/>
                <a:gd name="T45" fmla="*/ 435 h 850"/>
                <a:gd name="T46" fmla="*/ 693 w 1440"/>
                <a:gd name="T47" fmla="*/ 424 h 850"/>
                <a:gd name="T48" fmla="*/ 663 w 1440"/>
                <a:gd name="T49" fmla="*/ 389 h 850"/>
                <a:gd name="T50" fmla="*/ 661 w 1440"/>
                <a:gd name="T51" fmla="*/ 342 h 850"/>
                <a:gd name="T52" fmla="*/ 574 w 1440"/>
                <a:gd name="T53" fmla="*/ 292 h 850"/>
                <a:gd name="T54" fmla="*/ 489 w 1440"/>
                <a:gd name="T55" fmla="*/ 267 h 850"/>
                <a:gd name="T56" fmla="*/ 457 w 1440"/>
                <a:gd name="T57" fmla="*/ 243 h 850"/>
                <a:gd name="T58" fmla="*/ 428 w 1440"/>
                <a:gd name="T59" fmla="*/ 223 h 850"/>
                <a:gd name="T60" fmla="*/ 380 w 1440"/>
                <a:gd name="T61" fmla="*/ 212 h 850"/>
                <a:gd name="T62" fmla="*/ 804 w 1440"/>
                <a:gd name="T63" fmla="*/ 178 h 850"/>
                <a:gd name="T64" fmla="*/ 804 w 1440"/>
                <a:gd name="T65" fmla="*/ 212 h 850"/>
                <a:gd name="T66" fmla="*/ 742 w 1440"/>
                <a:gd name="T67" fmla="*/ 212 h 850"/>
                <a:gd name="T68" fmla="*/ 742 w 1440"/>
                <a:gd name="T69" fmla="*/ 178 h 850"/>
                <a:gd name="T70" fmla="*/ 399 w 1440"/>
                <a:gd name="T71" fmla="*/ 147 h 850"/>
                <a:gd name="T72" fmla="*/ 424 w 1440"/>
                <a:gd name="T73" fmla="*/ 146 h 850"/>
                <a:gd name="T74" fmla="*/ 515 w 1440"/>
                <a:gd name="T75" fmla="*/ 170 h 850"/>
                <a:gd name="T76" fmla="*/ 594 w 1440"/>
                <a:gd name="T77" fmla="*/ 216 h 850"/>
                <a:gd name="T78" fmla="*/ 617 w 1440"/>
                <a:gd name="T79" fmla="*/ 245 h 850"/>
                <a:gd name="T80" fmla="*/ 664 w 1440"/>
                <a:gd name="T81" fmla="*/ 279 h 850"/>
                <a:gd name="T82" fmla="*/ 740 w 1440"/>
                <a:gd name="T83" fmla="*/ 309 h 850"/>
                <a:gd name="T84" fmla="*/ 815 w 1440"/>
                <a:gd name="T85" fmla="*/ 289 h 850"/>
                <a:gd name="T86" fmla="*/ 896 w 1440"/>
                <a:gd name="T87" fmla="*/ 275 h 850"/>
                <a:gd name="T88" fmla="*/ 1010 w 1440"/>
                <a:gd name="T89" fmla="*/ 209 h 850"/>
                <a:gd name="T90" fmla="*/ 431 w 1440"/>
                <a:gd name="T91" fmla="*/ 100 h 850"/>
                <a:gd name="T92" fmla="*/ 1440 w 1440"/>
                <a:gd name="T93" fmla="*/ 470 h 850"/>
                <a:gd name="T94" fmla="*/ 1357 w 1440"/>
                <a:gd name="T95" fmla="*/ 513 h 850"/>
                <a:gd name="T96" fmla="*/ 1283 w 1440"/>
                <a:gd name="T97" fmla="*/ 642 h 850"/>
                <a:gd name="T98" fmla="*/ 172 w 1440"/>
                <a:gd name="T99" fmla="*/ 651 h 850"/>
                <a:gd name="T100" fmla="*/ 133 w 1440"/>
                <a:gd name="T101" fmla="*/ 553 h 850"/>
                <a:gd name="T102" fmla="*/ 35 w 1440"/>
                <a:gd name="T103" fmla="*/ 477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0" h="850">
                  <a:moveTo>
                    <a:pt x="187" y="755"/>
                  </a:moveTo>
                  <a:lnTo>
                    <a:pt x="1268" y="755"/>
                  </a:lnTo>
                  <a:lnTo>
                    <a:pt x="1263" y="804"/>
                  </a:lnTo>
                  <a:lnTo>
                    <a:pt x="1258" y="850"/>
                  </a:lnTo>
                  <a:lnTo>
                    <a:pt x="197" y="850"/>
                  </a:lnTo>
                  <a:lnTo>
                    <a:pt x="193" y="804"/>
                  </a:lnTo>
                  <a:lnTo>
                    <a:pt x="187" y="755"/>
                  </a:lnTo>
                  <a:close/>
                  <a:moveTo>
                    <a:pt x="375" y="401"/>
                  </a:moveTo>
                  <a:lnTo>
                    <a:pt x="391" y="403"/>
                  </a:lnTo>
                  <a:lnTo>
                    <a:pt x="404" y="407"/>
                  </a:lnTo>
                  <a:lnTo>
                    <a:pt x="413" y="414"/>
                  </a:lnTo>
                  <a:lnTo>
                    <a:pt x="415" y="423"/>
                  </a:lnTo>
                  <a:lnTo>
                    <a:pt x="413" y="431"/>
                  </a:lnTo>
                  <a:lnTo>
                    <a:pt x="404" y="437"/>
                  </a:lnTo>
                  <a:lnTo>
                    <a:pt x="391" y="442"/>
                  </a:lnTo>
                  <a:lnTo>
                    <a:pt x="375" y="443"/>
                  </a:lnTo>
                  <a:lnTo>
                    <a:pt x="359" y="442"/>
                  </a:lnTo>
                  <a:lnTo>
                    <a:pt x="347" y="437"/>
                  </a:lnTo>
                  <a:lnTo>
                    <a:pt x="339" y="431"/>
                  </a:lnTo>
                  <a:lnTo>
                    <a:pt x="335" y="423"/>
                  </a:lnTo>
                  <a:lnTo>
                    <a:pt x="339" y="414"/>
                  </a:lnTo>
                  <a:lnTo>
                    <a:pt x="347" y="407"/>
                  </a:lnTo>
                  <a:lnTo>
                    <a:pt x="359" y="403"/>
                  </a:lnTo>
                  <a:lnTo>
                    <a:pt x="375" y="401"/>
                  </a:lnTo>
                  <a:close/>
                  <a:moveTo>
                    <a:pt x="479" y="319"/>
                  </a:moveTo>
                  <a:lnTo>
                    <a:pt x="496" y="320"/>
                  </a:lnTo>
                  <a:lnTo>
                    <a:pt x="509" y="324"/>
                  </a:lnTo>
                  <a:lnTo>
                    <a:pt x="522" y="330"/>
                  </a:lnTo>
                  <a:lnTo>
                    <a:pt x="529" y="337"/>
                  </a:lnTo>
                  <a:lnTo>
                    <a:pt x="531" y="347"/>
                  </a:lnTo>
                  <a:lnTo>
                    <a:pt x="529" y="355"/>
                  </a:lnTo>
                  <a:lnTo>
                    <a:pt x="522" y="362"/>
                  </a:lnTo>
                  <a:lnTo>
                    <a:pt x="509" y="368"/>
                  </a:lnTo>
                  <a:lnTo>
                    <a:pt x="496" y="372"/>
                  </a:lnTo>
                  <a:lnTo>
                    <a:pt x="479" y="373"/>
                  </a:lnTo>
                  <a:lnTo>
                    <a:pt x="462" y="372"/>
                  </a:lnTo>
                  <a:lnTo>
                    <a:pt x="448" y="368"/>
                  </a:lnTo>
                  <a:lnTo>
                    <a:pt x="437" y="362"/>
                  </a:lnTo>
                  <a:lnTo>
                    <a:pt x="430" y="355"/>
                  </a:lnTo>
                  <a:lnTo>
                    <a:pt x="426" y="347"/>
                  </a:lnTo>
                  <a:lnTo>
                    <a:pt x="430" y="337"/>
                  </a:lnTo>
                  <a:lnTo>
                    <a:pt x="437" y="330"/>
                  </a:lnTo>
                  <a:lnTo>
                    <a:pt x="448" y="324"/>
                  </a:lnTo>
                  <a:lnTo>
                    <a:pt x="462" y="320"/>
                  </a:lnTo>
                  <a:lnTo>
                    <a:pt x="479" y="319"/>
                  </a:lnTo>
                  <a:close/>
                  <a:moveTo>
                    <a:pt x="1125" y="293"/>
                  </a:moveTo>
                  <a:lnTo>
                    <a:pt x="1121" y="296"/>
                  </a:lnTo>
                  <a:lnTo>
                    <a:pt x="1119" y="298"/>
                  </a:lnTo>
                  <a:lnTo>
                    <a:pt x="1116" y="299"/>
                  </a:lnTo>
                  <a:lnTo>
                    <a:pt x="1115" y="299"/>
                  </a:lnTo>
                  <a:lnTo>
                    <a:pt x="1112" y="301"/>
                  </a:lnTo>
                  <a:lnTo>
                    <a:pt x="1104" y="304"/>
                  </a:lnTo>
                  <a:lnTo>
                    <a:pt x="1095" y="307"/>
                  </a:lnTo>
                  <a:lnTo>
                    <a:pt x="1083" y="307"/>
                  </a:lnTo>
                  <a:lnTo>
                    <a:pt x="1068" y="305"/>
                  </a:lnTo>
                  <a:lnTo>
                    <a:pt x="1054" y="304"/>
                  </a:lnTo>
                  <a:lnTo>
                    <a:pt x="1035" y="304"/>
                  </a:lnTo>
                  <a:lnTo>
                    <a:pt x="1021" y="305"/>
                  </a:lnTo>
                  <a:lnTo>
                    <a:pt x="1003" y="310"/>
                  </a:lnTo>
                  <a:lnTo>
                    <a:pt x="982" y="320"/>
                  </a:lnTo>
                  <a:lnTo>
                    <a:pt x="959" y="332"/>
                  </a:lnTo>
                  <a:lnTo>
                    <a:pt x="939" y="345"/>
                  </a:lnTo>
                  <a:lnTo>
                    <a:pt x="922" y="357"/>
                  </a:lnTo>
                  <a:lnTo>
                    <a:pt x="907" y="371"/>
                  </a:lnTo>
                  <a:lnTo>
                    <a:pt x="890" y="384"/>
                  </a:lnTo>
                  <a:lnTo>
                    <a:pt x="871" y="397"/>
                  </a:lnTo>
                  <a:lnTo>
                    <a:pt x="866" y="402"/>
                  </a:lnTo>
                  <a:lnTo>
                    <a:pt x="862" y="406"/>
                  </a:lnTo>
                  <a:lnTo>
                    <a:pt x="860" y="409"/>
                  </a:lnTo>
                  <a:lnTo>
                    <a:pt x="860" y="414"/>
                  </a:lnTo>
                  <a:lnTo>
                    <a:pt x="862" y="424"/>
                  </a:lnTo>
                  <a:lnTo>
                    <a:pt x="870" y="431"/>
                  </a:lnTo>
                  <a:lnTo>
                    <a:pt x="881" y="440"/>
                  </a:lnTo>
                  <a:lnTo>
                    <a:pt x="884" y="446"/>
                  </a:lnTo>
                  <a:lnTo>
                    <a:pt x="885" y="454"/>
                  </a:lnTo>
                  <a:lnTo>
                    <a:pt x="885" y="463"/>
                  </a:lnTo>
                  <a:lnTo>
                    <a:pt x="883" y="472"/>
                  </a:lnTo>
                  <a:lnTo>
                    <a:pt x="882" y="482"/>
                  </a:lnTo>
                  <a:lnTo>
                    <a:pt x="882" y="492"/>
                  </a:lnTo>
                  <a:lnTo>
                    <a:pt x="882" y="498"/>
                  </a:lnTo>
                  <a:lnTo>
                    <a:pt x="881" y="501"/>
                  </a:lnTo>
                  <a:lnTo>
                    <a:pt x="879" y="506"/>
                  </a:lnTo>
                  <a:lnTo>
                    <a:pt x="876" y="510"/>
                  </a:lnTo>
                  <a:lnTo>
                    <a:pt x="1252" y="510"/>
                  </a:lnTo>
                  <a:lnTo>
                    <a:pt x="1125" y="293"/>
                  </a:lnTo>
                  <a:close/>
                  <a:moveTo>
                    <a:pt x="364" y="204"/>
                  </a:moveTo>
                  <a:lnTo>
                    <a:pt x="171" y="510"/>
                  </a:lnTo>
                  <a:lnTo>
                    <a:pt x="566" y="510"/>
                  </a:lnTo>
                  <a:lnTo>
                    <a:pt x="594" y="494"/>
                  </a:lnTo>
                  <a:lnTo>
                    <a:pt x="625" y="476"/>
                  </a:lnTo>
                  <a:lnTo>
                    <a:pt x="658" y="457"/>
                  </a:lnTo>
                  <a:lnTo>
                    <a:pt x="693" y="435"/>
                  </a:lnTo>
                  <a:lnTo>
                    <a:pt x="694" y="432"/>
                  </a:lnTo>
                  <a:lnTo>
                    <a:pt x="696" y="430"/>
                  </a:lnTo>
                  <a:lnTo>
                    <a:pt x="696" y="426"/>
                  </a:lnTo>
                  <a:lnTo>
                    <a:pt x="693" y="424"/>
                  </a:lnTo>
                  <a:lnTo>
                    <a:pt x="680" y="411"/>
                  </a:lnTo>
                  <a:lnTo>
                    <a:pt x="671" y="401"/>
                  </a:lnTo>
                  <a:lnTo>
                    <a:pt x="665" y="394"/>
                  </a:lnTo>
                  <a:lnTo>
                    <a:pt x="663" y="389"/>
                  </a:lnTo>
                  <a:lnTo>
                    <a:pt x="661" y="379"/>
                  </a:lnTo>
                  <a:lnTo>
                    <a:pt x="662" y="367"/>
                  </a:lnTo>
                  <a:lnTo>
                    <a:pt x="663" y="355"/>
                  </a:lnTo>
                  <a:lnTo>
                    <a:pt x="661" y="342"/>
                  </a:lnTo>
                  <a:lnTo>
                    <a:pt x="661" y="341"/>
                  </a:lnTo>
                  <a:lnTo>
                    <a:pt x="658" y="338"/>
                  </a:lnTo>
                  <a:lnTo>
                    <a:pt x="601" y="298"/>
                  </a:lnTo>
                  <a:lnTo>
                    <a:pt x="574" y="292"/>
                  </a:lnTo>
                  <a:lnTo>
                    <a:pt x="546" y="285"/>
                  </a:lnTo>
                  <a:lnTo>
                    <a:pt x="522" y="278"/>
                  </a:lnTo>
                  <a:lnTo>
                    <a:pt x="500" y="272"/>
                  </a:lnTo>
                  <a:lnTo>
                    <a:pt x="489" y="267"/>
                  </a:lnTo>
                  <a:lnTo>
                    <a:pt x="479" y="263"/>
                  </a:lnTo>
                  <a:lnTo>
                    <a:pt x="471" y="259"/>
                  </a:lnTo>
                  <a:lnTo>
                    <a:pt x="463" y="252"/>
                  </a:lnTo>
                  <a:lnTo>
                    <a:pt x="457" y="243"/>
                  </a:lnTo>
                  <a:lnTo>
                    <a:pt x="453" y="228"/>
                  </a:lnTo>
                  <a:lnTo>
                    <a:pt x="449" y="227"/>
                  </a:lnTo>
                  <a:lnTo>
                    <a:pt x="439" y="226"/>
                  </a:lnTo>
                  <a:lnTo>
                    <a:pt x="428" y="223"/>
                  </a:lnTo>
                  <a:lnTo>
                    <a:pt x="416" y="222"/>
                  </a:lnTo>
                  <a:lnTo>
                    <a:pt x="407" y="221"/>
                  </a:lnTo>
                  <a:lnTo>
                    <a:pt x="402" y="221"/>
                  </a:lnTo>
                  <a:lnTo>
                    <a:pt x="380" y="212"/>
                  </a:lnTo>
                  <a:lnTo>
                    <a:pt x="364" y="204"/>
                  </a:lnTo>
                  <a:close/>
                  <a:moveTo>
                    <a:pt x="773" y="172"/>
                  </a:moveTo>
                  <a:lnTo>
                    <a:pt x="790" y="174"/>
                  </a:lnTo>
                  <a:lnTo>
                    <a:pt x="804" y="178"/>
                  </a:lnTo>
                  <a:lnTo>
                    <a:pt x="814" y="186"/>
                  </a:lnTo>
                  <a:lnTo>
                    <a:pt x="818" y="195"/>
                  </a:lnTo>
                  <a:lnTo>
                    <a:pt x="814" y="205"/>
                  </a:lnTo>
                  <a:lnTo>
                    <a:pt x="804" y="212"/>
                  </a:lnTo>
                  <a:lnTo>
                    <a:pt x="790" y="217"/>
                  </a:lnTo>
                  <a:lnTo>
                    <a:pt x="773" y="218"/>
                  </a:lnTo>
                  <a:lnTo>
                    <a:pt x="756" y="217"/>
                  </a:lnTo>
                  <a:lnTo>
                    <a:pt x="742" y="212"/>
                  </a:lnTo>
                  <a:lnTo>
                    <a:pt x="732" y="205"/>
                  </a:lnTo>
                  <a:lnTo>
                    <a:pt x="728" y="195"/>
                  </a:lnTo>
                  <a:lnTo>
                    <a:pt x="732" y="186"/>
                  </a:lnTo>
                  <a:lnTo>
                    <a:pt x="742" y="178"/>
                  </a:lnTo>
                  <a:lnTo>
                    <a:pt x="756" y="174"/>
                  </a:lnTo>
                  <a:lnTo>
                    <a:pt x="773" y="172"/>
                  </a:lnTo>
                  <a:close/>
                  <a:moveTo>
                    <a:pt x="431" y="100"/>
                  </a:moveTo>
                  <a:lnTo>
                    <a:pt x="399" y="147"/>
                  </a:lnTo>
                  <a:lnTo>
                    <a:pt x="404" y="147"/>
                  </a:lnTo>
                  <a:lnTo>
                    <a:pt x="410" y="146"/>
                  </a:lnTo>
                  <a:lnTo>
                    <a:pt x="415" y="146"/>
                  </a:lnTo>
                  <a:lnTo>
                    <a:pt x="424" y="146"/>
                  </a:lnTo>
                  <a:lnTo>
                    <a:pt x="432" y="147"/>
                  </a:lnTo>
                  <a:lnTo>
                    <a:pt x="460" y="151"/>
                  </a:lnTo>
                  <a:lnTo>
                    <a:pt x="488" y="159"/>
                  </a:lnTo>
                  <a:lnTo>
                    <a:pt x="515" y="170"/>
                  </a:lnTo>
                  <a:lnTo>
                    <a:pt x="540" y="182"/>
                  </a:lnTo>
                  <a:lnTo>
                    <a:pt x="561" y="195"/>
                  </a:lnTo>
                  <a:lnTo>
                    <a:pt x="580" y="208"/>
                  </a:lnTo>
                  <a:lnTo>
                    <a:pt x="594" y="216"/>
                  </a:lnTo>
                  <a:lnTo>
                    <a:pt x="600" y="221"/>
                  </a:lnTo>
                  <a:lnTo>
                    <a:pt x="606" y="226"/>
                  </a:lnTo>
                  <a:lnTo>
                    <a:pt x="611" y="235"/>
                  </a:lnTo>
                  <a:lnTo>
                    <a:pt x="617" y="245"/>
                  </a:lnTo>
                  <a:lnTo>
                    <a:pt x="618" y="246"/>
                  </a:lnTo>
                  <a:lnTo>
                    <a:pt x="619" y="247"/>
                  </a:lnTo>
                  <a:lnTo>
                    <a:pt x="621" y="249"/>
                  </a:lnTo>
                  <a:lnTo>
                    <a:pt x="664" y="279"/>
                  </a:lnTo>
                  <a:lnTo>
                    <a:pt x="704" y="307"/>
                  </a:lnTo>
                  <a:lnTo>
                    <a:pt x="708" y="308"/>
                  </a:lnTo>
                  <a:lnTo>
                    <a:pt x="725" y="309"/>
                  </a:lnTo>
                  <a:lnTo>
                    <a:pt x="740" y="309"/>
                  </a:lnTo>
                  <a:lnTo>
                    <a:pt x="763" y="308"/>
                  </a:lnTo>
                  <a:lnTo>
                    <a:pt x="784" y="303"/>
                  </a:lnTo>
                  <a:lnTo>
                    <a:pt x="802" y="295"/>
                  </a:lnTo>
                  <a:lnTo>
                    <a:pt x="815" y="289"/>
                  </a:lnTo>
                  <a:lnTo>
                    <a:pt x="836" y="284"/>
                  </a:lnTo>
                  <a:lnTo>
                    <a:pt x="862" y="279"/>
                  </a:lnTo>
                  <a:lnTo>
                    <a:pt x="895" y="275"/>
                  </a:lnTo>
                  <a:lnTo>
                    <a:pt x="896" y="275"/>
                  </a:lnTo>
                  <a:lnTo>
                    <a:pt x="898" y="274"/>
                  </a:lnTo>
                  <a:lnTo>
                    <a:pt x="939" y="246"/>
                  </a:lnTo>
                  <a:lnTo>
                    <a:pt x="976" y="224"/>
                  </a:lnTo>
                  <a:lnTo>
                    <a:pt x="1010" y="209"/>
                  </a:lnTo>
                  <a:lnTo>
                    <a:pt x="1040" y="198"/>
                  </a:lnTo>
                  <a:lnTo>
                    <a:pt x="1064" y="191"/>
                  </a:lnTo>
                  <a:lnTo>
                    <a:pt x="1011" y="100"/>
                  </a:lnTo>
                  <a:lnTo>
                    <a:pt x="431" y="100"/>
                  </a:lnTo>
                  <a:close/>
                  <a:moveTo>
                    <a:pt x="351" y="0"/>
                  </a:moveTo>
                  <a:lnTo>
                    <a:pt x="1096" y="0"/>
                  </a:lnTo>
                  <a:lnTo>
                    <a:pt x="1440" y="469"/>
                  </a:lnTo>
                  <a:lnTo>
                    <a:pt x="1440" y="470"/>
                  </a:lnTo>
                  <a:lnTo>
                    <a:pt x="1440" y="471"/>
                  </a:lnTo>
                  <a:lnTo>
                    <a:pt x="1420" y="477"/>
                  </a:lnTo>
                  <a:lnTo>
                    <a:pt x="1387" y="492"/>
                  </a:lnTo>
                  <a:lnTo>
                    <a:pt x="1357" y="513"/>
                  </a:lnTo>
                  <a:lnTo>
                    <a:pt x="1330" y="540"/>
                  </a:lnTo>
                  <a:lnTo>
                    <a:pt x="1309" y="571"/>
                  </a:lnTo>
                  <a:lnTo>
                    <a:pt x="1293" y="605"/>
                  </a:lnTo>
                  <a:lnTo>
                    <a:pt x="1283" y="642"/>
                  </a:lnTo>
                  <a:lnTo>
                    <a:pt x="1282" y="651"/>
                  </a:lnTo>
                  <a:lnTo>
                    <a:pt x="1281" y="660"/>
                  </a:lnTo>
                  <a:lnTo>
                    <a:pt x="173" y="660"/>
                  </a:lnTo>
                  <a:lnTo>
                    <a:pt x="172" y="651"/>
                  </a:lnTo>
                  <a:lnTo>
                    <a:pt x="171" y="642"/>
                  </a:lnTo>
                  <a:lnTo>
                    <a:pt x="164" y="611"/>
                  </a:lnTo>
                  <a:lnTo>
                    <a:pt x="150" y="581"/>
                  </a:lnTo>
                  <a:lnTo>
                    <a:pt x="133" y="553"/>
                  </a:lnTo>
                  <a:lnTo>
                    <a:pt x="113" y="528"/>
                  </a:lnTo>
                  <a:lnTo>
                    <a:pt x="90" y="506"/>
                  </a:lnTo>
                  <a:lnTo>
                    <a:pt x="63" y="489"/>
                  </a:lnTo>
                  <a:lnTo>
                    <a:pt x="35" y="477"/>
                  </a:lnTo>
                  <a:lnTo>
                    <a:pt x="17" y="471"/>
                  </a:lnTo>
                  <a:lnTo>
                    <a:pt x="0" y="466"/>
                  </a:lnTo>
                  <a:lnTo>
                    <a:pt x="35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52"/>
            <p:cNvSpPr>
              <a:spLocks noEditPoints="1"/>
            </p:cNvSpPr>
            <p:nvPr/>
          </p:nvSpPr>
          <p:spPr bwMode="auto">
            <a:xfrm>
              <a:off x="1598" y="2851"/>
              <a:ext cx="495" cy="471"/>
            </a:xfrm>
            <a:custGeom>
              <a:avLst/>
              <a:gdLst>
                <a:gd name="T0" fmla="*/ 2464 w 2474"/>
                <a:gd name="T1" fmla="*/ 1702 h 2359"/>
                <a:gd name="T2" fmla="*/ 2446 w 2474"/>
                <a:gd name="T3" fmla="*/ 2061 h 2359"/>
                <a:gd name="T4" fmla="*/ 2025 w 2474"/>
                <a:gd name="T5" fmla="*/ 2222 h 2359"/>
                <a:gd name="T6" fmla="*/ 1817 w 2474"/>
                <a:gd name="T7" fmla="*/ 2096 h 2359"/>
                <a:gd name="T8" fmla="*/ 2027 w 2474"/>
                <a:gd name="T9" fmla="*/ 1925 h 2359"/>
                <a:gd name="T10" fmla="*/ 2137 w 2474"/>
                <a:gd name="T11" fmla="*/ 1574 h 2359"/>
                <a:gd name="T12" fmla="*/ 2378 w 2474"/>
                <a:gd name="T13" fmla="*/ 1507 h 2359"/>
                <a:gd name="T14" fmla="*/ 240 w 2474"/>
                <a:gd name="T15" fmla="*/ 1532 h 2359"/>
                <a:gd name="T16" fmla="*/ 389 w 2474"/>
                <a:gd name="T17" fmla="*/ 1720 h 2359"/>
                <a:gd name="T18" fmla="*/ 518 w 2474"/>
                <a:gd name="T19" fmla="*/ 2056 h 2359"/>
                <a:gd name="T20" fmla="*/ 739 w 2474"/>
                <a:gd name="T21" fmla="*/ 2097 h 2359"/>
                <a:gd name="T22" fmla="*/ 192 w 2474"/>
                <a:gd name="T23" fmla="*/ 2194 h 2359"/>
                <a:gd name="T24" fmla="*/ 1 w 2474"/>
                <a:gd name="T25" fmla="*/ 1888 h 2359"/>
                <a:gd name="T26" fmla="*/ 28 w 2474"/>
                <a:gd name="T27" fmla="*/ 1545 h 2359"/>
                <a:gd name="T28" fmla="*/ 2328 w 2474"/>
                <a:gd name="T29" fmla="*/ 1353 h 2359"/>
                <a:gd name="T30" fmla="*/ 2083 w 2474"/>
                <a:gd name="T31" fmla="*/ 1499 h 2359"/>
                <a:gd name="T32" fmla="*/ 1970 w 2474"/>
                <a:gd name="T33" fmla="*/ 1790 h 2359"/>
                <a:gd name="T34" fmla="*/ 1800 w 2474"/>
                <a:gd name="T35" fmla="*/ 2025 h 2359"/>
                <a:gd name="T36" fmla="*/ 1624 w 2474"/>
                <a:gd name="T37" fmla="*/ 2306 h 2359"/>
                <a:gd name="T38" fmla="*/ 1478 w 2474"/>
                <a:gd name="T39" fmla="*/ 2253 h 2359"/>
                <a:gd name="T40" fmla="*/ 1606 w 2474"/>
                <a:gd name="T41" fmla="*/ 1781 h 2359"/>
                <a:gd name="T42" fmla="*/ 1856 w 2474"/>
                <a:gd name="T43" fmla="*/ 1669 h 2359"/>
                <a:gd name="T44" fmla="*/ 1994 w 2474"/>
                <a:gd name="T45" fmla="*/ 1356 h 2359"/>
                <a:gd name="T46" fmla="*/ 2266 w 2474"/>
                <a:gd name="T47" fmla="*/ 1293 h 2359"/>
                <a:gd name="T48" fmla="*/ 449 w 2474"/>
                <a:gd name="T49" fmla="*/ 1346 h 2359"/>
                <a:gd name="T50" fmla="*/ 614 w 2474"/>
                <a:gd name="T51" fmla="*/ 1622 h 2359"/>
                <a:gd name="T52" fmla="*/ 842 w 2474"/>
                <a:gd name="T53" fmla="*/ 1790 h 2359"/>
                <a:gd name="T54" fmla="*/ 996 w 2474"/>
                <a:gd name="T55" fmla="*/ 1876 h 2359"/>
                <a:gd name="T56" fmla="*/ 863 w 2474"/>
                <a:gd name="T57" fmla="*/ 2328 h 2359"/>
                <a:gd name="T58" fmla="*/ 677 w 2474"/>
                <a:gd name="T59" fmla="*/ 2025 h 2359"/>
                <a:gd name="T60" fmla="*/ 506 w 2474"/>
                <a:gd name="T61" fmla="*/ 1790 h 2359"/>
                <a:gd name="T62" fmla="*/ 391 w 2474"/>
                <a:gd name="T63" fmla="*/ 1499 h 2359"/>
                <a:gd name="T64" fmla="*/ 148 w 2474"/>
                <a:gd name="T65" fmla="*/ 1353 h 2359"/>
                <a:gd name="T66" fmla="*/ 2189 w 2474"/>
                <a:gd name="T67" fmla="*/ 1054 h 2359"/>
                <a:gd name="T68" fmla="*/ 2087 w 2474"/>
                <a:gd name="T69" fmla="*/ 1265 h 2359"/>
                <a:gd name="T70" fmla="*/ 1985 w 2474"/>
                <a:gd name="T71" fmla="*/ 1054 h 2359"/>
                <a:gd name="T72" fmla="*/ 506 w 2474"/>
                <a:gd name="T73" fmla="*/ 1078 h 2359"/>
                <a:gd name="T74" fmla="*/ 358 w 2474"/>
                <a:gd name="T75" fmla="*/ 1263 h 2359"/>
                <a:gd name="T76" fmla="*/ 306 w 2474"/>
                <a:gd name="T77" fmla="*/ 1033 h 2359"/>
                <a:gd name="T78" fmla="*/ 1994 w 2474"/>
                <a:gd name="T79" fmla="*/ 727 h 2359"/>
                <a:gd name="T80" fmla="*/ 1918 w 2474"/>
                <a:gd name="T81" fmla="*/ 1017 h 2359"/>
                <a:gd name="T82" fmla="*/ 1652 w 2474"/>
                <a:gd name="T83" fmla="*/ 580 h 2359"/>
                <a:gd name="T84" fmla="*/ 1857 w 2474"/>
                <a:gd name="T85" fmla="*/ 650 h 2359"/>
                <a:gd name="T86" fmla="*/ 1850 w 2474"/>
                <a:gd name="T87" fmla="*/ 1006 h 2359"/>
                <a:gd name="T88" fmla="*/ 1450 w 2474"/>
                <a:gd name="T89" fmla="*/ 630 h 2359"/>
                <a:gd name="T90" fmla="*/ 1652 w 2474"/>
                <a:gd name="T91" fmla="*/ 321 h 2359"/>
                <a:gd name="T92" fmla="*/ 1741 w 2474"/>
                <a:gd name="T93" fmla="*/ 507 h 2359"/>
                <a:gd name="T94" fmla="*/ 1541 w 2474"/>
                <a:gd name="T95" fmla="*/ 461 h 2359"/>
                <a:gd name="T96" fmla="*/ 924 w 2474"/>
                <a:gd name="T97" fmla="*/ 282 h 2359"/>
                <a:gd name="T98" fmla="*/ 1051 w 2474"/>
                <a:gd name="T99" fmla="*/ 343 h 2359"/>
                <a:gd name="T100" fmla="*/ 1198 w 2474"/>
                <a:gd name="T101" fmla="*/ 588 h 2359"/>
                <a:gd name="T102" fmla="*/ 1255 w 2474"/>
                <a:gd name="T103" fmla="*/ 697 h 2359"/>
                <a:gd name="T104" fmla="*/ 1163 w 2474"/>
                <a:gd name="T105" fmla="*/ 732 h 2359"/>
                <a:gd name="T106" fmla="*/ 793 w 2474"/>
                <a:gd name="T107" fmla="*/ 783 h 2359"/>
                <a:gd name="T108" fmla="*/ 676 w 2474"/>
                <a:gd name="T109" fmla="*/ 931 h 2359"/>
                <a:gd name="T110" fmla="*/ 655 w 2474"/>
                <a:gd name="T111" fmla="*/ 747 h 2359"/>
                <a:gd name="T112" fmla="*/ 607 w 2474"/>
                <a:gd name="T113" fmla="*/ 491 h 2359"/>
                <a:gd name="T114" fmla="*/ 723 w 2474"/>
                <a:gd name="T115" fmla="*/ 285 h 2359"/>
                <a:gd name="T116" fmla="*/ 928 w 2474"/>
                <a:gd name="T117" fmla="*/ 46 h 2359"/>
                <a:gd name="T118" fmla="*/ 833 w 2474"/>
                <a:gd name="T119" fmla="*/ 241 h 2359"/>
                <a:gd name="T120" fmla="*/ 739 w 2474"/>
                <a:gd name="T121" fmla="*/ 46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74" h="2359">
                  <a:moveTo>
                    <a:pt x="2418" y="1506"/>
                  </a:moveTo>
                  <a:lnTo>
                    <a:pt x="2429" y="1507"/>
                  </a:lnTo>
                  <a:lnTo>
                    <a:pt x="2436" y="1513"/>
                  </a:lnTo>
                  <a:lnTo>
                    <a:pt x="2441" y="1525"/>
                  </a:lnTo>
                  <a:lnTo>
                    <a:pt x="2446" y="1545"/>
                  </a:lnTo>
                  <a:lnTo>
                    <a:pt x="2451" y="1569"/>
                  </a:lnTo>
                  <a:lnTo>
                    <a:pt x="2455" y="1596"/>
                  </a:lnTo>
                  <a:lnTo>
                    <a:pt x="2458" y="1629"/>
                  </a:lnTo>
                  <a:lnTo>
                    <a:pt x="2462" y="1664"/>
                  </a:lnTo>
                  <a:lnTo>
                    <a:pt x="2464" y="1702"/>
                  </a:lnTo>
                  <a:lnTo>
                    <a:pt x="2467" y="1739"/>
                  </a:lnTo>
                  <a:lnTo>
                    <a:pt x="2469" y="1778"/>
                  </a:lnTo>
                  <a:lnTo>
                    <a:pt x="2470" y="1817"/>
                  </a:lnTo>
                  <a:lnTo>
                    <a:pt x="2472" y="1853"/>
                  </a:lnTo>
                  <a:lnTo>
                    <a:pt x="2473" y="1888"/>
                  </a:lnTo>
                  <a:lnTo>
                    <a:pt x="2474" y="1919"/>
                  </a:lnTo>
                  <a:lnTo>
                    <a:pt x="2474" y="1947"/>
                  </a:lnTo>
                  <a:lnTo>
                    <a:pt x="2472" y="1987"/>
                  </a:lnTo>
                  <a:lnTo>
                    <a:pt x="2462" y="2025"/>
                  </a:lnTo>
                  <a:lnTo>
                    <a:pt x="2446" y="2061"/>
                  </a:lnTo>
                  <a:lnTo>
                    <a:pt x="2423" y="2093"/>
                  </a:lnTo>
                  <a:lnTo>
                    <a:pt x="2395" y="2124"/>
                  </a:lnTo>
                  <a:lnTo>
                    <a:pt x="2362" y="2151"/>
                  </a:lnTo>
                  <a:lnTo>
                    <a:pt x="2324" y="2174"/>
                  </a:lnTo>
                  <a:lnTo>
                    <a:pt x="2282" y="2194"/>
                  </a:lnTo>
                  <a:lnTo>
                    <a:pt x="2236" y="2210"/>
                  </a:lnTo>
                  <a:lnTo>
                    <a:pt x="2186" y="2220"/>
                  </a:lnTo>
                  <a:lnTo>
                    <a:pt x="2135" y="2226"/>
                  </a:lnTo>
                  <a:lnTo>
                    <a:pt x="2081" y="2226"/>
                  </a:lnTo>
                  <a:lnTo>
                    <a:pt x="2025" y="2222"/>
                  </a:lnTo>
                  <a:lnTo>
                    <a:pt x="1967" y="2210"/>
                  </a:lnTo>
                  <a:lnTo>
                    <a:pt x="1911" y="2191"/>
                  </a:lnTo>
                  <a:lnTo>
                    <a:pt x="1851" y="2167"/>
                  </a:lnTo>
                  <a:lnTo>
                    <a:pt x="1793" y="2136"/>
                  </a:lnTo>
                  <a:lnTo>
                    <a:pt x="1736" y="2097"/>
                  </a:lnTo>
                  <a:lnTo>
                    <a:pt x="1740" y="2097"/>
                  </a:lnTo>
                  <a:lnTo>
                    <a:pt x="1752" y="2097"/>
                  </a:lnTo>
                  <a:lnTo>
                    <a:pt x="1769" y="2098"/>
                  </a:lnTo>
                  <a:lnTo>
                    <a:pt x="1791" y="2097"/>
                  </a:lnTo>
                  <a:lnTo>
                    <a:pt x="1817" y="2096"/>
                  </a:lnTo>
                  <a:lnTo>
                    <a:pt x="1845" y="2093"/>
                  </a:lnTo>
                  <a:lnTo>
                    <a:pt x="1874" y="2089"/>
                  </a:lnTo>
                  <a:lnTo>
                    <a:pt x="1903" y="2080"/>
                  </a:lnTo>
                  <a:lnTo>
                    <a:pt x="1931" y="2070"/>
                  </a:lnTo>
                  <a:lnTo>
                    <a:pt x="1958" y="2056"/>
                  </a:lnTo>
                  <a:lnTo>
                    <a:pt x="1972" y="2043"/>
                  </a:lnTo>
                  <a:lnTo>
                    <a:pt x="1985" y="2022"/>
                  </a:lnTo>
                  <a:lnTo>
                    <a:pt x="2000" y="1994"/>
                  </a:lnTo>
                  <a:lnTo>
                    <a:pt x="2013" y="1962"/>
                  </a:lnTo>
                  <a:lnTo>
                    <a:pt x="2027" y="1925"/>
                  </a:lnTo>
                  <a:lnTo>
                    <a:pt x="2039" y="1885"/>
                  </a:lnTo>
                  <a:lnTo>
                    <a:pt x="2051" y="1844"/>
                  </a:lnTo>
                  <a:lnTo>
                    <a:pt x="2063" y="1802"/>
                  </a:lnTo>
                  <a:lnTo>
                    <a:pt x="2074" y="1761"/>
                  </a:lnTo>
                  <a:lnTo>
                    <a:pt x="2086" y="1720"/>
                  </a:lnTo>
                  <a:lnTo>
                    <a:pt x="2097" y="1681"/>
                  </a:lnTo>
                  <a:lnTo>
                    <a:pt x="2106" y="1646"/>
                  </a:lnTo>
                  <a:lnTo>
                    <a:pt x="2117" y="1616"/>
                  </a:lnTo>
                  <a:lnTo>
                    <a:pt x="2127" y="1592"/>
                  </a:lnTo>
                  <a:lnTo>
                    <a:pt x="2137" y="1574"/>
                  </a:lnTo>
                  <a:lnTo>
                    <a:pt x="2146" y="1564"/>
                  </a:lnTo>
                  <a:lnTo>
                    <a:pt x="2162" y="1555"/>
                  </a:lnTo>
                  <a:lnTo>
                    <a:pt x="2183" y="1547"/>
                  </a:lnTo>
                  <a:lnTo>
                    <a:pt x="2208" y="1540"/>
                  </a:lnTo>
                  <a:lnTo>
                    <a:pt x="2236" y="1532"/>
                  </a:lnTo>
                  <a:lnTo>
                    <a:pt x="2265" y="1525"/>
                  </a:lnTo>
                  <a:lnTo>
                    <a:pt x="2295" y="1519"/>
                  </a:lnTo>
                  <a:lnTo>
                    <a:pt x="2325" y="1514"/>
                  </a:lnTo>
                  <a:lnTo>
                    <a:pt x="2353" y="1511"/>
                  </a:lnTo>
                  <a:lnTo>
                    <a:pt x="2378" y="1507"/>
                  </a:lnTo>
                  <a:lnTo>
                    <a:pt x="2400" y="1506"/>
                  </a:lnTo>
                  <a:lnTo>
                    <a:pt x="2418" y="1506"/>
                  </a:lnTo>
                  <a:close/>
                  <a:moveTo>
                    <a:pt x="57" y="1506"/>
                  </a:moveTo>
                  <a:lnTo>
                    <a:pt x="74" y="1506"/>
                  </a:lnTo>
                  <a:lnTo>
                    <a:pt x="96" y="1507"/>
                  </a:lnTo>
                  <a:lnTo>
                    <a:pt x="122" y="1511"/>
                  </a:lnTo>
                  <a:lnTo>
                    <a:pt x="150" y="1514"/>
                  </a:lnTo>
                  <a:lnTo>
                    <a:pt x="180" y="1519"/>
                  </a:lnTo>
                  <a:lnTo>
                    <a:pt x="209" y="1525"/>
                  </a:lnTo>
                  <a:lnTo>
                    <a:pt x="240" y="1532"/>
                  </a:lnTo>
                  <a:lnTo>
                    <a:pt x="267" y="1540"/>
                  </a:lnTo>
                  <a:lnTo>
                    <a:pt x="292" y="1547"/>
                  </a:lnTo>
                  <a:lnTo>
                    <a:pt x="312" y="1555"/>
                  </a:lnTo>
                  <a:lnTo>
                    <a:pt x="328" y="1564"/>
                  </a:lnTo>
                  <a:lnTo>
                    <a:pt x="337" y="1574"/>
                  </a:lnTo>
                  <a:lnTo>
                    <a:pt x="347" y="1592"/>
                  </a:lnTo>
                  <a:lnTo>
                    <a:pt x="358" y="1616"/>
                  </a:lnTo>
                  <a:lnTo>
                    <a:pt x="368" y="1646"/>
                  </a:lnTo>
                  <a:lnTo>
                    <a:pt x="379" y="1681"/>
                  </a:lnTo>
                  <a:lnTo>
                    <a:pt x="389" y="1720"/>
                  </a:lnTo>
                  <a:lnTo>
                    <a:pt x="400" y="1761"/>
                  </a:lnTo>
                  <a:lnTo>
                    <a:pt x="412" y="1802"/>
                  </a:lnTo>
                  <a:lnTo>
                    <a:pt x="423" y="1844"/>
                  </a:lnTo>
                  <a:lnTo>
                    <a:pt x="435" y="1885"/>
                  </a:lnTo>
                  <a:lnTo>
                    <a:pt x="449" y="1925"/>
                  </a:lnTo>
                  <a:lnTo>
                    <a:pt x="462" y="1962"/>
                  </a:lnTo>
                  <a:lnTo>
                    <a:pt x="475" y="1994"/>
                  </a:lnTo>
                  <a:lnTo>
                    <a:pt x="489" y="2022"/>
                  </a:lnTo>
                  <a:lnTo>
                    <a:pt x="503" y="2043"/>
                  </a:lnTo>
                  <a:lnTo>
                    <a:pt x="518" y="2056"/>
                  </a:lnTo>
                  <a:lnTo>
                    <a:pt x="543" y="2070"/>
                  </a:lnTo>
                  <a:lnTo>
                    <a:pt x="571" y="2080"/>
                  </a:lnTo>
                  <a:lnTo>
                    <a:pt x="601" y="2089"/>
                  </a:lnTo>
                  <a:lnTo>
                    <a:pt x="630" y="2093"/>
                  </a:lnTo>
                  <a:lnTo>
                    <a:pt x="658" y="2096"/>
                  </a:lnTo>
                  <a:lnTo>
                    <a:pt x="683" y="2097"/>
                  </a:lnTo>
                  <a:lnTo>
                    <a:pt x="706" y="2098"/>
                  </a:lnTo>
                  <a:lnTo>
                    <a:pt x="723" y="2097"/>
                  </a:lnTo>
                  <a:lnTo>
                    <a:pt x="734" y="2097"/>
                  </a:lnTo>
                  <a:lnTo>
                    <a:pt x="739" y="2097"/>
                  </a:lnTo>
                  <a:lnTo>
                    <a:pt x="681" y="2136"/>
                  </a:lnTo>
                  <a:lnTo>
                    <a:pt x="623" y="2167"/>
                  </a:lnTo>
                  <a:lnTo>
                    <a:pt x="565" y="2191"/>
                  </a:lnTo>
                  <a:lnTo>
                    <a:pt x="507" y="2210"/>
                  </a:lnTo>
                  <a:lnTo>
                    <a:pt x="450" y="2222"/>
                  </a:lnTo>
                  <a:lnTo>
                    <a:pt x="394" y="2226"/>
                  </a:lnTo>
                  <a:lnTo>
                    <a:pt x="340" y="2226"/>
                  </a:lnTo>
                  <a:lnTo>
                    <a:pt x="288" y="2220"/>
                  </a:lnTo>
                  <a:lnTo>
                    <a:pt x="238" y="2210"/>
                  </a:lnTo>
                  <a:lnTo>
                    <a:pt x="192" y="2194"/>
                  </a:lnTo>
                  <a:lnTo>
                    <a:pt x="151" y="2174"/>
                  </a:lnTo>
                  <a:lnTo>
                    <a:pt x="113" y="2151"/>
                  </a:lnTo>
                  <a:lnTo>
                    <a:pt x="80" y="2124"/>
                  </a:lnTo>
                  <a:lnTo>
                    <a:pt x="51" y="2093"/>
                  </a:lnTo>
                  <a:lnTo>
                    <a:pt x="29" y="2061"/>
                  </a:lnTo>
                  <a:lnTo>
                    <a:pt x="12" y="2025"/>
                  </a:lnTo>
                  <a:lnTo>
                    <a:pt x="3" y="1987"/>
                  </a:lnTo>
                  <a:lnTo>
                    <a:pt x="0" y="1947"/>
                  </a:lnTo>
                  <a:lnTo>
                    <a:pt x="1" y="1919"/>
                  </a:lnTo>
                  <a:lnTo>
                    <a:pt x="1" y="1888"/>
                  </a:lnTo>
                  <a:lnTo>
                    <a:pt x="3" y="1853"/>
                  </a:lnTo>
                  <a:lnTo>
                    <a:pt x="4" y="1817"/>
                  </a:lnTo>
                  <a:lnTo>
                    <a:pt x="6" y="1778"/>
                  </a:lnTo>
                  <a:lnTo>
                    <a:pt x="7" y="1739"/>
                  </a:lnTo>
                  <a:lnTo>
                    <a:pt x="10" y="1702"/>
                  </a:lnTo>
                  <a:lnTo>
                    <a:pt x="13" y="1664"/>
                  </a:lnTo>
                  <a:lnTo>
                    <a:pt x="16" y="1629"/>
                  </a:lnTo>
                  <a:lnTo>
                    <a:pt x="20" y="1596"/>
                  </a:lnTo>
                  <a:lnTo>
                    <a:pt x="23" y="1569"/>
                  </a:lnTo>
                  <a:lnTo>
                    <a:pt x="28" y="1545"/>
                  </a:lnTo>
                  <a:lnTo>
                    <a:pt x="33" y="1525"/>
                  </a:lnTo>
                  <a:lnTo>
                    <a:pt x="39" y="1513"/>
                  </a:lnTo>
                  <a:lnTo>
                    <a:pt x="45" y="1507"/>
                  </a:lnTo>
                  <a:lnTo>
                    <a:pt x="57" y="1506"/>
                  </a:lnTo>
                  <a:close/>
                  <a:moveTo>
                    <a:pt x="2266" y="1293"/>
                  </a:moveTo>
                  <a:lnTo>
                    <a:pt x="2285" y="1294"/>
                  </a:lnTo>
                  <a:lnTo>
                    <a:pt x="2302" y="1301"/>
                  </a:lnTo>
                  <a:lnTo>
                    <a:pt x="2316" y="1315"/>
                  </a:lnTo>
                  <a:lnTo>
                    <a:pt x="2324" y="1332"/>
                  </a:lnTo>
                  <a:lnTo>
                    <a:pt x="2328" y="1353"/>
                  </a:lnTo>
                  <a:lnTo>
                    <a:pt x="2326" y="1404"/>
                  </a:lnTo>
                  <a:lnTo>
                    <a:pt x="2324" y="1450"/>
                  </a:lnTo>
                  <a:lnTo>
                    <a:pt x="2300" y="1451"/>
                  </a:lnTo>
                  <a:lnTo>
                    <a:pt x="2271" y="1455"/>
                  </a:lnTo>
                  <a:lnTo>
                    <a:pt x="2239" y="1460"/>
                  </a:lnTo>
                  <a:lnTo>
                    <a:pt x="2204" y="1466"/>
                  </a:lnTo>
                  <a:lnTo>
                    <a:pt x="2170" y="1473"/>
                  </a:lnTo>
                  <a:lnTo>
                    <a:pt x="2138" y="1482"/>
                  </a:lnTo>
                  <a:lnTo>
                    <a:pt x="2109" y="1490"/>
                  </a:lnTo>
                  <a:lnTo>
                    <a:pt x="2083" y="1499"/>
                  </a:lnTo>
                  <a:lnTo>
                    <a:pt x="2065" y="1508"/>
                  </a:lnTo>
                  <a:lnTo>
                    <a:pt x="2056" y="1518"/>
                  </a:lnTo>
                  <a:lnTo>
                    <a:pt x="2046" y="1536"/>
                  </a:lnTo>
                  <a:lnTo>
                    <a:pt x="2036" y="1561"/>
                  </a:lnTo>
                  <a:lnTo>
                    <a:pt x="2025" y="1592"/>
                  </a:lnTo>
                  <a:lnTo>
                    <a:pt x="2015" y="1627"/>
                  </a:lnTo>
                  <a:lnTo>
                    <a:pt x="2004" y="1664"/>
                  </a:lnTo>
                  <a:lnTo>
                    <a:pt x="1993" y="1705"/>
                  </a:lnTo>
                  <a:lnTo>
                    <a:pt x="1982" y="1748"/>
                  </a:lnTo>
                  <a:lnTo>
                    <a:pt x="1970" y="1790"/>
                  </a:lnTo>
                  <a:lnTo>
                    <a:pt x="1958" y="1831"/>
                  </a:lnTo>
                  <a:lnTo>
                    <a:pt x="1946" y="1871"/>
                  </a:lnTo>
                  <a:lnTo>
                    <a:pt x="1932" y="1907"/>
                  </a:lnTo>
                  <a:lnTo>
                    <a:pt x="1919" y="1939"/>
                  </a:lnTo>
                  <a:lnTo>
                    <a:pt x="1904" y="1966"/>
                  </a:lnTo>
                  <a:lnTo>
                    <a:pt x="1891" y="1987"/>
                  </a:lnTo>
                  <a:lnTo>
                    <a:pt x="1875" y="2002"/>
                  </a:lnTo>
                  <a:lnTo>
                    <a:pt x="1854" y="2012"/>
                  </a:lnTo>
                  <a:lnTo>
                    <a:pt x="1828" y="2020"/>
                  </a:lnTo>
                  <a:lnTo>
                    <a:pt x="1800" y="2025"/>
                  </a:lnTo>
                  <a:lnTo>
                    <a:pt x="1773" y="2026"/>
                  </a:lnTo>
                  <a:lnTo>
                    <a:pt x="1744" y="2026"/>
                  </a:lnTo>
                  <a:lnTo>
                    <a:pt x="1716" y="2023"/>
                  </a:lnTo>
                  <a:lnTo>
                    <a:pt x="1690" y="2020"/>
                  </a:lnTo>
                  <a:lnTo>
                    <a:pt x="1667" y="2016"/>
                  </a:lnTo>
                  <a:lnTo>
                    <a:pt x="1648" y="2011"/>
                  </a:lnTo>
                  <a:lnTo>
                    <a:pt x="1634" y="2006"/>
                  </a:lnTo>
                  <a:lnTo>
                    <a:pt x="1634" y="2253"/>
                  </a:lnTo>
                  <a:lnTo>
                    <a:pt x="1631" y="2281"/>
                  </a:lnTo>
                  <a:lnTo>
                    <a:pt x="1624" y="2306"/>
                  </a:lnTo>
                  <a:lnTo>
                    <a:pt x="1612" y="2328"/>
                  </a:lnTo>
                  <a:lnTo>
                    <a:pt x="1596" y="2345"/>
                  </a:lnTo>
                  <a:lnTo>
                    <a:pt x="1577" y="2355"/>
                  </a:lnTo>
                  <a:lnTo>
                    <a:pt x="1556" y="2359"/>
                  </a:lnTo>
                  <a:lnTo>
                    <a:pt x="1536" y="2355"/>
                  </a:lnTo>
                  <a:lnTo>
                    <a:pt x="1516" y="2345"/>
                  </a:lnTo>
                  <a:lnTo>
                    <a:pt x="1501" y="2328"/>
                  </a:lnTo>
                  <a:lnTo>
                    <a:pt x="1489" y="2306"/>
                  </a:lnTo>
                  <a:lnTo>
                    <a:pt x="1481" y="2281"/>
                  </a:lnTo>
                  <a:lnTo>
                    <a:pt x="1478" y="2253"/>
                  </a:lnTo>
                  <a:lnTo>
                    <a:pt x="1478" y="1876"/>
                  </a:lnTo>
                  <a:lnTo>
                    <a:pt x="1481" y="1848"/>
                  </a:lnTo>
                  <a:lnTo>
                    <a:pt x="1489" y="1823"/>
                  </a:lnTo>
                  <a:lnTo>
                    <a:pt x="1501" y="1801"/>
                  </a:lnTo>
                  <a:lnTo>
                    <a:pt x="1516" y="1784"/>
                  </a:lnTo>
                  <a:lnTo>
                    <a:pt x="1536" y="1774"/>
                  </a:lnTo>
                  <a:lnTo>
                    <a:pt x="1556" y="1769"/>
                  </a:lnTo>
                  <a:lnTo>
                    <a:pt x="1568" y="1771"/>
                  </a:lnTo>
                  <a:lnTo>
                    <a:pt x="1585" y="1775"/>
                  </a:lnTo>
                  <a:lnTo>
                    <a:pt x="1606" y="1781"/>
                  </a:lnTo>
                  <a:lnTo>
                    <a:pt x="1632" y="1790"/>
                  </a:lnTo>
                  <a:lnTo>
                    <a:pt x="1664" y="1802"/>
                  </a:lnTo>
                  <a:lnTo>
                    <a:pt x="1701" y="1815"/>
                  </a:lnTo>
                  <a:lnTo>
                    <a:pt x="1744" y="1831"/>
                  </a:lnTo>
                  <a:lnTo>
                    <a:pt x="1793" y="1849"/>
                  </a:lnTo>
                  <a:lnTo>
                    <a:pt x="1849" y="1870"/>
                  </a:lnTo>
                  <a:lnTo>
                    <a:pt x="1849" y="1814"/>
                  </a:lnTo>
                  <a:lnTo>
                    <a:pt x="1850" y="1763"/>
                  </a:lnTo>
                  <a:lnTo>
                    <a:pt x="1852" y="1716"/>
                  </a:lnTo>
                  <a:lnTo>
                    <a:pt x="1856" y="1669"/>
                  </a:lnTo>
                  <a:lnTo>
                    <a:pt x="1861" y="1622"/>
                  </a:lnTo>
                  <a:lnTo>
                    <a:pt x="1867" y="1574"/>
                  </a:lnTo>
                  <a:lnTo>
                    <a:pt x="1874" y="1520"/>
                  </a:lnTo>
                  <a:lnTo>
                    <a:pt x="1883" y="1461"/>
                  </a:lnTo>
                  <a:lnTo>
                    <a:pt x="1889" y="1437"/>
                  </a:lnTo>
                  <a:lnTo>
                    <a:pt x="1902" y="1414"/>
                  </a:lnTo>
                  <a:lnTo>
                    <a:pt x="1918" y="1393"/>
                  </a:lnTo>
                  <a:lnTo>
                    <a:pt x="1937" y="1378"/>
                  </a:lnTo>
                  <a:lnTo>
                    <a:pt x="1956" y="1368"/>
                  </a:lnTo>
                  <a:lnTo>
                    <a:pt x="1994" y="1356"/>
                  </a:lnTo>
                  <a:lnTo>
                    <a:pt x="2027" y="1346"/>
                  </a:lnTo>
                  <a:lnTo>
                    <a:pt x="2054" y="1338"/>
                  </a:lnTo>
                  <a:lnTo>
                    <a:pt x="2079" y="1330"/>
                  </a:lnTo>
                  <a:lnTo>
                    <a:pt x="2102" y="1324"/>
                  </a:lnTo>
                  <a:lnTo>
                    <a:pt x="2123" y="1320"/>
                  </a:lnTo>
                  <a:lnTo>
                    <a:pt x="2146" y="1315"/>
                  </a:lnTo>
                  <a:lnTo>
                    <a:pt x="2170" y="1310"/>
                  </a:lnTo>
                  <a:lnTo>
                    <a:pt x="2198" y="1305"/>
                  </a:lnTo>
                  <a:lnTo>
                    <a:pt x="2230" y="1299"/>
                  </a:lnTo>
                  <a:lnTo>
                    <a:pt x="2266" y="1293"/>
                  </a:lnTo>
                  <a:close/>
                  <a:moveTo>
                    <a:pt x="208" y="1293"/>
                  </a:moveTo>
                  <a:lnTo>
                    <a:pt x="246" y="1299"/>
                  </a:lnTo>
                  <a:lnTo>
                    <a:pt x="277" y="1305"/>
                  </a:lnTo>
                  <a:lnTo>
                    <a:pt x="305" y="1310"/>
                  </a:lnTo>
                  <a:lnTo>
                    <a:pt x="329" y="1315"/>
                  </a:lnTo>
                  <a:lnTo>
                    <a:pt x="351" y="1320"/>
                  </a:lnTo>
                  <a:lnTo>
                    <a:pt x="374" y="1324"/>
                  </a:lnTo>
                  <a:lnTo>
                    <a:pt x="396" y="1330"/>
                  </a:lnTo>
                  <a:lnTo>
                    <a:pt x="421" y="1338"/>
                  </a:lnTo>
                  <a:lnTo>
                    <a:pt x="449" y="1346"/>
                  </a:lnTo>
                  <a:lnTo>
                    <a:pt x="480" y="1356"/>
                  </a:lnTo>
                  <a:lnTo>
                    <a:pt x="518" y="1368"/>
                  </a:lnTo>
                  <a:lnTo>
                    <a:pt x="538" y="1378"/>
                  </a:lnTo>
                  <a:lnTo>
                    <a:pt x="558" y="1393"/>
                  </a:lnTo>
                  <a:lnTo>
                    <a:pt x="573" y="1414"/>
                  </a:lnTo>
                  <a:lnTo>
                    <a:pt x="585" y="1437"/>
                  </a:lnTo>
                  <a:lnTo>
                    <a:pt x="593" y="1461"/>
                  </a:lnTo>
                  <a:lnTo>
                    <a:pt x="601" y="1520"/>
                  </a:lnTo>
                  <a:lnTo>
                    <a:pt x="608" y="1574"/>
                  </a:lnTo>
                  <a:lnTo>
                    <a:pt x="614" y="1622"/>
                  </a:lnTo>
                  <a:lnTo>
                    <a:pt x="618" y="1669"/>
                  </a:lnTo>
                  <a:lnTo>
                    <a:pt x="622" y="1716"/>
                  </a:lnTo>
                  <a:lnTo>
                    <a:pt x="624" y="1763"/>
                  </a:lnTo>
                  <a:lnTo>
                    <a:pt x="625" y="1814"/>
                  </a:lnTo>
                  <a:lnTo>
                    <a:pt x="626" y="1870"/>
                  </a:lnTo>
                  <a:lnTo>
                    <a:pt x="682" y="1849"/>
                  </a:lnTo>
                  <a:lnTo>
                    <a:pt x="730" y="1831"/>
                  </a:lnTo>
                  <a:lnTo>
                    <a:pt x="774" y="1815"/>
                  </a:lnTo>
                  <a:lnTo>
                    <a:pt x="810" y="1802"/>
                  </a:lnTo>
                  <a:lnTo>
                    <a:pt x="842" y="1790"/>
                  </a:lnTo>
                  <a:lnTo>
                    <a:pt x="868" y="1781"/>
                  </a:lnTo>
                  <a:lnTo>
                    <a:pt x="890" y="1775"/>
                  </a:lnTo>
                  <a:lnTo>
                    <a:pt x="906" y="1771"/>
                  </a:lnTo>
                  <a:lnTo>
                    <a:pt x="919" y="1769"/>
                  </a:lnTo>
                  <a:lnTo>
                    <a:pt x="940" y="1774"/>
                  </a:lnTo>
                  <a:lnTo>
                    <a:pt x="958" y="1784"/>
                  </a:lnTo>
                  <a:lnTo>
                    <a:pt x="973" y="1801"/>
                  </a:lnTo>
                  <a:lnTo>
                    <a:pt x="986" y="1823"/>
                  </a:lnTo>
                  <a:lnTo>
                    <a:pt x="994" y="1848"/>
                  </a:lnTo>
                  <a:lnTo>
                    <a:pt x="996" y="1876"/>
                  </a:lnTo>
                  <a:lnTo>
                    <a:pt x="996" y="2253"/>
                  </a:lnTo>
                  <a:lnTo>
                    <a:pt x="994" y="2281"/>
                  </a:lnTo>
                  <a:lnTo>
                    <a:pt x="986" y="2306"/>
                  </a:lnTo>
                  <a:lnTo>
                    <a:pt x="973" y="2328"/>
                  </a:lnTo>
                  <a:lnTo>
                    <a:pt x="958" y="2345"/>
                  </a:lnTo>
                  <a:lnTo>
                    <a:pt x="940" y="2355"/>
                  </a:lnTo>
                  <a:lnTo>
                    <a:pt x="919" y="2359"/>
                  </a:lnTo>
                  <a:lnTo>
                    <a:pt x="897" y="2355"/>
                  </a:lnTo>
                  <a:lnTo>
                    <a:pt x="879" y="2345"/>
                  </a:lnTo>
                  <a:lnTo>
                    <a:pt x="863" y="2328"/>
                  </a:lnTo>
                  <a:lnTo>
                    <a:pt x="851" y="2306"/>
                  </a:lnTo>
                  <a:lnTo>
                    <a:pt x="843" y="2281"/>
                  </a:lnTo>
                  <a:lnTo>
                    <a:pt x="840" y="2253"/>
                  </a:lnTo>
                  <a:lnTo>
                    <a:pt x="840" y="2006"/>
                  </a:lnTo>
                  <a:lnTo>
                    <a:pt x="821" y="2012"/>
                  </a:lnTo>
                  <a:lnTo>
                    <a:pt x="797" y="2018"/>
                  </a:lnTo>
                  <a:lnTo>
                    <a:pt x="769" y="2022"/>
                  </a:lnTo>
                  <a:lnTo>
                    <a:pt x="739" y="2026"/>
                  </a:lnTo>
                  <a:lnTo>
                    <a:pt x="707" y="2026"/>
                  </a:lnTo>
                  <a:lnTo>
                    <a:pt x="677" y="2025"/>
                  </a:lnTo>
                  <a:lnTo>
                    <a:pt x="648" y="2021"/>
                  </a:lnTo>
                  <a:lnTo>
                    <a:pt x="622" y="2012"/>
                  </a:lnTo>
                  <a:lnTo>
                    <a:pt x="599" y="2002"/>
                  </a:lnTo>
                  <a:lnTo>
                    <a:pt x="584" y="1987"/>
                  </a:lnTo>
                  <a:lnTo>
                    <a:pt x="570" y="1966"/>
                  </a:lnTo>
                  <a:lnTo>
                    <a:pt x="556" y="1939"/>
                  </a:lnTo>
                  <a:lnTo>
                    <a:pt x="543" y="1907"/>
                  </a:lnTo>
                  <a:lnTo>
                    <a:pt x="530" y="1871"/>
                  </a:lnTo>
                  <a:lnTo>
                    <a:pt x="518" y="1831"/>
                  </a:lnTo>
                  <a:lnTo>
                    <a:pt x="506" y="1790"/>
                  </a:lnTo>
                  <a:lnTo>
                    <a:pt x="493" y="1748"/>
                  </a:lnTo>
                  <a:lnTo>
                    <a:pt x="481" y="1705"/>
                  </a:lnTo>
                  <a:lnTo>
                    <a:pt x="470" y="1664"/>
                  </a:lnTo>
                  <a:lnTo>
                    <a:pt x="460" y="1627"/>
                  </a:lnTo>
                  <a:lnTo>
                    <a:pt x="449" y="1592"/>
                  </a:lnTo>
                  <a:lnTo>
                    <a:pt x="439" y="1561"/>
                  </a:lnTo>
                  <a:lnTo>
                    <a:pt x="428" y="1536"/>
                  </a:lnTo>
                  <a:lnTo>
                    <a:pt x="419" y="1518"/>
                  </a:lnTo>
                  <a:lnTo>
                    <a:pt x="409" y="1508"/>
                  </a:lnTo>
                  <a:lnTo>
                    <a:pt x="391" y="1499"/>
                  </a:lnTo>
                  <a:lnTo>
                    <a:pt x="367" y="1490"/>
                  </a:lnTo>
                  <a:lnTo>
                    <a:pt x="336" y="1482"/>
                  </a:lnTo>
                  <a:lnTo>
                    <a:pt x="304" y="1473"/>
                  </a:lnTo>
                  <a:lnTo>
                    <a:pt x="270" y="1466"/>
                  </a:lnTo>
                  <a:lnTo>
                    <a:pt x="236" y="1460"/>
                  </a:lnTo>
                  <a:lnTo>
                    <a:pt x="203" y="1455"/>
                  </a:lnTo>
                  <a:lnTo>
                    <a:pt x="174" y="1451"/>
                  </a:lnTo>
                  <a:lnTo>
                    <a:pt x="150" y="1450"/>
                  </a:lnTo>
                  <a:lnTo>
                    <a:pt x="149" y="1404"/>
                  </a:lnTo>
                  <a:lnTo>
                    <a:pt x="148" y="1353"/>
                  </a:lnTo>
                  <a:lnTo>
                    <a:pt x="150" y="1332"/>
                  </a:lnTo>
                  <a:lnTo>
                    <a:pt x="159" y="1315"/>
                  </a:lnTo>
                  <a:lnTo>
                    <a:pt x="172" y="1301"/>
                  </a:lnTo>
                  <a:lnTo>
                    <a:pt x="189" y="1294"/>
                  </a:lnTo>
                  <a:lnTo>
                    <a:pt x="208" y="1293"/>
                  </a:lnTo>
                  <a:close/>
                  <a:moveTo>
                    <a:pt x="2087" y="1004"/>
                  </a:moveTo>
                  <a:lnTo>
                    <a:pt x="2117" y="1008"/>
                  </a:lnTo>
                  <a:lnTo>
                    <a:pt x="2145" y="1017"/>
                  </a:lnTo>
                  <a:lnTo>
                    <a:pt x="2169" y="1033"/>
                  </a:lnTo>
                  <a:lnTo>
                    <a:pt x="2189" y="1054"/>
                  </a:lnTo>
                  <a:lnTo>
                    <a:pt x="2204" y="1078"/>
                  </a:lnTo>
                  <a:lnTo>
                    <a:pt x="2214" y="1104"/>
                  </a:lnTo>
                  <a:lnTo>
                    <a:pt x="2218" y="1135"/>
                  </a:lnTo>
                  <a:lnTo>
                    <a:pt x="2214" y="1165"/>
                  </a:lnTo>
                  <a:lnTo>
                    <a:pt x="2204" y="1193"/>
                  </a:lnTo>
                  <a:lnTo>
                    <a:pt x="2189" y="1217"/>
                  </a:lnTo>
                  <a:lnTo>
                    <a:pt x="2169" y="1237"/>
                  </a:lnTo>
                  <a:lnTo>
                    <a:pt x="2145" y="1252"/>
                  </a:lnTo>
                  <a:lnTo>
                    <a:pt x="2117" y="1263"/>
                  </a:lnTo>
                  <a:lnTo>
                    <a:pt x="2087" y="1265"/>
                  </a:lnTo>
                  <a:lnTo>
                    <a:pt x="2057" y="1263"/>
                  </a:lnTo>
                  <a:lnTo>
                    <a:pt x="2030" y="1252"/>
                  </a:lnTo>
                  <a:lnTo>
                    <a:pt x="2005" y="1237"/>
                  </a:lnTo>
                  <a:lnTo>
                    <a:pt x="1985" y="1217"/>
                  </a:lnTo>
                  <a:lnTo>
                    <a:pt x="1970" y="1193"/>
                  </a:lnTo>
                  <a:lnTo>
                    <a:pt x="1960" y="1165"/>
                  </a:lnTo>
                  <a:lnTo>
                    <a:pt x="1956" y="1135"/>
                  </a:lnTo>
                  <a:lnTo>
                    <a:pt x="1960" y="1104"/>
                  </a:lnTo>
                  <a:lnTo>
                    <a:pt x="1970" y="1078"/>
                  </a:lnTo>
                  <a:lnTo>
                    <a:pt x="1985" y="1054"/>
                  </a:lnTo>
                  <a:lnTo>
                    <a:pt x="2005" y="1033"/>
                  </a:lnTo>
                  <a:lnTo>
                    <a:pt x="2030" y="1017"/>
                  </a:lnTo>
                  <a:lnTo>
                    <a:pt x="2057" y="1008"/>
                  </a:lnTo>
                  <a:lnTo>
                    <a:pt x="2087" y="1004"/>
                  </a:lnTo>
                  <a:close/>
                  <a:moveTo>
                    <a:pt x="387" y="1004"/>
                  </a:moveTo>
                  <a:lnTo>
                    <a:pt x="417" y="1008"/>
                  </a:lnTo>
                  <a:lnTo>
                    <a:pt x="445" y="1017"/>
                  </a:lnTo>
                  <a:lnTo>
                    <a:pt x="469" y="1033"/>
                  </a:lnTo>
                  <a:lnTo>
                    <a:pt x="490" y="1054"/>
                  </a:lnTo>
                  <a:lnTo>
                    <a:pt x="506" y="1078"/>
                  </a:lnTo>
                  <a:lnTo>
                    <a:pt x="515" y="1104"/>
                  </a:lnTo>
                  <a:lnTo>
                    <a:pt x="519" y="1135"/>
                  </a:lnTo>
                  <a:lnTo>
                    <a:pt x="515" y="1165"/>
                  </a:lnTo>
                  <a:lnTo>
                    <a:pt x="506" y="1193"/>
                  </a:lnTo>
                  <a:lnTo>
                    <a:pt x="490" y="1217"/>
                  </a:lnTo>
                  <a:lnTo>
                    <a:pt x="469" y="1237"/>
                  </a:lnTo>
                  <a:lnTo>
                    <a:pt x="445" y="1252"/>
                  </a:lnTo>
                  <a:lnTo>
                    <a:pt x="417" y="1263"/>
                  </a:lnTo>
                  <a:lnTo>
                    <a:pt x="387" y="1265"/>
                  </a:lnTo>
                  <a:lnTo>
                    <a:pt x="358" y="1263"/>
                  </a:lnTo>
                  <a:lnTo>
                    <a:pt x="330" y="1252"/>
                  </a:lnTo>
                  <a:lnTo>
                    <a:pt x="306" y="1237"/>
                  </a:lnTo>
                  <a:lnTo>
                    <a:pt x="286" y="1217"/>
                  </a:lnTo>
                  <a:lnTo>
                    <a:pt x="270" y="1193"/>
                  </a:lnTo>
                  <a:lnTo>
                    <a:pt x="260" y="1165"/>
                  </a:lnTo>
                  <a:lnTo>
                    <a:pt x="256" y="1135"/>
                  </a:lnTo>
                  <a:lnTo>
                    <a:pt x="260" y="1104"/>
                  </a:lnTo>
                  <a:lnTo>
                    <a:pt x="270" y="1078"/>
                  </a:lnTo>
                  <a:lnTo>
                    <a:pt x="286" y="1054"/>
                  </a:lnTo>
                  <a:lnTo>
                    <a:pt x="306" y="1033"/>
                  </a:lnTo>
                  <a:lnTo>
                    <a:pt x="330" y="1017"/>
                  </a:lnTo>
                  <a:lnTo>
                    <a:pt x="358" y="1008"/>
                  </a:lnTo>
                  <a:lnTo>
                    <a:pt x="387" y="1004"/>
                  </a:lnTo>
                  <a:close/>
                  <a:moveTo>
                    <a:pt x="1923" y="682"/>
                  </a:moveTo>
                  <a:lnTo>
                    <a:pt x="1937" y="682"/>
                  </a:lnTo>
                  <a:lnTo>
                    <a:pt x="1948" y="685"/>
                  </a:lnTo>
                  <a:lnTo>
                    <a:pt x="1959" y="687"/>
                  </a:lnTo>
                  <a:lnTo>
                    <a:pt x="1973" y="696"/>
                  </a:lnTo>
                  <a:lnTo>
                    <a:pt x="1984" y="709"/>
                  </a:lnTo>
                  <a:lnTo>
                    <a:pt x="1994" y="727"/>
                  </a:lnTo>
                  <a:lnTo>
                    <a:pt x="2001" y="751"/>
                  </a:lnTo>
                  <a:lnTo>
                    <a:pt x="2006" y="779"/>
                  </a:lnTo>
                  <a:lnTo>
                    <a:pt x="2012" y="812"/>
                  </a:lnTo>
                  <a:lnTo>
                    <a:pt x="2016" y="849"/>
                  </a:lnTo>
                  <a:lnTo>
                    <a:pt x="2022" y="893"/>
                  </a:lnTo>
                  <a:lnTo>
                    <a:pt x="2028" y="940"/>
                  </a:lnTo>
                  <a:lnTo>
                    <a:pt x="1995" y="952"/>
                  </a:lnTo>
                  <a:lnTo>
                    <a:pt x="1965" y="969"/>
                  </a:lnTo>
                  <a:lnTo>
                    <a:pt x="1940" y="992"/>
                  </a:lnTo>
                  <a:lnTo>
                    <a:pt x="1918" y="1017"/>
                  </a:lnTo>
                  <a:lnTo>
                    <a:pt x="1918" y="1013"/>
                  </a:lnTo>
                  <a:lnTo>
                    <a:pt x="1918" y="1009"/>
                  </a:lnTo>
                  <a:lnTo>
                    <a:pt x="1923" y="956"/>
                  </a:lnTo>
                  <a:lnTo>
                    <a:pt x="1926" y="907"/>
                  </a:lnTo>
                  <a:lnTo>
                    <a:pt x="1927" y="863"/>
                  </a:lnTo>
                  <a:lnTo>
                    <a:pt x="1929" y="820"/>
                  </a:lnTo>
                  <a:lnTo>
                    <a:pt x="1927" y="777"/>
                  </a:lnTo>
                  <a:lnTo>
                    <a:pt x="1926" y="732"/>
                  </a:lnTo>
                  <a:lnTo>
                    <a:pt x="1923" y="682"/>
                  </a:lnTo>
                  <a:close/>
                  <a:moveTo>
                    <a:pt x="1652" y="580"/>
                  </a:moveTo>
                  <a:lnTo>
                    <a:pt x="1674" y="580"/>
                  </a:lnTo>
                  <a:lnTo>
                    <a:pt x="1698" y="581"/>
                  </a:lnTo>
                  <a:lnTo>
                    <a:pt x="1726" y="582"/>
                  </a:lnTo>
                  <a:lnTo>
                    <a:pt x="1757" y="584"/>
                  </a:lnTo>
                  <a:lnTo>
                    <a:pt x="1794" y="587"/>
                  </a:lnTo>
                  <a:lnTo>
                    <a:pt x="1813" y="592"/>
                  </a:lnTo>
                  <a:lnTo>
                    <a:pt x="1830" y="601"/>
                  </a:lnTo>
                  <a:lnTo>
                    <a:pt x="1843" y="615"/>
                  </a:lnTo>
                  <a:lnTo>
                    <a:pt x="1852" y="630"/>
                  </a:lnTo>
                  <a:lnTo>
                    <a:pt x="1857" y="650"/>
                  </a:lnTo>
                  <a:lnTo>
                    <a:pt x="1861" y="698"/>
                  </a:lnTo>
                  <a:lnTo>
                    <a:pt x="1863" y="742"/>
                  </a:lnTo>
                  <a:lnTo>
                    <a:pt x="1865" y="782"/>
                  </a:lnTo>
                  <a:lnTo>
                    <a:pt x="1865" y="821"/>
                  </a:lnTo>
                  <a:lnTo>
                    <a:pt x="1863" y="860"/>
                  </a:lnTo>
                  <a:lnTo>
                    <a:pt x="1862" y="900"/>
                  </a:lnTo>
                  <a:lnTo>
                    <a:pt x="1859" y="945"/>
                  </a:lnTo>
                  <a:lnTo>
                    <a:pt x="1855" y="993"/>
                  </a:lnTo>
                  <a:lnTo>
                    <a:pt x="1854" y="999"/>
                  </a:lnTo>
                  <a:lnTo>
                    <a:pt x="1850" y="1006"/>
                  </a:lnTo>
                  <a:lnTo>
                    <a:pt x="1846" y="1011"/>
                  </a:lnTo>
                  <a:lnTo>
                    <a:pt x="1682" y="785"/>
                  </a:lnTo>
                  <a:lnTo>
                    <a:pt x="1666" y="767"/>
                  </a:lnTo>
                  <a:lnTo>
                    <a:pt x="1647" y="755"/>
                  </a:lnTo>
                  <a:lnTo>
                    <a:pt x="1625" y="747"/>
                  </a:lnTo>
                  <a:lnTo>
                    <a:pt x="1602" y="744"/>
                  </a:lnTo>
                  <a:lnTo>
                    <a:pt x="1439" y="744"/>
                  </a:lnTo>
                  <a:lnTo>
                    <a:pt x="1441" y="699"/>
                  </a:lnTo>
                  <a:lnTo>
                    <a:pt x="1445" y="650"/>
                  </a:lnTo>
                  <a:lnTo>
                    <a:pt x="1450" y="630"/>
                  </a:lnTo>
                  <a:lnTo>
                    <a:pt x="1460" y="615"/>
                  </a:lnTo>
                  <a:lnTo>
                    <a:pt x="1473" y="601"/>
                  </a:lnTo>
                  <a:lnTo>
                    <a:pt x="1490" y="592"/>
                  </a:lnTo>
                  <a:lnTo>
                    <a:pt x="1508" y="587"/>
                  </a:lnTo>
                  <a:lnTo>
                    <a:pt x="1545" y="584"/>
                  </a:lnTo>
                  <a:lnTo>
                    <a:pt x="1578" y="582"/>
                  </a:lnTo>
                  <a:lnTo>
                    <a:pt x="1605" y="581"/>
                  </a:lnTo>
                  <a:lnTo>
                    <a:pt x="1629" y="580"/>
                  </a:lnTo>
                  <a:lnTo>
                    <a:pt x="1652" y="580"/>
                  </a:lnTo>
                  <a:close/>
                  <a:moveTo>
                    <a:pt x="1652" y="321"/>
                  </a:moveTo>
                  <a:lnTo>
                    <a:pt x="1678" y="323"/>
                  </a:lnTo>
                  <a:lnTo>
                    <a:pt x="1703" y="332"/>
                  </a:lnTo>
                  <a:lnTo>
                    <a:pt x="1724" y="345"/>
                  </a:lnTo>
                  <a:lnTo>
                    <a:pt x="1741" y="363"/>
                  </a:lnTo>
                  <a:lnTo>
                    <a:pt x="1755" y="385"/>
                  </a:lnTo>
                  <a:lnTo>
                    <a:pt x="1764" y="409"/>
                  </a:lnTo>
                  <a:lnTo>
                    <a:pt x="1767" y="435"/>
                  </a:lnTo>
                  <a:lnTo>
                    <a:pt x="1764" y="461"/>
                  </a:lnTo>
                  <a:lnTo>
                    <a:pt x="1755" y="485"/>
                  </a:lnTo>
                  <a:lnTo>
                    <a:pt x="1741" y="507"/>
                  </a:lnTo>
                  <a:lnTo>
                    <a:pt x="1724" y="524"/>
                  </a:lnTo>
                  <a:lnTo>
                    <a:pt x="1703" y="537"/>
                  </a:lnTo>
                  <a:lnTo>
                    <a:pt x="1678" y="547"/>
                  </a:lnTo>
                  <a:lnTo>
                    <a:pt x="1652" y="549"/>
                  </a:lnTo>
                  <a:lnTo>
                    <a:pt x="1626" y="547"/>
                  </a:lnTo>
                  <a:lnTo>
                    <a:pt x="1602" y="537"/>
                  </a:lnTo>
                  <a:lnTo>
                    <a:pt x="1580" y="524"/>
                  </a:lnTo>
                  <a:lnTo>
                    <a:pt x="1562" y="507"/>
                  </a:lnTo>
                  <a:lnTo>
                    <a:pt x="1549" y="485"/>
                  </a:lnTo>
                  <a:lnTo>
                    <a:pt x="1541" y="461"/>
                  </a:lnTo>
                  <a:lnTo>
                    <a:pt x="1538" y="435"/>
                  </a:lnTo>
                  <a:lnTo>
                    <a:pt x="1541" y="409"/>
                  </a:lnTo>
                  <a:lnTo>
                    <a:pt x="1549" y="385"/>
                  </a:lnTo>
                  <a:lnTo>
                    <a:pt x="1562" y="363"/>
                  </a:lnTo>
                  <a:lnTo>
                    <a:pt x="1580" y="345"/>
                  </a:lnTo>
                  <a:lnTo>
                    <a:pt x="1602" y="332"/>
                  </a:lnTo>
                  <a:lnTo>
                    <a:pt x="1626" y="323"/>
                  </a:lnTo>
                  <a:lnTo>
                    <a:pt x="1652" y="321"/>
                  </a:lnTo>
                  <a:close/>
                  <a:moveTo>
                    <a:pt x="894" y="282"/>
                  </a:moveTo>
                  <a:lnTo>
                    <a:pt x="924" y="282"/>
                  </a:lnTo>
                  <a:lnTo>
                    <a:pt x="949" y="283"/>
                  </a:lnTo>
                  <a:lnTo>
                    <a:pt x="969" y="283"/>
                  </a:lnTo>
                  <a:lnTo>
                    <a:pt x="978" y="285"/>
                  </a:lnTo>
                  <a:lnTo>
                    <a:pt x="990" y="288"/>
                  </a:lnTo>
                  <a:lnTo>
                    <a:pt x="1005" y="293"/>
                  </a:lnTo>
                  <a:lnTo>
                    <a:pt x="1019" y="302"/>
                  </a:lnTo>
                  <a:lnTo>
                    <a:pt x="1032" y="312"/>
                  </a:lnTo>
                  <a:lnTo>
                    <a:pt x="1035" y="318"/>
                  </a:lnTo>
                  <a:lnTo>
                    <a:pt x="1042" y="328"/>
                  </a:lnTo>
                  <a:lnTo>
                    <a:pt x="1051" y="343"/>
                  </a:lnTo>
                  <a:lnTo>
                    <a:pt x="1063" y="361"/>
                  </a:lnTo>
                  <a:lnTo>
                    <a:pt x="1075" y="381"/>
                  </a:lnTo>
                  <a:lnTo>
                    <a:pt x="1090" y="406"/>
                  </a:lnTo>
                  <a:lnTo>
                    <a:pt x="1105" y="431"/>
                  </a:lnTo>
                  <a:lnTo>
                    <a:pt x="1121" y="456"/>
                  </a:lnTo>
                  <a:lnTo>
                    <a:pt x="1137" y="484"/>
                  </a:lnTo>
                  <a:lnTo>
                    <a:pt x="1154" y="511"/>
                  </a:lnTo>
                  <a:lnTo>
                    <a:pt x="1169" y="539"/>
                  </a:lnTo>
                  <a:lnTo>
                    <a:pt x="1184" y="564"/>
                  </a:lnTo>
                  <a:lnTo>
                    <a:pt x="1198" y="588"/>
                  </a:lnTo>
                  <a:lnTo>
                    <a:pt x="1212" y="610"/>
                  </a:lnTo>
                  <a:lnTo>
                    <a:pt x="1223" y="629"/>
                  </a:lnTo>
                  <a:lnTo>
                    <a:pt x="1232" y="645"/>
                  </a:lnTo>
                  <a:lnTo>
                    <a:pt x="1239" y="657"/>
                  </a:lnTo>
                  <a:lnTo>
                    <a:pt x="1244" y="665"/>
                  </a:lnTo>
                  <a:lnTo>
                    <a:pt x="1246" y="668"/>
                  </a:lnTo>
                  <a:lnTo>
                    <a:pt x="1247" y="670"/>
                  </a:lnTo>
                  <a:lnTo>
                    <a:pt x="1250" y="676"/>
                  </a:lnTo>
                  <a:lnTo>
                    <a:pt x="1253" y="686"/>
                  </a:lnTo>
                  <a:lnTo>
                    <a:pt x="1255" y="697"/>
                  </a:lnTo>
                  <a:lnTo>
                    <a:pt x="1255" y="709"/>
                  </a:lnTo>
                  <a:lnTo>
                    <a:pt x="1250" y="721"/>
                  </a:lnTo>
                  <a:lnTo>
                    <a:pt x="1241" y="732"/>
                  </a:lnTo>
                  <a:lnTo>
                    <a:pt x="1229" y="739"/>
                  </a:lnTo>
                  <a:lnTo>
                    <a:pt x="1217" y="744"/>
                  </a:lnTo>
                  <a:lnTo>
                    <a:pt x="1186" y="744"/>
                  </a:lnTo>
                  <a:lnTo>
                    <a:pt x="1177" y="740"/>
                  </a:lnTo>
                  <a:lnTo>
                    <a:pt x="1169" y="737"/>
                  </a:lnTo>
                  <a:lnTo>
                    <a:pt x="1166" y="733"/>
                  </a:lnTo>
                  <a:lnTo>
                    <a:pt x="1163" y="732"/>
                  </a:lnTo>
                  <a:lnTo>
                    <a:pt x="990" y="497"/>
                  </a:lnTo>
                  <a:lnTo>
                    <a:pt x="993" y="744"/>
                  </a:lnTo>
                  <a:lnTo>
                    <a:pt x="872" y="748"/>
                  </a:lnTo>
                  <a:lnTo>
                    <a:pt x="833" y="754"/>
                  </a:lnTo>
                  <a:lnTo>
                    <a:pt x="831" y="755"/>
                  </a:lnTo>
                  <a:lnTo>
                    <a:pt x="825" y="759"/>
                  </a:lnTo>
                  <a:lnTo>
                    <a:pt x="818" y="763"/>
                  </a:lnTo>
                  <a:lnTo>
                    <a:pt x="809" y="769"/>
                  </a:lnTo>
                  <a:lnTo>
                    <a:pt x="801" y="777"/>
                  </a:lnTo>
                  <a:lnTo>
                    <a:pt x="793" y="783"/>
                  </a:lnTo>
                  <a:lnTo>
                    <a:pt x="781" y="798"/>
                  </a:lnTo>
                  <a:lnTo>
                    <a:pt x="768" y="815"/>
                  </a:lnTo>
                  <a:lnTo>
                    <a:pt x="753" y="834"/>
                  </a:lnTo>
                  <a:lnTo>
                    <a:pt x="739" y="852"/>
                  </a:lnTo>
                  <a:lnTo>
                    <a:pt x="724" y="870"/>
                  </a:lnTo>
                  <a:lnTo>
                    <a:pt x="711" y="887"/>
                  </a:lnTo>
                  <a:lnTo>
                    <a:pt x="699" y="901"/>
                  </a:lnTo>
                  <a:lnTo>
                    <a:pt x="689" y="915"/>
                  </a:lnTo>
                  <a:lnTo>
                    <a:pt x="681" y="924"/>
                  </a:lnTo>
                  <a:lnTo>
                    <a:pt x="676" y="931"/>
                  </a:lnTo>
                  <a:lnTo>
                    <a:pt x="674" y="934"/>
                  </a:lnTo>
                  <a:lnTo>
                    <a:pt x="670" y="750"/>
                  </a:lnTo>
                  <a:lnTo>
                    <a:pt x="665" y="749"/>
                  </a:lnTo>
                  <a:lnTo>
                    <a:pt x="663" y="749"/>
                  </a:lnTo>
                  <a:lnTo>
                    <a:pt x="662" y="749"/>
                  </a:lnTo>
                  <a:lnTo>
                    <a:pt x="660" y="748"/>
                  </a:lnTo>
                  <a:lnTo>
                    <a:pt x="660" y="748"/>
                  </a:lnTo>
                  <a:lnTo>
                    <a:pt x="659" y="748"/>
                  </a:lnTo>
                  <a:lnTo>
                    <a:pt x="658" y="747"/>
                  </a:lnTo>
                  <a:lnTo>
                    <a:pt x="655" y="747"/>
                  </a:lnTo>
                  <a:lnTo>
                    <a:pt x="651" y="747"/>
                  </a:lnTo>
                  <a:lnTo>
                    <a:pt x="639" y="743"/>
                  </a:lnTo>
                  <a:lnTo>
                    <a:pt x="629" y="736"/>
                  </a:lnTo>
                  <a:lnTo>
                    <a:pt x="620" y="725"/>
                  </a:lnTo>
                  <a:lnTo>
                    <a:pt x="618" y="714"/>
                  </a:lnTo>
                  <a:lnTo>
                    <a:pt x="613" y="662"/>
                  </a:lnTo>
                  <a:lnTo>
                    <a:pt x="610" y="616"/>
                  </a:lnTo>
                  <a:lnTo>
                    <a:pt x="607" y="574"/>
                  </a:lnTo>
                  <a:lnTo>
                    <a:pt x="607" y="532"/>
                  </a:lnTo>
                  <a:lnTo>
                    <a:pt x="607" y="491"/>
                  </a:lnTo>
                  <a:lnTo>
                    <a:pt x="608" y="449"/>
                  </a:lnTo>
                  <a:lnTo>
                    <a:pt x="611" y="403"/>
                  </a:lnTo>
                  <a:lnTo>
                    <a:pt x="614" y="352"/>
                  </a:lnTo>
                  <a:lnTo>
                    <a:pt x="619" y="333"/>
                  </a:lnTo>
                  <a:lnTo>
                    <a:pt x="630" y="315"/>
                  </a:lnTo>
                  <a:lnTo>
                    <a:pt x="643" y="302"/>
                  </a:lnTo>
                  <a:lnTo>
                    <a:pt x="662" y="292"/>
                  </a:lnTo>
                  <a:lnTo>
                    <a:pt x="681" y="287"/>
                  </a:lnTo>
                  <a:lnTo>
                    <a:pt x="699" y="286"/>
                  </a:lnTo>
                  <a:lnTo>
                    <a:pt x="723" y="285"/>
                  </a:lnTo>
                  <a:lnTo>
                    <a:pt x="753" y="285"/>
                  </a:lnTo>
                  <a:lnTo>
                    <a:pt x="787" y="283"/>
                  </a:lnTo>
                  <a:lnTo>
                    <a:pt x="824" y="283"/>
                  </a:lnTo>
                  <a:lnTo>
                    <a:pt x="859" y="282"/>
                  </a:lnTo>
                  <a:lnTo>
                    <a:pt x="894" y="282"/>
                  </a:lnTo>
                  <a:close/>
                  <a:moveTo>
                    <a:pt x="833" y="0"/>
                  </a:moveTo>
                  <a:lnTo>
                    <a:pt x="861" y="4"/>
                  </a:lnTo>
                  <a:lnTo>
                    <a:pt x="886" y="13"/>
                  </a:lnTo>
                  <a:lnTo>
                    <a:pt x="908" y="27"/>
                  </a:lnTo>
                  <a:lnTo>
                    <a:pt x="928" y="46"/>
                  </a:lnTo>
                  <a:lnTo>
                    <a:pt x="941" y="68"/>
                  </a:lnTo>
                  <a:lnTo>
                    <a:pt x="951" y="94"/>
                  </a:lnTo>
                  <a:lnTo>
                    <a:pt x="953" y="121"/>
                  </a:lnTo>
                  <a:lnTo>
                    <a:pt x="951" y="149"/>
                  </a:lnTo>
                  <a:lnTo>
                    <a:pt x="941" y="175"/>
                  </a:lnTo>
                  <a:lnTo>
                    <a:pt x="928" y="196"/>
                  </a:lnTo>
                  <a:lnTo>
                    <a:pt x="908" y="215"/>
                  </a:lnTo>
                  <a:lnTo>
                    <a:pt x="886" y="229"/>
                  </a:lnTo>
                  <a:lnTo>
                    <a:pt x="861" y="239"/>
                  </a:lnTo>
                  <a:lnTo>
                    <a:pt x="833" y="241"/>
                  </a:lnTo>
                  <a:lnTo>
                    <a:pt x="805" y="239"/>
                  </a:lnTo>
                  <a:lnTo>
                    <a:pt x="780" y="229"/>
                  </a:lnTo>
                  <a:lnTo>
                    <a:pt x="758" y="215"/>
                  </a:lnTo>
                  <a:lnTo>
                    <a:pt x="739" y="196"/>
                  </a:lnTo>
                  <a:lnTo>
                    <a:pt x="724" y="175"/>
                  </a:lnTo>
                  <a:lnTo>
                    <a:pt x="716" y="149"/>
                  </a:lnTo>
                  <a:lnTo>
                    <a:pt x="712" y="121"/>
                  </a:lnTo>
                  <a:lnTo>
                    <a:pt x="716" y="94"/>
                  </a:lnTo>
                  <a:lnTo>
                    <a:pt x="724" y="68"/>
                  </a:lnTo>
                  <a:lnTo>
                    <a:pt x="739" y="46"/>
                  </a:lnTo>
                  <a:lnTo>
                    <a:pt x="758" y="27"/>
                  </a:lnTo>
                  <a:lnTo>
                    <a:pt x="780" y="13"/>
                  </a:lnTo>
                  <a:lnTo>
                    <a:pt x="805" y="4"/>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9" name="AutoShape 61"/>
          <p:cNvSpPr>
            <a:spLocks noChangeArrowheads="1"/>
          </p:cNvSpPr>
          <p:nvPr/>
        </p:nvSpPr>
        <p:spPr bwMode="auto">
          <a:xfrm>
            <a:off x="6829687" y="2493631"/>
            <a:ext cx="2355045" cy="292388"/>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p>
            <a:pPr algn="ctr" eaLnBrk="0" fontAlgn="base" hangingPunct="0">
              <a:spcBef>
                <a:spcPct val="0"/>
              </a:spcBef>
              <a:spcAft>
                <a:spcPct val="0"/>
              </a:spcAft>
            </a:pPr>
            <a:r>
              <a:rPr lang="lt-LT" sz="1600" dirty="0" smtClean="0">
                <a:solidFill>
                  <a:srgbClr val="C9F2FF"/>
                </a:solidFill>
              </a:rPr>
              <a:t>Vadovai</a:t>
            </a:r>
            <a:endParaRPr lang="en-US" sz="1600" dirty="0">
              <a:solidFill>
                <a:srgbClr val="C9F2FF"/>
              </a:solidFill>
            </a:endParaRPr>
          </a:p>
        </p:txBody>
      </p:sp>
      <p:grpSp>
        <p:nvGrpSpPr>
          <p:cNvPr id="250" name="Group 249"/>
          <p:cNvGrpSpPr/>
          <p:nvPr/>
        </p:nvGrpSpPr>
        <p:grpSpPr>
          <a:xfrm>
            <a:off x="6110943" y="2380622"/>
            <a:ext cx="584737" cy="672522"/>
            <a:chOff x="4458273" y="2790976"/>
            <a:chExt cx="584737" cy="672522"/>
          </a:xfrm>
        </p:grpSpPr>
        <p:grpSp>
          <p:nvGrpSpPr>
            <p:cNvPr id="251" name="Group 250"/>
            <p:cNvGrpSpPr>
              <a:grpSpLocks noChangeAspect="1"/>
            </p:cNvGrpSpPr>
            <p:nvPr/>
          </p:nvGrpSpPr>
          <p:grpSpPr>
            <a:xfrm>
              <a:off x="4458273" y="2900124"/>
              <a:ext cx="195955" cy="463760"/>
              <a:chOff x="4125007" y="1118757"/>
              <a:chExt cx="285750" cy="676275"/>
            </a:xfrm>
          </p:grpSpPr>
          <p:sp>
            <p:nvSpPr>
              <p:cNvPr id="259" name="Freeform 6"/>
              <p:cNvSpPr>
                <a:spLocks/>
              </p:cNvSpPr>
              <p:nvPr/>
            </p:nvSpPr>
            <p:spPr bwMode="auto">
              <a:xfrm>
                <a:off x="4125007" y="1118757"/>
                <a:ext cx="285750" cy="676275"/>
              </a:xfrm>
              <a:custGeom>
                <a:avLst/>
                <a:gdLst>
                  <a:gd name="T0" fmla="*/ 499 w 904"/>
                  <a:gd name="T1" fmla="*/ 4 h 2128"/>
                  <a:gd name="T2" fmla="*/ 580 w 904"/>
                  <a:gd name="T3" fmla="*/ 28 h 2128"/>
                  <a:gd name="T4" fmla="*/ 650 w 904"/>
                  <a:gd name="T5" fmla="*/ 74 h 2128"/>
                  <a:gd name="T6" fmla="*/ 705 w 904"/>
                  <a:gd name="T7" fmla="*/ 137 h 2128"/>
                  <a:gd name="T8" fmla="*/ 741 w 904"/>
                  <a:gd name="T9" fmla="*/ 213 h 2128"/>
                  <a:gd name="T10" fmla="*/ 753 w 904"/>
                  <a:gd name="T11" fmla="*/ 299 h 2128"/>
                  <a:gd name="T12" fmla="*/ 739 w 904"/>
                  <a:gd name="T13" fmla="*/ 389 h 2128"/>
                  <a:gd name="T14" fmla="*/ 759 w 904"/>
                  <a:gd name="T15" fmla="*/ 444 h 2128"/>
                  <a:gd name="T16" fmla="*/ 824 w 904"/>
                  <a:gd name="T17" fmla="*/ 490 h 2128"/>
                  <a:gd name="T18" fmla="*/ 870 w 904"/>
                  <a:gd name="T19" fmla="*/ 554 h 2128"/>
                  <a:gd name="T20" fmla="*/ 892 w 904"/>
                  <a:gd name="T21" fmla="*/ 631 h 2128"/>
                  <a:gd name="T22" fmla="*/ 901 w 904"/>
                  <a:gd name="T23" fmla="*/ 764 h 2128"/>
                  <a:gd name="T24" fmla="*/ 904 w 904"/>
                  <a:gd name="T25" fmla="*/ 881 h 2128"/>
                  <a:gd name="T26" fmla="*/ 902 w 904"/>
                  <a:gd name="T27" fmla="*/ 994 h 2128"/>
                  <a:gd name="T28" fmla="*/ 895 w 904"/>
                  <a:gd name="T29" fmla="*/ 1117 h 2128"/>
                  <a:gd name="T30" fmla="*/ 882 w 904"/>
                  <a:gd name="T31" fmla="*/ 1219 h 2128"/>
                  <a:gd name="T32" fmla="*/ 855 w 904"/>
                  <a:gd name="T33" fmla="*/ 1274 h 2128"/>
                  <a:gd name="T34" fmla="*/ 809 w 904"/>
                  <a:gd name="T35" fmla="*/ 1317 h 2128"/>
                  <a:gd name="T36" fmla="*/ 789 w 904"/>
                  <a:gd name="T37" fmla="*/ 1999 h 2128"/>
                  <a:gd name="T38" fmla="*/ 764 w 904"/>
                  <a:gd name="T39" fmla="*/ 2057 h 2128"/>
                  <a:gd name="T40" fmla="*/ 720 w 904"/>
                  <a:gd name="T41" fmla="*/ 2100 h 2128"/>
                  <a:gd name="T42" fmla="*/ 661 w 904"/>
                  <a:gd name="T43" fmla="*/ 2124 h 2128"/>
                  <a:gd name="T44" fmla="*/ 532 w 904"/>
                  <a:gd name="T45" fmla="*/ 2128 h 2128"/>
                  <a:gd name="T46" fmla="*/ 476 w 904"/>
                  <a:gd name="T47" fmla="*/ 2118 h 2128"/>
                  <a:gd name="T48" fmla="*/ 428 w 904"/>
                  <a:gd name="T49" fmla="*/ 2118 h 2128"/>
                  <a:gd name="T50" fmla="*/ 372 w 904"/>
                  <a:gd name="T51" fmla="*/ 2128 h 2128"/>
                  <a:gd name="T52" fmla="*/ 243 w 904"/>
                  <a:gd name="T53" fmla="*/ 2124 h 2128"/>
                  <a:gd name="T54" fmla="*/ 184 w 904"/>
                  <a:gd name="T55" fmla="*/ 2100 h 2128"/>
                  <a:gd name="T56" fmla="*/ 140 w 904"/>
                  <a:gd name="T57" fmla="*/ 2055 h 2128"/>
                  <a:gd name="T58" fmla="*/ 115 w 904"/>
                  <a:gd name="T59" fmla="*/ 1996 h 2128"/>
                  <a:gd name="T60" fmla="*/ 95 w 904"/>
                  <a:gd name="T61" fmla="*/ 1315 h 2128"/>
                  <a:gd name="T62" fmla="*/ 49 w 904"/>
                  <a:gd name="T63" fmla="*/ 1274 h 2128"/>
                  <a:gd name="T64" fmla="*/ 22 w 904"/>
                  <a:gd name="T65" fmla="*/ 1219 h 2128"/>
                  <a:gd name="T66" fmla="*/ 9 w 904"/>
                  <a:gd name="T67" fmla="*/ 1117 h 2128"/>
                  <a:gd name="T68" fmla="*/ 2 w 904"/>
                  <a:gd name="T69" fmla="*/ 994 h 2128"/>
                  <a:gd name="T70" fmla="*/ 0 w 904"/>
                  <a:gd name="T71" fmla="*/ 881 h 2128"/>
                  <a:gd name="T72" fmla="*/ 3 w 904"/>
                  <a:gd name="T73" fmla="*/ 765 h 2128"/>
                  <a:gd name="T74" fmla="*/ 12 w 904"/>
                  <a:gd name="T75" fmla="*/ 631 h 2128"/>
                  <a:gd name="T76" fmla="*/ 30 w 904"/>
                  <a:gd name="T77" fmla="*/ 562 h 2128"/>
                  <a:gd name="T78" fmla="*/ 68 w 904"/>
                  <a:gd name="T79" fmla="*/ 502 h 2128"/>
                  <a:gd name="T80" fmla="*/ 122 w 904"/>
                  <a:gd name="T81" fmla="*/ 457 h 2128"/>
                  <a:gd name="T82" fmla="*/ 187 w 904"/>
                  <a:gd name="T83" fmla="*/ 429 h 2128"/>
                  <a:gd name="T84" fmla="*/ 161 w 904"/>
                  <a:gd name="T85" fmla="*/ 345 h 2128"/>
                  <a:gd name="T86" fmla="*/ 159 w 904"/>
                  <a:gd name="T87" fmla="*/ 254 h 2128"/>
                  <a:gd name="T88" fmla="*/ 185 w 904"/>
                  <a:gd name="T89" fmla="*/ 173 h 2128"/>
                  <a:gd name="T90" fmla="*/ 230 w 904"/>
                  <a:gd name="T91" fmla="*/ 103 h 2128"/>
                  <a:gd name="T92" fmla="*/ 292 w 904"/>
                  <a:gd name="T93" fmla="*/ 48 h 2128"/>
                  <a:gd name="T94" fmla="*/ 369 w 904"/>
                  <a:gd name="T95" fmla="*/ 13 h 2128"/>
                  <a:gd name="T96" fmla="*/ 454 w 904"/>
                  <a:gd name="T97" fmla="*/ 0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4" h="2128">
                    <a:moveTo>
                      <a:pt x="454" y="0"/>
                    </a:moveTo>
                    <a:lnTo>
                      <a:pt x="499" y="4"/>
                    </a:lnTo>
                    <a:lnTo>
                      <a:pt x="541" y="13"/>
                    </a:lnTo>
                    <a:lnTo>
                      <a:pt x="580" y="28"/>
                    </a:lnTo>
                    <a:lnTo>
                      <a:pt x="618" y="48"/>
                    </a:lnTo>
                    <a:lnTo>
                      <a:pt x="650" y="74"/>
                    </a:lnTo>
                    <a:lnTo>
                      <a:pt x="679" y="103"/>
                    </a:lnTo>
                    <a:lnTo>
                      <a:pt x="705" y="137"/>
                    </a:lnTo>
                    <a:lnTo>
                      <a:pt x="725" y="173"/>
                    </a:lnTo>
                    <a:lnTo>
                      <a:pt x="741" y="213"/>
                    </a:lnTo>
                    <a:lnTo>
                      <a:pt x="749" y="254"/>
                    </a:lnTo>
                    <a:lnTo>
                      <a:pt x="753" y="299"/>
                    </a:lnTo>
                    <a:lnTo>
                      <a:pt x="749" y="345"/>
                    </a:lnTo>
                    <a:lnTo>
                      <a:pt x="739" y="389"/>
                    </a:lnTo>
                    <a:lnTo>
                      <a:pt x="722" y="430"/>
                    </a:lnTo>
                    <a:lnTo>
                      <a:pt x="759" y="444"/>
                    </a:lnTo>
                    <a:lnTo>
                      <a:pt x="794" y="464"/>
                    </a:lnTo>
                    <a:lnTo>
                      <a:pt x="824" y="490"/>
                    </a:lnTo>
                    <a:lnTo>
                      <a:pt x="851" y="520"/>
                    </a:lnTo>
                    <a:lnTo>
                      <a:pt x="870" y="554"/>
                    </a:lnTo>
                    <a:lnTo>
                      <a:pt x="885" y="591"/>
                    </a:lnTo>
                    <a:lnTo>
                      <a:pt x="892" y="631"/>
                    </a:lnTo>
                    <a:lnTo>
                      <a:pt x="897" y="701"/>
                    </a:lnTo>
                    <a:lnTo>
                      <a:pt x="901" y="764"/>
                    </a:lnTo>
                    <a:lnTo>
                      <a:pt x="903" y="825"/>
                    </a:lnTo>
                    <a:lnTo>
                      <a:pt x="904" y="881"/>
                    </a:lnTo>
                    <a:lnTo>
                      <a:pt x="904" y="937"/>
                    </a:lnTo>
                    <a:lnTo>
                      <a:pt x="902" y="994"/>
                    </a:lnTo>
                    <a:lnTo>
                      <a:pt x="898" y="1053"/>
                    </a:lnTo>
                    <a:lnTo>
                      <a:pt x="895" y="1117"/>
                    </a:lnTo>
                    <a:lnTo>
                      <a:pt x="888" y="1187"/>
                    </a:lnTo>
                    <a:lnTo>
                      <a:pt x="882" y="1219"/>
                    </a:lnTo>
                    <a:lnTo>
                      <a:pt x="870" y="1248"/>
                    </a:lnTo>
                    <a:lnTo>
                      <a:pt x="855" y="1274"/>
                    </a:lnTo>
                    <a:lnTo>
                      <a:pt x="833" y="1297"/>
                    </a:lnTo>
                    <a:lnTo>
                      <a:pt x="809" y="1317"/>
                    </a:lnTo>
                    <a:lnTo>
                      <a:pt x="793" y="1966"/>
                    </a:lnTo>
                    <a:lnTo>
                      <a:pt x="789" y="1999"/>
                    </a:lnTo>
                    <a:lnTo>
                      <a:pt x="780" y="2029"/>
                    </a:lnTo>
                    <a:lnTo>
                      <a:pt x="764" y="2057"/>
                    </a:lnTo>
                    <a:lnTo>
                      <a:pt x="745" y="2080"/>
                    </a:lnTo>
                    <a:lnTo>
                      <a:pt x="720" y="2100"/>
                    </a:lnTo>
                    <a:lnTo>
                      <a:pt x="693" y="2115"/>
                    </a:lnTo>
                    <a:lnTo>
                      <a:pt x="661" y="2124"/>
                    </a:lnTo>
                    <a:lnTo>
                      <a:pt x="629" y="2128"/>
                    </a:lnTo>
                    <a:lnTo>
                      <a:pt x="532" y="2128"/>
                    </a:lnTo>
                    <a:lnTo>
                      <a:pt x="503" y="2126"/>
                    </a:lnTo>
                    <a:lnTo>
                      <a:pt x="476" y="2118"/>
                    </a:lnTo>
                    <a:lnTo>
                      <a:pt x="451" y="2107"/>
                    </a:lnTo>
                    <a:lnTo>
                      <a:pt x="428" y="2118"/>
                    </a:lnTo>
                    <a:lnTo>
                      <a:pt x="400" y="2126"/>
                    </a:lnTo>
                    <a:lnTo>
                      <a:pt x="372" y="2128"/>
                    </a:lnTo>
                    <a:lnTo>
                      <a:pt x="275" y="2128"/>
                    </a:lnTo>
                    <a:lnTo>
                      <a:pt x="243" y="2124"/>
                    </a:lnTo>
                    <a:lnTo>
                      <a:pt x="211" y="2115"/>
                    </a:lnTo>
                    <a:lnTo>
                      <a:pt x="184" y="2100"/>
                    </a:lnTo>
                    <a:lnTo>
                      <a:pt x="159" y="2080"/>
                    </a:lnTo>
                    <a:lnTo>
                      <a:pt x="140" y="2055"/>
                    </a:lnTo>
                    <a:lnTo>
                      <a:pt x="124" y="2028"/>
                    </a:lnTo>
                    <a:lnTo>
                      <a:pt x="115" y="1996"/>
                    </a:lnTo>
                    <a:lnTo>
                      <a:pt x="111" y="1964"/>
                    </a:lnTo>
                    <a:lnTo>
                      <a:pt x="95" y="1315"/>
                    </a:lnTo>
                    <a:lnTo>
                      <a:pt x="71" y="1297"/>
                    </a:lnTo>
                    <a:lnTo>
                      <a:pt x="49" y="1274"/>
                    </a:lnTo>
                    <a:lnTo>
                      <a:pt x="34" y="1248"/>
                    </a:lnTo>
                    <a:lnTo>
                      <a:pt x="22" y="1219"/>
                    </a:lnTo>
                    <a:lnTo>
                      <a:pt x="16" y="1187"/>
                    </a:lnTo>
                    <a:lnTo>
                      <a:pt x="9" y="1117"/>
                    </a:lnTo>
                    <a:lnTo>
                      <a:pt x="6" y="1053"/>
                    </a:lnTo>
                    <a:lnTo>
                      <a:pt x="2" y="994"/>
                    </a:lnTo>
                    <a:lnTo>
                      <a:pt x="0" y="937"/>
                    </a:lnTo>
                    <a:lnTo>
                      <a:pt x="0" y="881"/>
                    </a:lnTo>
                    <a:lnTo>
                      <a:pt x="1" y="825"/>
                    </a:lnTo>
                    <a:lnTo>
                      <a:pt x="3" y="765"/>
                    </a:lnTo>
                    <a:lnTo>
                      <a:pt x="7" y="701"/>
                    </a:lnTo>
                    <a:lnTo>
                      <a:pt x="12" y="631"/>
                    </a:lnTo>
                    <a:lnTo>
                      <a:pt x="18" y="596"/>
                    </a:lnTo>
                    <a:lnTo>
                      <a:pt x="30" y="562"/>
                    </a:lnTo>
                    <a:lnTo>
                      <a:pt x="46" y="531"/>
                    </a:lnTo>
                    <a:lnTo>
                      <a:pt x="68" y="502"/>
                    </a:lnTo>
                    <a:lnTo>
                      <a:pt x="93" y="478"/>
                    </a:lnTo>
                    <a:lnTo>
                      <a:pt x="122" y="457"/>
                    </a:lnTo>
                    <a:lnTo>
                      <a:pt x="153" y="440"/>
                    </a:lnTo>
                    <a:lnTo>
                      <a:pt x="187" y="429"/>
                    </a:lnTo>
                    <a:lnTo>
                      <a:pt x="170" y="388"/>
                    </a:lnTo>
                    <a:lnTo>
                      <a:pt x="161" y="345"/>
                    </a:lnTo>
                    <a:lnTo>
                      <a:pt x="157" y="299"/>
                    </a:lnTo>
                    <a:lnTo>
                      <a:pt x="159" y="254"/>
                    </a:lnTo>
                    <a:lnTo>
                      <a:pt x="169" y="213"/>
                    </a:lnTo>
                    <a:lnTo>
                      <a:pt x="185" y="173"/>
                    </a:lnTo>
                    <a:lnTo>
                      <a:pt x="205" y="137"/>
                    </a:lnTo>
                    <a:lnTo>
                      <a:pt x="230" y="103"/>
                    </a:lnTo>
                    <a:lnTo>
                      <a:pt x="260" y="74"/>
                    </a:lnTo>
                    <a:lnTo>
                      <a:pt x="292" y="48"/>
                    </a:lnTo>
                    <a:lnTo>
                      <a:pt x="330" y="28"/>
                    </a:lnTo>
                    <a:lnTo>
                      <a:pt x="369" y="13"/>
                    </a:lnTo>
                    <a:lnTo>
                      <a:pt x="411" y="4"/>
                    </a:lnTo>
                    <a:lnTo>
                      <a:pt x="454" y="0"/>
                    </a:lnTo>
                    <a:close/>
                  </a:path>
                </a:pathLst>
              </a:custGeom>
              <a:solidFill>
                <a:srgbClr val="196A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7"/>
              <p:cNvSpPr>
                <a:spLocks noEditPoints="1"/>
              </p:cNvSpPr>
              <p:nvPr/>
            </p:nvSpPr>
            <p:spPr bwMode="auto">
              <a:xfrm>
                <a:off x="4163107" y="1156857"/>
                <a:ext cx="211138" cy="600075"/>
              </a:xfrm>
              <a:custGeom>
                <a:avLst/>
                <a:gdLst>
                  <a:gd name="T0" fmla="*/ 361 w 665"/>
                  <a:gd name="T1" fmla="*/ 413 h 1888"/>
                  <a:gd name="T2" fmla="*/ 425 w 665"/>
                  <a:gd name="T3" fmla="*/ 416 h 1888"/>
                  <a:gd name="T4" fmla="*/ 505 w 665"/>
                  <a:gd name="T5" fmla="*/ 420 h 1888"/>
                  <a:gd name="T6" fmla="*/ 579 w 665"/>
                  <a:gd name="T7" fmla="*/ 429 h 1888"/>
                  <a:gd name="T8" fmla="*/ 621 w 665"/>
                  <a:gd name="T9" fmla="*/ 456 h 1888"/>
                  <a:gd name="T10" fmla="*/ 648 w 665"/>
                  <a:gd name="T11" fmla="*/ 497 h 1888"/>
                  <a:gd name="T12" fmla="*/ 657 w 665"/>
                  <a:gd name="T13" fmla="*/ 589 h 1888"/>
                  <a:gd name="T14" fmla="*/ 663 w 665"/>
                  <a:gd name="T15" fmla="*/ 707 h 1888"/>
                  <a:gd name="T16" fmla="*/ 665 w 665"/>
                  <a:gd name="T17" fmla="*/ 815 h 1888"/>
                  <a:gd name="T18" fmla="*/ 660 w 665"/>
                  <a:gd name="T19" fmla="*/ 927 h 1888"/>
                  <a:gd name="T20" fmla="*/ 649 w 665"/>
                  <a:gd name="T21" fmla="*/ 1056 h 1888"/>
                  <a:gd name="T22" fmla="*/ 633 w 665"/>
                  <a:gd name="T23" fmla="*/ 1089 h 1888"/>
                  <a:gd name="T24" fmla="*/ 599 w 665"/>
                  <a:gd name="T25" fmla="*/ 1105 h 1888"/>
                  <a:gd name="T26" fmla="*/ 586 w 665"/>
                  <a:gd name="T27" fmla="*/ 1106 h 1888"/>
                  <a:gd name="T28" fmla="*/ 583 w 665"/>
                  <a:gd name="T29" fmla="*/ 1108 h 1888"/>
                  <a:gd name="T30" fmla="*/ 571 w 665"/>
                  <a:gd name="T31" fmla="*/ 1110 h 1888"/>
                  <a:gd name="T32" fmla="*/ 550 w 665"/>
                  <a:gd name="T33" fmla="*/ 1860 h 1888"/>
                  <a:gd name="T34" fmla="*/ 525 w 665"/>
                  <a:gd name="T35" fmla="*/ 1885 h 1888"/>
                  <a:gd name="T36" fmla="*/ 412 w 665"/>
                  <a:gd name="T37" fmla="*/ 1888 h 1888"/>
                  <a:gd name="T38" fmla="*/ 380 w 665"/>
                  <a:gd name="T39" fmla="*/ 1875 h 1888"/>
                  <a:gd name="T40" fmla="*/ 367 w 665"/>
                  <a:gd name="T41" fmla="*/ 1844 h 1888"/>
                  <a:gd name="T42" fmla="*/ 297 w 665"/>
                  <a:gd name="T43" fmla="*/ 1231 h 1888"/>
                  <a:gd name="T44" fmla="*/ 293 w 665"/>
                  <a:gd name="T45" fmla="*/ 1860 h 1888"/>
                  <a:gd name="T46" fmla="*/ 270 w 665"/>
                  <a:gd name="T47" fmla="*/ 1885 h 1888"/>
                  <a:gd name="T48" fmla="*/ 155 w 665"/>
                  <a:gd name="T49" fmla="*/ 1888 h 1888"/>
                  <a:gd name="T50" fmla="*/ 124 w 665"/>
                  <a:gd name="T51" fmla="*/ 1875 h 1888"/>
                  <a:gd name="T52" fmla="*/ 111 w 665"/>
                  <a:gd name="T53" fmla="*/ 1844 h 1888"/>
                  <a:gd name="T54" fmla="*/ 84 w 665"/>
                  <a:gd name="T55" fmla="*/ 1110 h 1888"/>
                  <a:gd name="T56" fmla="*/ 79 w 665"/>
                  <a:gd name="T57" fmla="*/ 1107 h 1888"/>
                  <a:gd name="T58" fmla="*/ 73 w 665"/>
                  <a:gd name="T59" fmla="*/ 1105 h 1888"/>
                  <a:gd name="T60" fmla="*/ 47 w 665"/>
                  <a:gd name="T61" fmla="*/ 1100 h 1888"/>
                  <a:gd name="T62" fmla="*/ 20 w 665"/>
                  <a:gd name="T63" fmla="*/ 1073 h 1888"/>
                  <a:gd name="T64" fmla="*/ 9 w 665"/>
                  <a:gd name="T65" fmla="*/ 989 h 1888"/>
                  <a:gd name="T66" fmla="*/ 2 w 665"/>
                  <a:gd name="T67" fmla="*/ 869 h 1888"/>
                  <a:gd name="T68" fmla="*/ 0 w 665"/>
                  <a:gd name="T69" fmla="*/ 761 h 1888"/>
                  <a:gd name="T70" fmla="*/ 3 w 665"/>
                  <a:gd name="T71" fmla="*/ 650 h 1888"/>
                  <a:gd name="T72" fmla="*/ 12 w 665"/>
                  <a:gd name="T73" fmla="*/ 521 h 1888"/>
                  <a:gd name="T74" fmla="*/ 27 w 665"/>
                  <a:gd name="T75" fmla="*/ 475 h 1888"/>
                  <a:gd name="T76" fmla="*/ 62 w 665"/>
                  <a:gd name="T77" fmla="*/ 440 h 1888"/>
                  <a:gd name="T78" fmla="*/ 110 w 665"/>
                  <a:gd name="T79" fmla="*/ 424 h 1888"/>
                  <a:gd name="T80" fmla="*/ 201 w 665"/>
                  <a:gd name="T81" fmla="*/ 418 h 1888"/>
                  <a:gd name="T82" fmla="*/ 272 w 665"/>
                  <a:gd name="T83" fmla="*/ 413 h 1888"/>
                  <a:gd name="T84" fmla="*/ 331 w 665"/>
                  <a:gd name="T85" fmla="*/ 412 h 1888"/>
                  <a:gd name="T86" fmla="*/ 371 w 665"/>
                  <a:gd name="T87" fmla="*/ 3 h 1888"/>
                  <a:gd name="T88" fmla="*/ 435 w 665"/>
                  <a:gd name="T89" fmla="*/ 30 h 1888"/>
                  <a:gd name="T90" fmla="*/ 483 w 665"/>
                  <a:gd name="T91" fmla="*/ 78 h 1888"/>
                  <a:gd name="T92" fmla="*/ 510 w 665"/>
                  <a:gd name="T93" fmla="*/ 142 h 1888"/>
                  <a:gd name="T94" fmla="*/ 510 w 665"/>
                  <a:gd name="T95" fmla="*/ 214 h 1888"/>
                  <a:gd name="T96" fmla="*/ 483 w 665"/>
                  <a:gd name="T97" fmla="*/ 278 h 1888"/>
                  <a:gd name="T98" fmla="*/ 435 w 665"/>
                  <a:gd name="T99" fmla="*/ 326 h 1888"/>
                  <a:gd name="T100" fmla="*/ 371 w 665"/>
                  <a:gd name="T101" fmla="*/ 353 h 1888"/>
                  <a:gd name="T102" fmla="*/ 299 w 665"/>
                  <a:gd name="T103" fmla="*/ 353 h 1888"/>
                  <a:gd name="T104" fmla="*/ 235 w 665"/>
                  <a:gd name="T105" fmla="*/ 326 h 1888"/>
                  <a:gd name="T106" fmla="*/ 187 w 665"/>
                  <a:gd name="T107" fmla="*/ 278 h 1888"/>
                  <a:gd name="T108" fmla="*/ 160 w 665"/>
                  <a:gd name="T109" fmla="*/ 214 h 1888"/>
                  <a:gd name="T110" fmla="*/ 160 w 665"/>
                  <a:gd name="T111" fmla="*/ 142 h 1888"/>
                  <a:gd name="T112" fmla="*/ 187 w 665"/>
                  <a:gd name="T113" fmla="*/ 78 h 1888"/>
                  <a:gd name="T114" fmla="*/ 235 w 665"/>
                  <a:gd name="T115" fmla="*/ 30 h 1888"/>
                  <a:gd name="T116" fmla="*/ 299 w 665"/>
                  <a:gd name="T117" fmla="*/ 3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5" h="1888">
                    <a:moveTo>
                      <a:pt x="331" y="412"/>
                    </a:moveTo>
                    <a:lnTo>
                      <a:pt x="361" y="413"/>
                    </a:lnTo>
                    <a:lnTo>
                      <a:pt x="391" y="413"/>
                    </a:lnTo>
                    <a:lnTo>
                      <a:pt x="425" y="416"/>
                    </a:lnTo>
                    <a:lnTo>
                      <a:pt x="463" y="418"/>
                    </a:lnTo>
                    <a:lnTo>
                      <a:pt x="505" y="420"/>
                    </a:lnTo>
                    <a:lnTo>
                      <a:pt x="554" y="424"/>
                    </a:lnTo>
                    <a:lnTo>
                      <a:pt x="579" y="429"/>
                    </a:lnTo>
                    <a:lnTo>
                      <a:pt x="602" y="440"/>
                    </a:lnTo>
                    <a:lnTo>
                      <a:pt x="621" y="456"/>
                    </a:lnTo>
                    <a:lnTo>
                      <a:pt x="637" y="475"/>
                    </a:lnTo>
                    <a:lnTo>
                      <a:pt x="648" y="497"/>
                    </a:lnTo>
                    <a:lnTo>
                      <a:pt x="652" y="521"/>
                    </a:lnTo>
                    <a:lnTo>
                      <a:pt x="657" y="589"/>
                    </a:lnTo>
                    <a:lnTo>
                      <a:pt x="661" y="650"/>
                    </a:lnTo>
                    <a:lnTo>
                      <a:pt x="663" y="707"/>
                    </a:lnTo>
                    <a:lnTo>
                      <a:pt x="665" y="761"/>
                    </a:lnTo>
                    <a:lnTo>
                      <a:pt x="665" y="815"/>
                    </a:lnTo>
                    <a:lnTo>
                      <a:pt x="662" y="869"/>
                    </a:lnTo>
                    <a:lnTo>
                      <a:pt x="660" y="927"/>
                    </a:lnTo>
                    <a:lnTo>
                      <a:pt x="655" y="989"/>
                    </a:lnTo>
                    <a:lnTo>
                      <a:pt x="649" y="1056"/>
                    </a:lnTo>
                    <a:lnTo>
                      <a:pt x="644" y="1073"/>
                    </a:lnTo>
                    <a:lnTo>
                      <a:pt x="633" y="1089"/>
                    </a:lnTo>
                    <a:lnTo>
                      <a:pt x="617" y="1100"/>
                    </a:lnTo>
                    <a:lnTo>
                      <a:pt x="599" y="1105"/>
                    </a:lnTo>
                    <a:lnTo>
                      <a:pt x="591" y="1105"/>
                    </a:lnTo>
                    <a:lnTo>
                      <a:pt x="586" y="1106"/>
                    </a:lnTo>
                    <a:lnTo>
                      <a:pt x="585" y="1107"/>
                    </a:lnTo>
                    <a:lnTo>
                      <a:pt x="583" y="1108"/>
                    </a:lnTo>
                    <a:lnTo>
                      <a:pt x="580" y="1110"/>
                    </a:lnTo>
                    <a:lnTo>
                      <a:pt x="571" y="1110"/>
                    </a:lnTo>
                    <a:lnTo>
                      <a:pt x="553" y="1844"/>
                    </a:lnTo>
                    <a:lnTo>
                      <a:pt x="550" y="1860"/>
                    </a:lnTo>
                    <a:lnTo>
                      <a:pt x="540" y="1875"/>
                    </a:lnTo>
                    <a:lnTo>
                      <a:pt x="525" y="1885"/>
                    </a:lnTo>
                    <a:lnTo>
                      <a:pt x="509" y="1888"/>
                    </a:lnTo>
                    <a:lnTo>
                      <a:pt x="412" y="1888"/>
                    </a:lnTo>
                    <a:lnTo>
                      <a:pt x="394" y="1885"/>
                    </a:lnTo>
                    <a:lnTo>
                      <a:pt x="380" y="1875"/>
                    </a:lnTo>
                    <a:lnTo>
                      <a:pt x="371" y="1860"/>
                    </a:lnTo>
                    <a:lnTo>
                      <a:pt x="367" y="1844"/>
                    </a:lnTo>
                    <a:lnTo>
                      <a:pt x="367" y="1231"/>
                    </a:lnTo>
                    <a:lnTo>
                      <a:pt x="297" y="1231"/>
                    </a:lnTo>
                    <a:lnTo>
                      <a:pt x="297" y="1844"/>
                    </a:lnTo>
                    <a:lnTo>
                      <a:pt x="293" y="1860"/>
                    </a:lnTo>
                    <a:lnTo>
                      <a:pt x="284" y="1875"/>
                    </a:lnTo>
                    <a:lnTo>
                      <a:pt x="270" y="1885"/>
                    </a:lnTo>
                    <a:lnTo>
                      <a:pt x="252" y="1888"/>
                    </a:lnTo>
                    <a:lnTo>
                      <a:pt x="155" y="1888"/>
                    </a:lnTo>
                    <a:lnTo>
                      <a:pt x="139" y="1885"/>
                    </a:lnTo>
                    <a:lnTo>
                      <a:pt x="124" y="1875"/>
                    </a:lnTo>
                    <a:lnTo>
                      <a:pt x="114" y="1860"/>
                    </a:lnTo>
                    <a:lnTo>
                      <a:pt x="111" y="1844"/>
                    </a:lnTo>
                    <a:lnTo>
                      <a:pt x="93" y="1110"/>
                    </a:lnTo>
                    <a:lnTo>
                      <a:pt x="84" y="1110"/>
                    </a:lnTo>
                    <a:lnTo>
                      <a:pt x="81" y="1108"/>
                    </a:lnTo>
                    <a:lnTo>
                      <a:pt x="79" y="1107"/>
                    </a:lnTo>
                    <a:lnTo>
                      <a:pt x="78" y="1106"/>
                    </a:lnTo>
                    <a:lnTo>
                      <a:pt x="73" y="1105"/>
                    </a:lnTo>
                    <a:lnTo>
                      <a:pt x="65" y="1105"/>
                    </a:lnTo>
                    <a:lnTo>
                      <a:pt x="47" y="1100"/>
                    </a:lnTo>
                    <a:lnTo>
                      <a:pt x="31" y="1089"/>
                    </a:lnTo>
                    <a:lnTo>
                      <a:pt x="20" y="1073"/>
                    </a:lnTo>
                    <a:lnTo>
                      <a:pt x="15" y="1056"/>
                    </a:lnTo>
                    <a:lnTo>
                      <a:pt x="9" y="989"/>
                    </a:lnTo>
                    <a:lnTo>
                      <a:pt x="4" y="927"/>
                    </a:lnTo>
                    <a:lnTo>
                      <a:pt x="2" y="869"/>
                    </a:lnTo>
                    <a:lnTo>
                      <a:pt x="0" y="815"/>
                    </a:lnTo>
                    <a:lnTo>
                      <a:pt x="0" y="761"/>
                    </a:lnTo>
                    <a:lnTo>
                      <a:pt x="1" y="707"/>
                    </a:lnTo>
                    <a:lnTo>
                      <a:pt x="3" y="650"/>
                    </a:lnTo>
                    <a:lnTo>
                      <a:pt x="7" y="589"/>
                    </a:lnTo>
                    <a:lnTo>
                      <a:pt x="12" y="521"/>
                    </a:lnTo>
                    <a:lnTo>
                      <a:pt x="16" y="497"/>
                    </a:lnTo>
                    <a:lnTo>
                      <a:pt x="27" y="475"/>
                    </a:lnTo>
                    <a:lnTo>
                      <a:pt x="43" y="456"/>
                    </a:lnTo>
                    <a:lnTo>
                      <a:pt x="62" y="440"/>
                    </a:lnTo>
                    <a:lnTo>
                      <a:pt x="85" y="429"/>
                    </a:lnTo>
                    <a:lnTo>
                      <a:pt x="110" y="424"/>
                    </a:lnTo>
                    <a:lnTo>
                      <a:pt x="159" y="420"/>
                    </a:lnTo>
                    <a:lnTo>
                      <a:pt x="201" y="418"/>
                    </a:lnTo>
                    <a:lnTo>
                      <a:pt x="239" y="416"/>
                    </a:lnTo>
                    <a:lnTo>
                      <a:pt x="272" y="413"/>
                    </a:lnTo>
                    <a:lnTo>
                      <a:pt x="303" y="413"/>
                    </a:lnTo>
                    <a:lnTo>
                      <a:pt x="331" y="412"/>
                    </a:lnTo>
                    <a:close/>
                    <a:moveTo>
                      <a:pt x="334" y="0"/>
                    </a:moveTo>
                    <a:lnTo>
                      <a:pt x="371" y="3"/>
                    </a:lnTo>
                    <a:lnTo>
                      <a:pt x="405" y="14"/>
                    </a:lnTo>
                    <a:lnTo>
                      <a:pt x="435" y="30"/>
                    </a:lnTo>
                    <a:lnTo>
                      <a:pt x="461" y="52"/>
                    </a:lnTo>
                    <a:lnTo>
                      <a:pt x="483" y="78"/>
                    </a:lnTo>
                    <a:lnTo>
                      <a:pt x="499" y="109"/>
                    </a:lnTo>
                    <a:lnTo>
                      <a:pt x="510" y="142"/>
                    </a:lnTo>
                    <a:lnTo>
                      <a:pt x="513" y="179"/>
                    </a:lnTo>
                    <a:lnTo>
                      <a:pt x="510" y="214"/>
                    </a:lnTo>
                    <a:lnTo>
                      <a:pt x="499" y="248"/>
                    </a:lnTo>
                    <a:lnTo>
                      <a:pt x="483" y="278"/>
                    </a:lnTo>
                    <a:lnTo>
                      <a:pt x="461" y="304"/>
                    </a:lnTo>
                    <a:lnTo>
                      <a:pt x="435" y="326"/>
                    </a:lnTo>
                    <a:lnTo>
                      <a:pt x="405" y="343"/>
                    </a:lnTo>
                    <a:lnTo>
                      <a:pt x="371" y="353"/>
                    </a:lnTo>
                    <a:lnTo>
                      <a:pt x="334" y="356"/>
                    </a:lnTo>
                    <a:lnTo>
                      <a:pt x="299" y="353"/>
                    </a:lnTo>
                    <a:lnTo>
                      <a:pt x="266" y="343"/>
                    </a:lnTo>
                    <a:lnTo>
                      <a:pt x="235" y="326"/>
                    </a:lnTo>
                    <a:lnTo>
                      <a:pt x="209" y="304"/>
                    </a:lnTo>
                    <a:lnTo>
                      <a:pt x="187" y="278"/>
                    </a:lnTo>
                    <a:lnTo>
                      <a:pt x="170" y="248"/>
                    </a:lnTo>
                    <a:lnTo>
                      <a:pt x="160" y="214"/>
                    </a:lnTo>
                    <a:lnTo>
                      <a:pt x="157" y="179"/>
                    </a:lnTo>
                    <a:lnTo>
                      <a:pt x="160" y="142"/>
                    </a:lnTo>
                    <a:lnTo>
                      <a:pt x="170" y="109"/>
                    </a:lnTo>
                    <a:lnTo>
                      <a:pt x="187" y="78"/>
                    </a:lnTo>
                    <a:lnTo>
                      <a:pt x="209" y="52"/>
                    </a:lnTo>
                    <a:lnTo>
                      <a:pt x="235" y="30"/>
                    </a:lnTo>
                    <a:lnTo>
                      <a:pt x="266" y="14"/>
                    </a:lnTo>
                    <a:lnTo>
                      <a:pt x="299" y="3"/>
                    </a:lnTo>
                    <a:lnTo>
                      <a:pt x="3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2" name="Group 251"/>
            <p:cNvGrpSpPr/>
            <p:nvPr/>
          </p:nvGrpSpPr>
          <p:grpSpPr>
            <a:xfrm>
              <a:off x="4630341" y="2790976"/>
              <a:ext cx="412669" cy="672522"/>
              <a:chOff x="7079189" y="2260638"/>
              <a:chExt cx="412669" cy="672522"/>
            </a:xfrm>
          </p:grpSpPr>
          <p:grpSp>
            <p:nvGrpSpPr>
              <p:cNvPr id="253" name="Group 252"/>
              <p:cNvGrpSpPr>
                <a:grpSpLocks noChangeAspect="1"/>
              </p:cNvGrpSpPr>
              <p:nvPr/>
            </p:nvGrpSpPr>
            <p:grpSpPr>
              <a:xfrm>
                <a:off x="7211156" y="2260638"/>
                <a:ext cx="280702" cy="449491"/>
                <a:chOff x="1307548" y="5067851"/>
                <a:chExt cx="357084" cy="571802"/>
              </a:xfrm>
            </p:grpSpPr>
            <p:sp>
              <p:nvSpPr>
                <p:cNvPr id="257" name="Freeform 214"/>
                <p:cNvSpPr>
                  <a:spLocks/>
                </p:cNvSpPr>
                <p:nvPr/>
              </p:nvSpPr>
              <p:spPr bwMode="auto">
                <a:xfrm>
                  <a:off x="1307548" y="5067851"/>
                  <a:ext cx="357084" cy="571802"/>
                </a:xfrm>
                <a:custGeom>
                  <a:avLst/>
                  <a:gdLst>
                    <a:gd name="T0" fmla="*/ 260 w 1526"/>
                    <a:gd name="T1" fmla="*/ 0 h 2450"/>
                    <a:gd name="T2" fmla="*/ 1266 w 1526"/>
                    <a:gd name="T3" fmla="*/ 0 h 2450"/>
                    <a:gd name="T4" fmla="*/ 1308 w 1526"/>
                    <a:gd name="T5" fmla="*/ 4 h 2450"/>
                    <a:gd name="T6" fmla="*/ 1348 w 1526"/>
                    <a:gd name="T7" fmla="*/ 13 h 2450"/>
                    <a:gd name="T8" fmla="*/ 1386 w 1526"/>
                    <a:gd name="T9" fmla="*/ 30 h 2450"/>
                    <a:gd name="T10" fmla="*/ 1420 w 1526"/>
                    <a:gd name="T11" fmla="*/ 51 h 2450"/>
                    <a:gd name="T12" fmla="*/ 1450 w 1526"/>
                    <a:gd name="T13" fmla="*/ 78 h 2450"/>
                    <a:gd name="T14" fmla="*/ 1476 w 1526"/>
                    <a:gd name="T15" fmla="*/ 109 h 2450"/>
                    <a:gd name="T16" fmla="*/ 1497 w 1526"/>
                    <a:gd name="T17" fmla="*/ 144 h 2450"/>
                    <a:gd name="T18" fmla="*/ 1513 w 1526"/>
                    <a:gd name="T19" fmla="*/ 182 h 2450"/>
                    <a:gd name="T20" fmla="*/ 1522 w 1526"/>
                    <a:gd name="T21" fmla="*/ 223 h 2450"/>
                    <a:gd name="T22" fmla="*/ 1526 w 1526"/>
                    <a:gd name="T23" fmla="*/ 266 h 2450"/>
                    <a:gd name="T24" fmla="*/ 1526 w 1526"/>
                    <a:gd name="T25" fmla="*/ 2185 h 2450"/>
                    <a:gd name="T26" fmla="*/ 1522 w 1526"/>
                    <a:gd name="T27" fmla="*/ 2227 h 2450"/>
                    <a:gd name="T28" fmla="*/ 1513 w 1526"/>
                    <a:gd name="T29" fmla="*/ 2268 h 2450"/>
                    <a:gd name="T30" fmla="*/ 1497 w 1526"/>
                    <a:gd name="T31" fmla="*/ 2306 h 2450"/>
                    <a:gd name="T32" fmla="*/ 1476 w 1526"/>
                    <a:gd name="T33" fmla="*/ 2341 h 2450"/>
                    <a:gd name="T34" fmla="*/ 1450 w 1526"/>
                    <a:gd name="T35" fmla="*/ 2372 h 2450"/>
                    <a:gd name="T36" fmla="*/ 1420 w 1526"/>
                    <a:gd name="T37" fmla="*/ 2399 h 2450"/>
                    <a:gd name="T38" fmla="*/ 1386 w 1526"/>
                    <a:gd name="T39" fmla="*/ 2420 h 2450"/>
                    <a:gd name="T40" fmla="*/ 1348 w 1526"/>
                    <a:gd name="T41" fmla="*/ 2437 h 2450"/>
                    <a:gd name="T42" fmla="*/ 1308 w 1526"/>
                    <a:gd name="T43" fmla="*/ 2446 h 2450"/>
                    <a:gd name="T44" fmla="*/ 1266 w 1526"/>
                    <a:gd name="T45" fmla="*/ 2450 h 2450"/>
                    <a:gd name="T46" fmla="*/ 260 w 1526"/>
                    <a:gd name="T47" fmla="*/ 2450 h 2450"/>
                    <a:gd name="T48" fmla="*/ 218 w 1526"/>
                    <a:gd name="T49" fmla="*/ 2446 h 2450"/>
                    <a:gd name="T50" fmla="*/ 178 w 1526"/>
                    <a:gd name="T51" fmla="*/ 2437 h 2450"/>
                    <a:gd name="T52" fmla="*/ 140 w 1526"/>
                    <a:gd name="T53" fmla="*/ 2420 h 2450"/>
                    <a:gd name="T54" fmla="*/ 106 w 1526"/>
                    <a:gd name="T55" fmla="*/ 2399 h 2450"/>
                    <a:gd name="T56" fmla="*/ 76 w 1526"/>
                    <a:gd name="T57" fmla="*/ 2372 h 2450"/>
                    <a:gd name="T58" fmla="*/ 50 w 1526"/>
                    <a:gd name="T59" fmla="*/ 2341 h 2450"/>
                    <a:gd name="T60" fmla="*/ 29 w 1526"/>
                    <a:gd name="T61" fmla="*/ 2306 h 2450"/>
                    <a:gd name="T62" fmla="*/ 13 w 1526"/>
                    <a:gd name="T63" fmla="*/ 2268 h 2450"/>
                    <a:gd name="T64" fmla="*/ 4 w 1526"/>
                    <a:gd name="T65" fmla="*/ 2227 h 2450"/>
                    <a:gd name="T66" fmla="*/ 0 w 1526"/>
                    <a:gd name="T67" fmla="*/ 2185 h 2450"/>
                    <a:gd name="T68" fmla="*/ 0 w 1526"/>
                    <a:gd name="T69" fmla="*/ 266 h 2450"/>
                    <a:gd name="T70" fmla="*/ 4 w 1526"/>
                    <a:gd name="T71" fmla="*/ 223 h 2450"/>
                    <a:gd name="T72" fmla="*/ 13 w 1526"/>
                    <a:gd name="T73" fmla="*/ 182 h 2450"/>
                    <a:gd name="T74" fmla="*/ 29 w 1526"/>
                    <a:gd name="T75" fmla="*/ 144 h 2450"/>
                    <a:gd name="T76" fmla="*/ 50 w 1526"/>
                    <a:gd name="T77" fmla="*/ 109 h 2450"/>
                    <a:gd name="T78" fmla="*/ 76 w 1526"/>
                    <a:gd name="T79" fmla="*/ 78 h 2450"/>
                    <a:gd name="T80" fmla="*/ 106 w 1526"/>
                    <a:gd name="T81" fmla="*/ 51 h 2450"/>
                    <a:gd name="T82" fmla="*/ 140 w 1526"/>
                    <a:gd name="T83" fmla="*/ 30 h 2450"/>
                    <a:gd name="T84" fmla="*/ 178 w 1526"/>
                    <a:gd name="T85" fmla="*/ 13 h 2450"/>
                    <a:gd name="T86" fmla="*/ 218 w 1526"/>
                    <a:gd name="T87" fmla="*/ 4 h 2450"/>
                    <a:gd name="T88" fmla="*/ 260 w 1526"/>
                    <a:gd name="T89" fmla="*/ 0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6" h="2450">
                      <a:moveTo>
                        <a:pt x="260" y="0"/>
                      </a:moveTo>
                      <a:lnTo>
                        <a:pt x="1266" y="0"/>
                      </a:lnTo>
                      <a:lnTo>
                        <a:pt x="1308" y="4"/>
                      </a:lnTo>
                      <a:lnTo>
                        <a:pt x="1348" y="13"/>
                      </a:lnTo>
                      <a:lnTo>
                        <a:pt x="1386" y="30"/>
                      </a:lnTo>
                      <a:lnTo>
                        <a:pt x="1420" y="51"/>
                      </a:lnTo>
                      <a:lnTo>
                        <a:pt x="1450" y="78"/>
                      </a:lnTo>
                      <a:lnTo>
                        <a:pt x="1476" y="109"/>
                      </a:lnTo>
                      <a:lnTo>
                        <a:pt x="1497" y="144"/>
                      </a:lnTo>
                      <a:lnTo>
                        <a:pt x="1513" y="182"/>
                      </a:lnTo>
                      <a:lnTo>
                        <a:pt x="1522" y="223"/>
                      </a:lnTo>
                      <a:lnTo>
                        <a:pt x="1526" y="266"/>
                      </a:lnTo>
                      <a:lnTo>
                        <a:pt x="1526" y="2185"/>
                      </a:lnTo>
                      <a:lnTo>
                        <a:pt x="1522" y="2227"/>
                      </a:lnTo>
                      <a:lnTo>
                        <a:pt x="1513" y="2268"/>
                      </a:lnTo>
                      <a:lnTo>
                        <a:pt x="1497" y="2306"/>
                      </a:lnTo>
                      <a:lnTo>
                        <a:pt x="1476" y="2341"/>
                      </a:lnTo>
                      <a:lnTo>
                        <a:pt x="1450" y="2372"/>
                      </a:lnTo>
                      <a:lnTo>
                        <a:pt x="1420" y="2399"/>
                      </a:lnTo>
                      <a:lnTo>
                        <a:pt x="1386" y="2420"/>
                      </a:lnTo>
                      <a:lnTo>
                        <a:pt x="1348" y="2437"/>
                      </a:lnTo>
                      <a:lnTo>
                        <a:pt x="1308" y="2446"/>
                      </a:lnTo>
                      <a:lnTo>
                        <a:pt x="1266" y="2450"/>
                      </a:lnTo>
                      <a:lnTo>
                        <a:pt x="260" y="2450"/>
                      </a:lnTo>
                      <a:lnTo>
                        <a:pt x="218" y="2446"/>
                      </a:lnTo>
                      <a:lnTo>
                        <a:pt x="178" y="2437"/>
                      </a:lnTo>
                      <a:lnTo>
                        <a:pt x="140" y="2420"/>
                      </a:lnTo>
                      <a:lnTo>
                        <a:pt x="106" y="2399"/>
                      </a:lnTo>
                      <a:lnTo>
                        <a:pt x="76" y="2372"/>
                      </a:lnTo>
                      <a:lnTo>
                        <a:pt x="50" y="2341"/>
                      </a:lnTo>
                      <a:lnTo>
                        <a:pt x="29" y="2306"/>
                      </a:lnTo>
                      <a:lnTo>
                        <a:pt x="13" y="2268"/>
                      </a:lnTo>
                      <a:lnTo>
                        <a:pt x="4" y="2227"/>
                      </a:lnTo>
                      <a:lnTo>
                        <a:pt x="0" y="2185"/>
                      </a:lnTo>
                      <a:lnTo>
                        <a:pt x="0" y="266"/>
                      </a:lnTo>
                      <a:lnTo>
                        <a:pt x="4" y="223"/>
                      </a:lnTo>
                      <a:lnTo>
                        <a:pt x="13" y="182"/>
                      </a:lnTo>
                      <a:lnTo>
                        <a:pt x="29" y="144"/>
                      </a:lnTo>
                      <a:lnTo>
                        <a:pt x="50" y="109"/>
                      </a:lnTo>
                      <a:lnTo>
                        <a:pt x="76" y="78"/>
                      </a:lnTo>
                      <a:lnTo>
                        <a:pt x="106" y="51"/>
                      </a:lnTo>
                      <a:lnTo>
                        <a:pt x="140" y="30"/>
                      </a:lnTo>
                      <a:lnTo>
                        <a:pt x="178" y="13"/>
                      </a:lnTo>
                      <a:lnTo>
                        <a:pt x="218" y="4"/>
                      </a:lnTo>
                      <a:lnTo>
                        <a:pt x="260" y="0"/>
                      </a:lnTo>
                      <a:close/>
                    </a:path>
                  </a:pathLst>
                </a:custGeom>
                <a:solidFill>
                  <a:srgbClr val="196A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215"/>
                <p:cNvSpPr>
                  <a:spLocks noEditPoints="1"/>
                </p:cNvSpPr>
                <p:nvPr/>
              </p:nvSpPr>
              <p:spPr bwMode="auto">
                <a:xfrm>
                  <a:off x="1335554" y="5095858"/>
                  <a:ext cx="301071" cy="515789"/>
                </a:xfrm>
                <a:custGeom>
                  <a:avLst/>
                  <a:gdLst>
                    <a:gd name="T0" fmla="*/ 621 w 1286"/>
                    <a:gd name="T1" fmla="*/ 1902 h 2210"/>
                    <a:gd name="T2" fmla="*/ 574 w 1286"/>
                    <a:gd name="T3" fmla="*/ 1925 h 2210"/>
                    <a:gd name="T4" fmla="*/ 543 w 1286"/>
                    <a:gd name="T5" fmla="*/ 1963 h 2210"/>
                    <a:gd name="T6" fmla="*/ 531 w 1286"/>
                    <a:gd name="T7" fmla="*/ 2015 h 2210"/>
                    <a:gd name="T8" fmla="*/ 543 w 1286"/>
                    <a:gd name="T9" fmla="*/ 2067 h 2210"/>
                    <a:gd name="T10" fmla="*/ 574 w 1286"/>
                    <a:gd name="T11" fmla="*/ 2107 h 2210"/>
                    <a:gd name="T12" fmla="*/ 621 w 1286"/>
                    <a:gd name="T13" fmla="*/ 2129 h 2210"/>
                    <a:gd name="T14" fmla="*/ 674 w 1286"/>
                    <a:gd name="T15" fmla="*/ 2129 h 2210"/>
                    <a:gd name="T16" fmla="*/ 720 w 1286"/>
                    <a:gd name="T17" fmla="*/ 2107 h 2210"/>
                    <a:gd name="T18" fmla="*/ 753 w 1286"/>
                    <a:gd name="T19" fmla="*/ 2067 h 2210"/>
                    <a:gd name="T20" fmla="*/ 765 w 1286"/>
                    <a:gd name="T21" fmla="*/ 2015 h 2210"/>
                    <a:gd name="T22" fmla="*/ 753 w 1286"/>
                    <a:gd name="T23" fmla="*/ 1963 h 2210"/>
                    <a:gd name="T24" fmla="*/ 720 w 1286"/>
                    <a:gd name="T25" fmla="*/ 1925 h 2210"/>
                    <a:gd name="T26" fmla="*/ 674 w 1286"/>
                    <a:gd name="T27" fmla="*/ 1902 h 2210"/>
                    <a:gd name="T28" fmla="*/ 119 w 1286"/>
                    <a:gd name="T29" fmla="*/ 238 h 2210"/>
                    <a:gd name="T30" fmla="*/ 1174 w 1286"/>
                    <a:gd name="T31" fmla="*/ 1812 h 2210"/>
                    <a:gd name="T32" fmla="*/ 119 w 1286"/>
                    <a:gd name="T33" fmla="*/ 238 h 2210"/>
                    <a:gd name="T34" fmla="*/ 1146 w 1286"/>
                    <a:gd name="T35" fmla="*/ 0 h 2210"/>
                    <a:gd name="T36" fmla="*/ 1200 w 1286"/>
                    <a:gd name="T37" fmla="*/ 11 h 2210"/>
                    <a:gd name="T38" fmla="*/ 1245 w 1286"/>
                    <a:gd name="T39" fmla="*/ 42 h 2210"/>
                    <a:gd name="T40" fmla="*/ 1275 w 1286"/>
                    <a:gd name="T41" fmla="*/ 89 h 2210"/>
                    <a:gd name="T42" fmla="*/ 1286 w 1286"/>
                    <a:gd name="T43" fmla="*/ 146 h 2210"/>
                    <a:gd name="T44" fmla="*/ 1284 w 1286"/>
                    <a:gd name="T45" fmla="*/ 2094 h 2210"/>
                    <a:gd name="T46" fmla="*/ 1262 w 1286"/>
                    <a:gd name="T47" fmla="*/ 2146 h 2210"/>
                    <a:gd name="T48" fmla="*/ 1225 w 1286"/>
                    <a:gd name="T49" fmla="*/ 2185 h 2210"/>
                    <a:gd name="T50" fmla="*/ 1175 w 1286"/>
                    <a:gd name="T51" fmla="*/ 2208 h 2210"/>
                    <a:gd name="T52" fmla="*/ 140 w 1286"/>
                    <a:gd name="T53" fmla="*/ 2210 h 2210"/>
                    <a:gd name="T54" fmla="*/ 86 w 1286"/>
                    <a:gd name="T55" fmla="*/ 2199 h 2210"/>
                    <a:gd name="T56" fmla="*/ 41 w 1286"/>
                    <a:gd name="T57" fmla="*/ 2168 h 2210"/>
                    <a:gd name="T58" fmla="*/ 11 w 1286"/>
                    <a:gd name="T59" fmla="*/ 2121 h 2210"/>
                    <a:gd name="T60" fmla="*/ 0 w 1286"/>
                    <a:gd name="T61" fmla="*/ 2065 h 2210"/>
                    <a:gd name="T62" fmla="*/ 2 w 1286"/>
                    <a:gd name="T63" fmla="*/ 116 h 2210"/>
                    <a:gd name="T64" fmla="*/ 24 w 1286"/>
                    <a:gd name="T65" fmla="*/ 64 h 2210"/>
                    <a:gd name="T66" fmla="*/ 61 w 1286"/>
                    <a:gd name="T67" fmla="*/ 25 h 2210"/>
                    <a:gd name="T68" fmla="*/ 111 w 1286"/>
                    <a:gd name="T69" fmla="*/ 2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6" h="2210">
                      <a:moveTo>
                        <a:pt x="648" y="1898"/>
                      </a:moveTo>
                      <a:lnTo>
                        <a:pt x="621" y="1902"/>
                      </a:lnTo>
                      <a:lnTo>
                        <a:pt x="596" y="1910"/>
                      </a:lnTo>
                      <a:lnTo>
                        <a:pt x="574" y="1925"/>
                      </a:lnTo>
                      <a:lnTo>
                        <a:pt x="556" y="1943"/>
                      </a:lnTo>
                      <a:lnTo>
                        <a:pt x="543" y="1963"/>
                      </a:lnTo>
                      <a:lnTo>
                        <a:pt x="534" y="1989"/>
                      </a:lnTo>
                      <a:lnTo>
                        <a:pt x="531" y="2015"/>
                      </a:lnTo>
                      <a:lnTo>
                        <a:pt x="534" y="2042"/>
                      </a:lnTo>
                      <a:lnTo>
                        <a:pt x="543" y="2067"/>
                      </a:lnTo>
                      <a:lnTo>
                        <a:pt x="556" y="2089"/>
                      </a:lnTo>
                      <a:lnTo>
                        <a:pt x="574" y="2107"/>
                      </a:lnTo>
                      <a:lnTo>
                        <a:pt x="596" y="2121"/>
                      </a:lnTo>
                      <a:lnTo>
                        <a:pt x="621" y="2129"/>
                      </a:lnTo>
                      <a:lnTo>
                        <a:pt x="648" y="2133"/>
                      </a:lnTo>
                      <a:lnTo>
                        <a:pt x="674" y="2129"/>
                      </a:lnTo>
                      <a:lnTo>
                        <a:pt x="699" y="2121"/>
                      </a:lnTo>
                      <a:lnTo>
                        <a:pt x="720" y="2107"/>
                      </a:lnTo>
                      <a:lnTo>
                        <a:pt x="739" y="2089"/>
                      </a:lnTo>
                      <a:lnTo>
                        <a:pt x="753" y="2067"/>
                      </a:lnTo>
                      <a:lnTo>
                        <a:pt x="761" y="2042"/>
                      </a:lnTo>
                      <a:lnTo>
                        <a:pt x="765" y="2015"/>
                      </a:lnTo>
                      <a:lnTo>
                        <a:pt x="761" y="1989"/>
                      </a:lnTo>
                      <a:lnTo>
                        <a:pt x="753" y="1963"/>
                      </a:lnTo>
                      <a:lnTo>
                        <a:pt x="739" y="1943"/>
                      </a:lnTo>
                      <a:lnTo>
                        <a:pt x="720" y="1925"/>
                      </a:lnTo>
                      <a:lnTo>
                        <a:pt x="699" y="1910"/>
                      </a:lnTo>
                      <a:lnTo>
                        <a:pt x="674" y="1902"/>
                      </a:lnTo>
                      <a:lnTo>
                        <a:pt x="648" y="1898"/>
                      </a:lnTo>
                      <a:close/>
                      <a:moveTo>
                        <a:pt x="119" y="238"/>
                      </a:moveTo>
                      <a:lnTo>
                        <a:pt x="119" y="1812"/>
                      </a:lnTo>
                      <a:lnTo>
                        <a:pt x="1174" y="1812"/>
                      </a:lnTo>
                      <a:lnTo>
                        <a:pt x="1174" y="238"/>
                      </a:lnTo>
                      <a:lnTo>
                        <a:pt x="119" y="238"/>
                      </a:lnTo>
                      <a:close/>
                      <a:moveTo>
                        <a:pt x="140" y="0"/>
                      </a:moveTo>
                      <a:lnTo>
                        <a:pt x="1146" y="0"/>
                      </a:lnTo>
                      <a:lnTo>
                        <a:pt x="1175" y="2"/>
                      </a:lnTo>
                      <a:lnTo>
                        <a:pt x="1200" y="11"/>
                      </a:lnTo>
                      <a:lnTo>
                        <a:pt x="1225" y="25"/>
                      </a:lnTo>
                      <a:lnTo>
                        <a:pt x="1245" y="42"/>
                      </a:lnTo>
                      <a:lnTo>
                        <a:pt x="1262" y="64"/>
                      </a:lnTo>
                      <a:lnTo>
                        <a:pt x="1275" y="89"/>
                      </a:lnTo>
                      <a:lnTo>
                        <a:pt x="1284" y="116"/>
                      </a:lnTo>
                      <a:lnTo>
                        <a:pt x="1286" y="146"/>
                      </a:lnTo>
                      <a:lnTo>
                        <a:pt x="1286" y="2065"/>
                      </a:lnTo>
                      <a:lnTo>
                        <a:pt x="1284" y="2094"/>
                      </a:lnTo>
                      <a:lnTo>
                        <a:pt x="1275" y="2121"/>
                      </a:lnTo>
                      <a:lnTo>
                        <a:pt x="1262" y="2146"/>
                      </a:lnTo>
                      <a:lnTo>
                        <a:pt x="1245" y="2168"/>
                      </a:lnTo>
                      <a:lnTo>
                        <a:pt x="1225" y="2185"/>
                      </a:lnTo>
                      <a:lnTo>
                        <a:pt x="1200" y="2199"/>
                      </a:lnTo>
                      <a:lnTo>
                        <a:pt x="1175" y="2208"/>
                      </a:lnTo>
                      <a:lnTo>
                        <a:pt x="1146" y="2210"/>
                      </a:lnTo>
                      <a:lnTo>
                        <a:pt x="140" y="2210"/>
                      </a:lnTo>
                      <a:lnTo>
                        <a:pt x="111" y="2208"/>
                      </a:lnTo>
                      <a:lnTo>
                        <a:pt x="86" y="2199"/>
                      </a:lnTo>
                      <a:lnTo>
                        <a:pt x="61" y="2185"/>
                      </a:lnTo>
                      <a:lnTo>
                        <a:pt x="41" y="2168"/>
                      </a:lnTo>
                      <a:lnTo>
                        <a:pt x="24" y="2146"/>
                      </a:lnTo>
                      <a:lnTo>
                        <a:pt x="11" y="2121"/>
                      </a:lnTo>
                      <a:lnTo>
                        <a:pt x="2" y="2094"/>
                      </a:lnTo>
                      <a:lnTo>
                        <a:pt x="0" y="2065"/>
                      </a:lnTo>
                      <a:lnTo>
                        <a:pt x="0" y="146"/>
                      </a:lnTo>
                      <a:lnTo>
                        <a:pt x="2" y="116"/>
                      </a:lnTo>
                      <a:lnTo>
                        <a:pt x="11" y="89"/>
                      </a:lnTo>
                      <a:lnTo>
                        <a:pt x="24" y="64"/>
                      </a:lnTo>
                      <a:lnTo>
                        <a:pt x="41" y="42"/>
                      </a:lnTo>
                      <a:lnTo>
                        <a:pt x="61" y="25"/>
                      </a:lnTo>
                      <a:lnTo>
                        <a:pt x="86" y="11"/>
                      </a:lnTo>
                      <a:lnTo>
                        <a:pt x="111" y="2"/>
                      </a:lnTo>
                      <a:lnTo>
                        <a:pt x="14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4" name="Group 253"/>
              <p:cNvGrpSpPr>
                <a:grpSpLocks noChangeAspect="1"/>
              </p:cNvGrpSpPr>
              <p:nvPr/>
            </p:nvGrpSpPr>
            <p:grpSpPr>
              <a:xfrm>
                <a:off x="7079189" y="2469400"/>
                <a:ext cx="195955" cy="463760"/>
                <a:chOff x="4125007" y="1118757"/>
                <a:chExt cx="285750" cy="676275"/>
              </a:xfrm>
            </p:grpSpPr>
            <p:sp>
              <p:nvSpPr>
                <p:cNvPr id="255" name="Freeform 6"/>
                <p:cNvSpPr>
                  <a:spLocks/>
                </p:cNvSpPr>
                <p:nvPr/>
              </p:nvSpPr>
              <p:spPr bwMode="auto">
                <a:xfrm>
                  <a:off x="4125007" y="1118757"/>
                  <a:ext cx="285750" cy="676275"/>
                </a:xfrm>
                <a:custGeom>
                  <a:avLst/>
                  <a:gdLst>
                    <a:gd name="T0" fmla="*/ 499 w 904"/>
                    <a:gd name="T1" fmla="*/ 4 h 2128"/>
                    <a:gd name="T2" fmla="*/ 580 w 904"/>
                    <a:gd name="T3" fmla="*/ 28 h 2128"/>
                    <a:gd name="T4" fmla="*/ 650 w 904"/>
                    <a:gd name="T5" fmla="*/ 74 h 2128"/>
                    <a:gd name="T6" fmla="*/ 705 w 904"/>
                    <a:gd name="T7" fmla="*/ 137 h 2128"/>
                    <a:gd name="T8" fmla="*/ 741 w 904"/>
                    <a:gd name="T9" fmla="*/ 213 h 2128"/>
                    <a:gd name="T10" fmla="*/ 753 w 904"/>
                    <a:gd name="T11" fmla="*/ 299 h 2128"/>
                    <a:gd name="T12" fmla="*/ 739 w 904"/>
                    <a:gd name="T13" fmla="*/ 389 h 2128"/>
                    <a:gd name="T14" fmla="*/ 759 w 904"/>
                    <a:gd name="T15" fmla="*/ 444 h 2128"/>
                    <a:gd name="T16" fmla="*/ 824 w 904"/>
                    <a:gd name="T17" fmla="*/ 490 h 2128"/>
                    <a:gd name="T18" fmla="*/ 870 w 904"/>
                    <a:gd name="T19" fmla="*/ 554 h 2128"/>
                    <a:gd name="T20" fmla="*/ 892 w 904"/>
                    <a:gd name="T21" fmla="*/ 631 h 2128"/>
                    <a:gd name="T22" fmla="*/ 901 w 904"/>
                    <a:gd name="T23" fmla="*/ 764 h 2128"/>
                    <a:gd name="T24" fmla="*/ 904 w 904"/>
                    <a:gd name="T25" fmla="*/ 881 h 2128"/>
                    <a:gd name="T26" fmla="*/ 902 w 904"/>
                    <a:gd name="T27" fmla="*/ 994 h 2128"/>
                    <a:gd name="T28" fmla="*/ 895 w 904"/>
                    <a:gd name="T29" fmla="*/ 1117 h 2128"/>
                    <a:gd name="T30" fmla="*/ 882 w 904"/>
                    <a:gd name="T31" fmla="*/ 1219 h 2128"/>
                    <a:gd name="T32" fmla="*/ 855 w 904"/>
                    <a:gd name="T33" fmla="*/ 1274 h 2128"/>
                    <a:gd name="T34" fmla="*/ 809 w 904"/>
                    <a:gd name="T35" fmla="*/ 1317 h 2128"/>
                    <a:gd name="T36" fmla="*/ 789 w 904"/>
                    <a:gd name="T37" fmla="*/ 1999 h 2128"/>
                    <a:gd name="T38" fmla="*/ 764 w 904"/>
                    <a:gd name="T39" fmla="*/ 2057 h 2128"/>
                    <a:gd name="T40" fmla="*/ 720 w 904"/>
                    <a:gd name="T41" fmla="*/ 2100 h 2128"/>
                    <a:gd name="T42" fmla="*/ 661 w 904"/>
                    <a:gd name="T43" fmla="*/ 2124 h 2128"/>
                    <a:gd name="T44" fmla="*/ 532 w 904"/>
                    <a:gd name="T45" fmla="*/ 2128 h 2128"/>
                    <a:gd name="T46" fmla="*/ 476 w 904"/>
                    <a:gd name="T47" fmla="*/ 2118 h 2128"/>
                    <a:gd name="T48" fmla="*/ 428 w 904"/>
                    <a:gd name="T49" fmla="*/ 2118 h 2128"/>
                    <a:gd name="T50" fmla="*/ 372 w 904"/>
                    <a:gd name="T51" fmla="*/ 2128 h 2128"/>
                    <a:gd name="T52" fmla="*/ 243 w 904"/>
                    <a:gd name="T53" fmla="*/ 2124 h 2128"/>
                    <a:gd name="T54" fmla="*/ 184 w 904"/>
                    <a:gd name="T55" fmla="*/ 2100 h 2128"/>
                    <a:gd name="T56" fmla="*/ 140 w 904"/>
                    <a:gd name="T57" fmla="*/ 2055 h 2128"/>
                    <a:gd name="T58" fmla="*/ 115 w 904"/>
                    <a:gd name="T59" fmla="*/ 1996 h 2128"/>
                    <a:gd name="T60" fmla="*/ 95 w 904"/>
                    <a:gd name="T61" fmla="*/ 1315 h 2128"/>
                    <a:gd name="T62" fmla="*/ 49 w 904"/>
                    <a:gd name="T63" fmla="*/ 1274 h 2128"/>
                    <a:gd name="T64" fmla="*/ 22 w 904"/>
                    <a:gd name="T65" fmla="*/ 1219 h 2128"/>
                    <a:gd name="T66" fmla="*/ 9 w 904"/>
                    <a:gd name="T67" fmla="*/ 1117 h 2128"/>
                    <a:gd name="T68" fmla="*/ 2 w 904"/>
                    <a:gd name="T69" fmla="*/ 994 h 2128"/>
                    <a:gd name="T70" fmla="*/ 0 w 904"/>
                    <a:gd name="T71" fmla="*/ 881 h 2128"/>
                    <a:gd name="T72" fmla="*/ 3 w 904"/>
                    <a:gd name="T73" fmla="*/ 765 h 2128"/>
                    <a:gd name="T74" fmla="*/ 12 w 904"/>
                    <a:gd name="T75" fmla="*/ 631 h 2128"/>
                    <a:gd name="T76" fmla="*/ 30 w 904"/>
                    <a:gd name="T77" fmla="*/ 562 h 2128"/>
                    <a:gd name="T78" fmla="*/ 68 w 904"/>
                    <a:gd name="T79" fmla="*/ 502 h 2128"/>
                    <a:gd name="T80" fmla="*/ 122 w 904"/>
                    <a:gd name="T81" fmla="*/ 457 h 2128"/>
                    <a:gd name="T82" fmla="*/ 187 w 904"/>
                    <a:gd name="T83" fmla="*/ 429 h 2128"/>
                    <a:gd name="T84" fmla="*/ 161 w 904"/>
                    <a:gd name="T85" fmla="*/ 345 h 2128"/>
                    <a:gd name="T86" fmla="*/ 159 w 904"/>
                    <a:gd name="T87" fmla="*/ 254 h 2128"/>
                    <a:gd name="T88" fmla="*/ 185 w 904"/>
                    <a:gd name="T89" fmla="*/ 173 h 2128"/>
                    <a:gd name="T90" fmla="*/ 230 w 904"/>
                    <a:gd name="T91" fmla="*/ 103 h 2128"/>
                    <a:gd name="T92" fmla="*/ 292 w 904"/>
                    <a:gd name="T93" fmla="*/ 48 h 2128"/>
                    <a:gd name="T94" fmla="*/ 369 w 904"/>
                    <a:gd name="T95" fmla="*/ 13 h 2128"/>
                    <a:gd name="T96" fmla="*/ 454 w 904"/>
                    <a:gd name="T97" fmla="*/ 0 h 2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4" h="2128">
                      <a:moveTo>
                        <a:pt x="454" y="0"/>
                      </a:moveTo>
                      <a:lnTo>
                        <a:pt x="499" y="4"/>
                      </a:lnTo>
                      <a:lnTo>
                        <a:pt x="541" y="13"/>
                      </a:lnTo>
                      <a:lnTo>
                        <a:pt x="580" y="28"/>
                      </a:lnTo>
                      <a:lnTo>
                        <a:pt x="618" y="48"/>
                      </a:lnTo>
                      <a:lnTo>
                        <a:pt x="650" y="74"/>
                      </a:lnTo>
                      <a:lnTo>
                        <a:pt x="679" y="103"/>
                      </a:lnTo>
                      <a:lnTo>
                        <a:pt x="705" y="137"/>
                      </a:lnTo>
                      <a:lnTo>
                        <a:pt x="725" y="173"/>
                      </a:lnTo>
                      <a:lnTo>
                        <a:pt x="741" y="213"/>
                      </a:lnTo>
                      <a:lnTo>
                        <a:pt x="749" y="254"/>
                      </a:lnTo>
                      <a:lnTo>
                        <a:pt x="753" y="299"/>
                      </a:lnTo>
                      <a:lnTo>
                        <a:pt x="749" y="345"/>
                      </a:lnTo>
                      <a:lnTo>
                        <a:pt x="739" y="389"/>
                      </a:lnTo>
                      <a:lnTo>
                        <a:pt x="722" y="430"/>
                      </a:lnTo>
                      <a:lnTo>
                        <a:pt x="759" y="444"/>
                      </a:lnTo>
                      <a:lnTo>
                        <a:pt x="794" y="464"/>
                      </a:lnTo>
                      <a:lnTo>
                        <a:pt x="824" y="490"/>
                      </a:lnTo>
                      <a:lnTo>
                        <a:pt x="851" y="520"/>
                      </a:lnTo>
                      <a:lnTo>
                        <a:pt x="870" y="554"/>
                      </a:lnTo>
                      <a:lnTo>
                        <a:pt x="885" y="591"/>
                      </a:lnTo>
                      <a:lnTo>
                        <a:pt x="892" y="631"/>
                      </a:lnTo>
                      <a:lnTo>
                        <a:pt x="897" y="701"/>
                      </a:lnTo>
                      <a:lnTo>
                        <a:pt x="901" y="764"/>
                      </a:lnTo>
                      <a:lnTo>
                        <a:pt x="903" y="825"/>
                      </a:lnTo>
                      <a:lnTo>
                        <a:pt x="904" y="881"/>
                      </a:lnTo>
                      <a:lnTo>
                        <a:pt x="904" y="937"/>
                      </a:lnTo>
                      <a:lnTo>
                        <a:pt x="902" y="994"/>
                      </a:lnTo>
                      <a:lnTo>
                        <a:pt x="898" y="1053"/>
                      </a:lnTo>
                      <a:lnTo>
                        <a:pt x="895" y="1117"/>
                      </a:lnTo>
                      <a:lnTo>
                        <a:pt x="888" y="1187"/>
                      </a:lnTo>
                      <a:lnTo>
                        <a:pt x="882" y="1219"/>
                      </a:lnTo>
                      <a:lnTo>
                        <a:pt x="870" y="1248"/>
                      </a:lnTo>
                      <a:lnTo>
                        <a:pt x="855" y="1274"/>
                      </a:lnTo>
                      <a:lnTo>
                        <a:pt x="833" y="1297"/>
                      </a:lnTo>
                      <a:lnTo>
                        <a:pt x="809" y="1317"/>
                      </a:lnTo>
                      <a:lnTo>
                        <a:pt x="793" y="1966"/>
                      </a:lnTo>
                      <a:lnTo>
                        <a:pt x="789" y="1999"/>
                      </a:lnTo>
                      <a:lnTo>
                        <a:pt x="780" y="2029"/>
                      </a:lnTo>
                      <a:lnTo>
                        <a:pt x="764" y="2057"/>
                      </a:lnTo>
                      <a:lnTo>
                        <a:pt x="745" y="2080"/>
                      </a:lnTo>
                      <a:lnTo>
                        <a:pt x="720" y="2100"/>
                      </a:lnTo>
                      <a:lnTo>
                        <a:pt x="693" y="2115"/>
                      </a:lnTo>
                      <a:lnTo>
                        <a:pt x="661" y="2124"/>
                      </a:lnTo>
                      <a:lnTo>
                        <a:pt x="629" y="2128"/>
                      </a:lnTo>
                      <a:lnTo>
                        <a:pt x="532" y="2128"/>
                      </a:lnTo>
                      <a:lnTo>
                        <a:pt x="503" y="2126"/>
                      </a:lnTo>
                      <a:lnTo>
                        <a:pt x="476" y="2118"/>
                      </a:lnTo>
                      <a:lnTo>
                        <a:pt x="451" y="2107"/>
                      </a:lnTo>
                      <a:lnTo>
                        <a:pt x="428" y="2118"/>
                      </a:lnTo>
                      <a:lnTo>
                        <a:pt x="400" y="2126"/>
                      </a:lnTo>
                      <a:lnTo>
                        <a:pt x="372" y="2128"/>
                      </a:lnTo>
                      <a:lnTo>
                        <a:pt x="275" y="2128"/>
                      </a:lnTo>
                      <a:lnTo>
                        <a:pt x="243" y="2124"/>
                      </a:lnTo>
                      <a:lnTo>
                        <a:pt x="211" y="2115"/>
                      </a:lnTo>
                      <a:lnTo>
                        <a:pt x="184" y="2100"/>
                      </a:lnTo>
                      <a:lnTo>
                        <a:pt x="159" y="2080"/>
                      </a:lnTo>
                      <a:lnTo>
                        <a:pt x="140" y="2055"/>
                      </a:lnTo>
                      <a:lnTo>
                        <a:pt x="124" y="2028"/>
                      </a:lnTo>
                      <a:lnTo>
                        <a:pt x="115" y="1996"/>
                      </a:lnTo>
                      <a:lnTo>
                        <a:pt x="111" y="1964"/>
                      </a:lnTo>
                      <a:lnTo>
                        <a:pt x="95" y="1315"/>
                      </a:lnTo>
                      <a:lnTo>
                        <a:pt x="71" y="1297"/>
                      </a:lnTo>
                      <a:lnTo>
                        <a:pt x="49" y="1274"/>
                      </a:lnTo>
                      <a:lnTo>
                        <a:pt x="34" y="1248"/>
                      </a:lnTo>
                      <a:lnTo>
                        <a:pt x="22" y="1219"/>
                      </a:lnTo>
                      <a:lnTo>
                        <a:pt x="16" y="1187"/>
                      </a:lnTo>
                      <a:lnTo>
                        <a:pt x="9" y="1117"/>
                      </a:lnTo>
                      <a:lnTo>
                        <a:pt x="6" y="1053"/>
                      </a:lnTo>
                      <a:lnTo>
                        <a:pt x="2" y="994"/>
                      </a:lnTo>
                      <a:lnTo>
                        <a:pt x="0" y="937"/>
                      </a:lnTo>
                      <a:lnTo>
                        <a:pt x="0" y="881"/>
                      </a:lnTo>
                      <a:lnTo>
                        <a:pt x="1" y="825"/>
                      </a:lnTo>
                      <a:lnTo>
                        <a:pt x="3" y="765"/>
                      </a:lnTo>
                      <a:lnTo>
                        <a:pt x="7" y="701"/>
                      </a:lnTo>
                      <a:lnTo>
                        <a:pt x="12" y="631"/>
                      </a:lnTo>
                      <a:lnTo>
                        <a:pt x="18" y="596"/>
                      </a:lnTo>
                      <a:lnTo>
                        <a:pt x="30" y="562"/>
                      </a:lnTo>
                      <a:lnTo>
                        <a:pt x="46" y="531"/>
                      </a:lnTo>
                      <a:lnTo>
                        <a:pt x="68" y="502"/>
                      </a:lnTo>
                      <a:lnTo>
                        <a:pt x="93" y="478"/>
                      </a:lnTo>
                      <a:lnTo>
                        <a:pt x="122" y="457"/>
                      </a:lnTo>
                      <a:lnTo>
                        <a:pt x="153" y="440"/>
                      </a:lnTo>
                      <a:lnTo>
                        <a:pt x="187" y="429"/>
                      </a:lnTo>
                      <a:lnTo>
                        <a:pt x="170" y="388"/>
                      </a:lnTo>
                      <a:lnTo>
                        <a:pt x="161" y="345"/>
                      </a:lnTo>
                      <a:lnTo>
                        <a:pt x="157" y="299"/>
                      </a:lnTo>
                      <a:lnTo>
                        <a:pt x="159" y="254"/>
                      </a:lnTo>
                      <a:lnTo>
                        <a:pt x="169" y="213"/>
                      </a:lnTo>
                      <a:lnTo>
                        <a:pt x="185" y="173"/>
                      </a:lnTo>
                      <a:lnTo>
                        <a:pt x="205" y="137"/>
                      </a:lnTo>
                      <a:lnTo>
                        <a:pt x="230" y="103"/>
                      </a:lnTo>
                      <a:lnTo>
                        <a:pt x="260" y="74"/>
                      </a:lnTo>
                      <a:lnTo>
                        <a:pt x="292" y="48"/>
                      </a:lnTo>
                      <a:lnTo>
                        <a:pt x="330" y="28"/>
                      </a:lnTo>
                      <a:lnTo>
                        <a:pt x="369" y="13"/>
                      </a:lnTo>
                      <a:lnTo>
                        <a:pt x="411" y="4"/>
                      </a:lnTo>
                      <a:lnTo>
                        <a:pt x="454" y="0"/>
                      </a:lnTo>
                      <a:close/>
                    </a:path>
                  </a:pathLst>
                </a:custGeom>
                <a:solidFill>
                  <a:srgbClr val="1B72A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7"/>
                <p:cNvSpPr>
                  <a:spLocks noEditPoints="1"/>
                </p:cNvSpPr>
                <p:nvPr/>
              </p:nvSpPr>
              <p:spPr bwMode="auto">
                <a:xfrm>
                  <a:off x="4163107" y="1156857"/>
                  <a:ext cx="211138" cy="600075"/>
                </a:xfrm>
                <a:custGeom>
                  <a:avLst/>
                  <a:gdLst>
                    <a:gd name="T0" fmla="*/ 361 w 665"/>
                    <a:gd name="T1" fmla="*/ 413 h 1888"/>
                    <a:gd name="T2" fmla="*/ 425 w 665"/>
                    <a:gd name="T3" fmla="*/ 416 h 1888"/>
                    <a:gd name="T4" fmla="*/ 505 w 665"/>
                    <a:gd name="T5" fmla="*/ 420 h 1888"/>
                    <a:gd name="T6" fmla="*/ 579 w 665"/>
                    <a:gd name="T7" fmla="*/ 429 h 1888"/>
                    <a:gd name="T8" fmla="*/ 621 w 665"/>
                    <a:gd name="T9" fmla="*/ 456 h 1888"/>
                    <a:gd name="T10" fmla="*/ 648 w 665"/>
                    <a:gd name="T11" fmla="*/ 497 h 1888"/>
                    <a:gd name="T12" fmla="*/ 657 w 665"/>
                    <a:gd name="T13" fmla="*/ 589 h 1888"/>
                    <a:gd name="T14" fmla="*/ 663 w 665"/>
                    <a:gd name="T15" fmla="*/ 707 h 1888"/>
                    <a:gd name="T16" fmla="*/ 665 w 665"/>
                    <a:gd name="T17" fmla="*/ 815 h 1888"/>
                    <a:gd name="T18" fmla="*/ 660 w 665"/>
                    <a:gd name="T19" fmla="*/ 927 h 1888"/>
                    <a:gd name="T20" fmla="*/ 649 w 665"/>
                    <a:gd name="T21" fmla="*/ 1056 h 1888"/>
                    <a:gd name="T22" fmla="*/ 633 w 665"/>
                    <a:gd name="T23" fmla="*/ 1089 h 1888"/>
                    <a:gd name="T24" fmla="*/ 599 w 665"/>
                    <a:gd name="T25" fmla="*/ 1105 h 1888"/>
                    <a:gd name="T26" fmla="*/ 586 w 665"/>
                    <a:gd name="T27" fmla="*/ 1106 h 1888"/>
                    <a:gd name="T28" fmla="*/ 583 w 665"/>
                    <a:gd name="T29" fmla="*/ 1108 h 1888"/>
                    <a:gd name="T30" fmla="*/ 571 w 665"/>
                    <a:gd name="T31" fmla="*/ 1110 h 1888"/>
                    <a:gd name="T32" fmla="*/ 550 w 665"/>
                    <a:gd name="T33" fmla="*/ 1860 h 1888"/>
                    <a:gd name="T34" fmla="*/ 525 w 665"/>
                    <a:gd name="T35" fmla="*/ 1885 h 1888"/>
                    <a:gd name="T36" fmla="*/ 412 w 665"/>
                    <a:gd name="T37" fmla="*/ 1888 h 1888"/>
                    <a:gd name="T38" fmla="*/ 380 w 665"/>
                    <a:gd name="T39" fmla="*/ 1875 h 1888"/>
                    <a:gd name="T40" fmla="*/ 367 w 665"/>
                    <a:gd name="T41" fmla="*/ 1844 h 1888"/>
                    <a:gd name="T42" fmla="*/ 297 w 665"/>
                    <a:gd name="T43" fmla="*/ 1231 h 1888"/>
                    <a:gd name="T44" fmla="*/ 293 w 665"/>
                    <a:gd name="T45" fmla="*/ 1860 h 1888"/>
                    <a:gd name="T46" fmla="*/ 270 w 665"/>
                    <a:gd name="T47" fmla="*/ 1885 h 1888"/>
                    <a:gd name="T48" fmla="*/ 155 w 665"/>
                    <a:gd name="T49" fmla="*/ 1888 h 1888"/>
                    <a:gd name="T50" fmla="*/ 124 w 665"/>
                    <a:gd name="T51" fmla="*/ 1875 h 1888"/>
                    <a:gd name="T52" fmla="*/ 111 w 665"/>
                    <a:gd name="T53" fmla="*/ 1844 h 1888"/>
                    <a:gd name="T54" fmla="*/ 84 w 665"/>
                    <a:gd name="T55" fmla="*/ 1110 h 1888"/>
                    <a:gd name="T56" fmla="*/ 79 w 665"/>
                    <a:gd name="T57" fmla="*/ 1107 h 1888"/>
                    <a:gd name="T58" fmla="*/ 73 w 665"/>
                    <a:gd name="T59" fmla="*/ 1105 h 1888"/>
                    <a:gd name="T60" fmla="*/ 47 w 665"/>
                    <a:gd name="T61" fmla="*/ 1100 h 1888"/>
                    <a:gd name="T62" fmla="*/ 20 w 665"/>
                    <a:gd name="T63" fmla="*/ 1073 h 1888"/>
                    <a:gd name="T64" fmla="*/ 9 w 665"/>
                    <a:gd name="T65" fmla="*/ 989 h 1888"/>
                    <a:gd name="T66" fmla="*/ 2 w 665"/>
                    <a:gd name="T67" fmla="*/ 869 h 1888"/>
                    <a:gd name="T68" fmla="*/ 0 w 665"/>
                    <a:gd name="T69" fmla="*/ 761 h 1888"/>
                    <a:gd name="T70" fmla="*/ 3 w 665"/>
                    <a:gd name="T71" fmla="*/ 650 h 1888"/>
                    <a:gd name="T72" fmla="*/ 12 w 665"/>
                    <a:gd name="T73" fmla="*/ 521 h 1888"/>
                    <a:gd name="T74" fmla="*/ 27 w 665"/>
                    <a:gd name="T75" fmla="*/ 475 h 1888"/>
                    <a:gd name="T76" fmla="*/ 62 w 665"/>
                    <a:gd name="T77" fmla="*/ 440 h 1888"/>
                    <a:gd name="T78" fmla="*/ 110 w 665"/>
                    <a:gd name="T79" fmla="*/ 424 h 1888"/>
                    <a:gd name="T80" fmla="*/ 201 w 665"/>
                    <a:gd name="T81" fmla="*/ 418 h 1888"/>
                    <a:gd name="T82" fmla="*/ 272 w 665"/>
                    <a:gd name="T83" fmla="*/ 413 h 1888"/>
                    <a:gd name="T84" fmla="*/ 331 w 665"/>
                    <a:gd name="T85" fmla="*/ 412 h 1888"/>
                    <a:gd name="T86" fmla="*/ 371 w 665"/>
                    <a:gd name="T87" fmla="*/ 3 h 1888"/>
                    <a:gd name="T88" fmla="*/ 435 w 665"/>
                    <a:gd name="T89" fmla="*/ 30 h 1888"/>
                    <a:gd name="T90" fmla="*/ 483 w 665"/>
                    <a:gd name="T91" fmla="*/ 78 h 1888"/>
                    <a:gd name="T92" fmla="*/ 510 w 665"/>
                    <a:gd name="T93" fmla="*/ 142 h 1888"/>
                    <a:gd name="T94" fmla="*/ 510 w 665"/>
                    <a:gd name="T95" fmla="*/ 214 h 1888"/>
                    <a:gd name="T96" fmla="*/ 483 w 665"/>
                    <a:gd name="T97" fmla="*/ 278 h 1888"/>
                    <a:gd name="T98" fmla="*/ 435 w 665"/>
                    <a:gd name="T99" fmla="*/ 326 h 1888"/>
                    <a:gd name="T100" fmla="*/ 371 w 665"/>
                    <a:gd name="T101" fmla="*/ 353 h 1888"/>
                    <a:gd name="T102" fmla="*/ 299 w 665"/>
                    <a:gd name="T103" fmla="*/ 353 h 1888"/>
                    <a:gd name="T104" fmla="*/ 235 w 665"/>
                    <a:gd name="T105" fmla="*/ 326 h 1888"/>
                    <a:gd name="T106" fmla="*/ 187 w 665"/>
                    <a:gd name="T107" fmla="*/ 278 h 1888"/>
                    <a:gd name="T108" fmla="*/ 160 w 665"/>
                    <a:gd name="T109" fmla="*/ 214 h 1888"/>
                    <a:gd name="T110" fmla="*/ 160 w 665"/>
                    <a:gd name="T111" fmla="*/ 142 h 1888"/>
                    <a:gd name="T112" fmla="*/ 187 w 665"/>
                    <a:gd name="T113" fmla="*/ 78 h 1888"/>
                    <a:gd name="T114" fmla="*/ 235 w 665"/>
                    <a:gd name="T115" fmla="*/ 30 h 1888"/>
                    <a:gd name="T116" fmla="*/ 299 w 665"/>
                    <a:gd name="T117" fmla="*/ 3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5" h="1888">
                      <a:moveTo>
                        <a:pt x="331" y="412"/>
                      </a:moveTo>
                      <a:lnTo>
                        <a:pt x="361" y="413"/>
                      </a:lnTo>
                      <a:lnTo>
                        <a:pt x="391" y="413"/>
                      </a:lnTo>
                      <a:lnTo>
                        <a:pt x="425" y="416"/>
                      </a:lnTo>
                      <a:lnTo>
                        <a:pt x="463" y="418"/>
                      </a:lnTo>
                      <a:lnTo>
                        <a:pt x="505" y="420"/>
                      </a:lnTo>
                      <a:lnTo>
                        <a:pt x="554" y="424"/>
                      </a:lnTo>
                      <a:lnTo>
                        <a:pt x="579" y="429"/>
                      </a:lnTo>
                      <a:lnTo>
                        <a:pt x="602" y="440"/>
                      </a:lnTo>
                      <a:lnTo>
                        <a:pt x="621" y="456"/>
                      </a:lnTo>
                      <a:lnTo>
                        <a:pt x="637" y="475"/>
                      </a:lnTo>
                      <a:lnTo>
                        <a:pt x="648" y="497"/>
                      </a:lnTo>
                      <a:lnTo>
                        <a:pt x="652" y="521"/>
                      </a:lnTo>
                      <a:lnTo>
                        <a:pt x="657" y="589"/>
                      </a:lnTo>
                      <a:lnTo>
                        <a:pt x="661" y="650"/>
                      </a:lnTo>
                      <a:lnTo>
                        <a:pt x="663" y="707"/>
                      </a:lnTo>
                      <a:lnTo>
                        <a:pt x="665" y="761"/>
                      </a:lnTo>
                      <a:lnTo>
                        <a:pt x="665" y="815"/>
                      </a:lnTo>
                      <a:lnTo>
                        <a:pt x="662" y="869"/>
                      </a:lnTo>
                      <a:lnTo>
                        <a:pt x="660" y="927"/>
                      </a:lnTo>
                      <a:lnTo>
                        <a:pt x="655" y="989"/>
                      </a:lnTo>
                      <a:lnTo>
                        <a:pt x="649" y="1056"/>
                      </a:lnTo>
                      <a:lnTo>
                        <a:pt x="644" y="1073"/>
                      </a:lnTo>
                      <a:lnTo>
                        <a:pt x="633" y="1089"/>
                      </a:lnTo>
                      <a:lnTo>
                        <a:pt x="617" y="1100"/>
                      </a:lnTo>
                      <a:lnTo>
                        <a:pt x="599" y="1105"/>
                      </a:lnTo>
                      <a:lnTo>
                        <a:pt x="591" y="1105"/>
                      </a:lnTo>
                      <a:lnTo>
                        <a:pt x="586" y="1106"/>
                      </a:lnTo>
                      <a:lnTo>
                        <a:pt x="585" y="1107"/>
                      </a:lnTo>
                      <a:lnTo>
                        <a:pt x="583" y="1108"/>
                      </a:lnTo>
                      <a:lnTo>
                        <a:pt x="580" y="1110"/>
                      </a:lnTo>
                      <a:lnTo>
                        <a:pt x="571" y="1110"/>
                      </a:lnTo>
                      <a:lnTo>
                        <a:pt x="553" y="1844"/>
                      </a:lnTo>
                      <a:lnTo>
                        <a:pt x="550" y="1860"/>
                      </a:lnTo>
                      <a:lnTo>
                        <a:pt x="540" y="1875"/>
                      </a:lnTo>
                      <a:lnTo>
                        <a:pt x="525" y="1885"/>
                      </a:lnTo>
                      <a:lnTo>
                        <a:pt x="509" y="1888"/>
                      </a:lnTo>
                      <a:lnTo>
                        <a:pt x="412" y="1888"/>
                      </a:lnTo>
                      <a:lnTo>
                        <a:pt x="394" y="1885"/>
                      </a:lnTo>
                      <a:lnTo>
                        <a:pt x="380" y="1875"/>
                      </a:lnTo>
                      <a:lnTo>
                        <a:pt x="371" y="1860"/>
                      </a:lnTo>
                      <a:lnTo>
                        <a:pt x="367" y="1844"/>
                      </a:lnTo>
                      <a:lnTo>
                        <a:pt x="367" y="1231"/>
                      </a:lnTo>
                      <a:lnTo>
                        <a:pt x="297" y="1231"/>
                      </a:lnTo>
                      <a:lnTo>
                        <a:pt x="297" y="1844"/>
                      </a:lnTo>
                      <a:lnTo>
                        <a:pt x="293" y="1860"/>
                      </a:lnTo>
                      <a:lnTo>
                        <a:pt x="284" y="1875"/>
                      </a:lnTo>
                      <a:lnTo>
                        <a:pt x="270" y="1885"/>
                      </a:lnTo>
                      <a:lnTo>
                        <a:pt x="252" y="1888"/>
                      </a:lnTo>
                      <a:lnTo>
                        <a:pt x="155" y="1888"/>
                      </a:lnTo>
                      <a:lnTo>
                        <a:pt x="139" y="1885"/>
                      </a:lnTo>
                      <a:lnTo>
                        <a:pt x="124" y="1875"/>
                      </a:lnTo>
                      <a:lnTo>
                        <a:pt x="114" y="1860"/>
                      </a:lnTo>
                      <a:lnTo>
                        <a:pt x="111" y="1844"/>
                      </a:lnTo>
                      <a:lnTo>
                        <a:pt x="93" y="1110"/>
                      </a:lnTo>
                      <a:lnTo>
                        <a:pt x="84" y="1110"/>
                      </a:lnTo>
                      <a:lnTo>
                        <a:pt x="81" y="1108"/>
                      </a:lnTo>
                      <a:lnTo>
                        <a:pt x="79" y="1107"/>
                      </a:lnTo>
                      <a:lnTo>
                        <a:pt x="78" y="1106"/>
                      </a:lnTo>
                      <a:lnTo>
                        <a:pt x="73" y="1105"/>
                      </a:lnTo>
                      <a:lnTo>
                        <a:pt x="65" y="1105"/>
                      </a:lnTo>
                      <a:lnTo>
                        <a:pt x="47" y="1100"/>
                      </a:lnTo>
                      <a:lnTo>
                        <a:pt x="31" y="1089"/>
                      </a:lnTo>
                      <a:lnTo>
                        <a:pt x="20" y="1073"/>
                      </a:lnTo>
                      <a:lnTo>
                        <a:pt x="15" y="1056"/>
                      </a:lnTo>
                      <a:lnTo>
                        <a:pt x="9" y="989"/>
                      </a:lnTo>
                      <a:lnTo>
                        <a:pt x="4" y="927"/>
                      </a:lnTo>
                      <a:lnTo>
                        <a:pt x="2" y="869"/>
                      </a:lnTo>
                      <a:lnTo>
                        <a:pt x="0" y="815"/>
                      </a:lnTo>
                      <a:lnTo>
                        <a:pt x="0" y="761"/>
                      </a:lnTo>
                      <a:lnTo>
                        <a:pt x="1" y="707"/>
                      </a:lnTo>
                      <a:lnTo>
                        <a:pt x="3" y="650"/>
                      </a:lnTo>
                      <a:lnTo>
                        <a:pt x="7" y="589"/>
                      </a:lnTo>
                      <a:lnTo>
                        <a:pt x="12" y="521"/>
                      </a:lnTo>
                      <a:lnTo>
                        <a:pt x="16" y="497"/>
                      </a:lnTo>
                      <a:lnTo>
                        <a:pt x="27" y="475"/>
                      </a:lnTo>
                      <a:lnTo>
                        <a:pt x="43" y="456"/>
                      </a:lnTo>
                      <a:lnTo>
                        <a:pt x="62" y="440"/>
                      </a:lnTo>
                      <a:lnTo>
                        <a:pt x="85" y="429"/>
                      </a:lnTo>
                      <a:lnTo>
                        <a:pt x="110" y="424"/>
                      </a:lnTo>
                      <a:lnTo>
                        <a:pt x="159" y="420"/>
                      </a:lnTo>
                      <a:lnTo>
                        <a:pt x="201" y="418"/>
                      </a:lnTo>
                      <a:lnTo>
                        <a:pt x="239" y="416"/>
                      </a:lnTo>
                      <a:lnTo>
                        <a:pt x="272" y="413"/>
                      </a:lnTo>
                      <a:lnTo>
                        <a:pt x="303" y="413"/>
                      </a:lnTo>
                      <a:lnTo>
                        <a:pt x="331" y="412"/>
                      </a:lnTo>
                      <a:close/>
                      <a:moveTo>
                        <a:pt x="334" y="0"/>
                      </a:moveTo>
                      <a:lnTo>
                        <a:pt x="371" y="3"/>
                      </a:lnTo>
                      <a:lnTo>
                        <a:pt x="405" y="14"/>
                      </a:lnTo>
                      <a:lnTo>
                        <a:pt x="435" y="30"/>
                      </a:lnTo>
                      <a:lnTo>
                        <a:pt x="461" y="52"/>
                      </a:lnTo>
                      <a:lnTo>
                        <a:pt x="483" y="78"/>
                      </a:lnTo>
                      <a:lnTo>
                        <a:pt x="499" y="109"/>
                      </a:lnTo>
                      <a:lnTo>
                        <a:pt x="510" y="142"/>
                      </a:lnTo>
                      <a:lnTo>
                        <a:pt x="513" y="179"/>
                      </a:lnTo>
                      <a:lnTo>
                        <a:pt x="510" y="214"/>
                      </a:lnTo>
                      <a:lnTo>
                        <a:pt x="499" y="248"/>
                      </a:lnTo>
                      <a:lnTo>
                        <a:pt x="483" y="278"/>
                      </a:lnTo>
                      <a:lnTo>
                        <a:pt x="461" y="304"/>
                      </a:lnTo>
                      <a:lnTo>
                        <a:pt x="435" y="326"/>
                      </a:lnTo>
                      <a:lnTo>
                        <a:pt x="405" y="343"/>
                      </a:lnTo>
                      <a:lnTo>
                        <a:pt x="371" y="353"/>
                      </a:lnTo>
                      <a:lnTo>
                        <a:pt x="334" y="356"/>
                      </a:lnTo>
                      <a:lnTo>
                        <a:pt x="299" y="353"/>
                      </a:lnTo>
                      <a:lnTo>
                        <a:pt x="266" y="343"/>
                      </a:lnTo>
                      <a:lnTo>
                        <a:pt x="235" y="326"/>
                      </a:lnTo>
                      <a:lnTo>
                        <a:pt x="209" y="304"/>
                      </a:lnTo>
                      <a:lnTo>
                        <a:pt x="187" y="278"/>
                      </a:lnTo>
                      <a:lnTo>
                        <a:pt x="170" y="248"/>
                      </a:lnTo>
                      <a:lnTo>
                        <a:pt x="160" y="214"/>
                      </a:lnTo>
                      <a:lnTo>
                        <a:pt x="157" y="179"/>
                      </a:lnTo>
                      <a:lnTo>
                        <a:pt x="160" y="142"/>
                      </a:lnTo>
                      <a:lnTo>
                        <a:pt x="170" y="109"/>
                      </a:lnTo>
                      <a:lnTo>
                        <a:pt x="187" y="78"/>
                      </a:lnTo>
                      <a:lnTo>
                        <a:pt x="209" y="52"/>
                      </a:lnTo>
                      <a:lnTo>
                        <a:pt x="235" y="30"/>
                      </a:lnTo>
                      <a:lnTo>
                        <a:pt x="266" y="14"/>
                      </a:lnTo>
                      <a:lnTo>
                        <a:pt x="299" y="3"/>
                      </a:lnTo>
                      <a:lnTo>
                        <a:pt x="3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261" name="Group 260"/>
          <p:cNvGrpSpPr>
            <a:grpSpLocks noChangeAspect="1"/>
          </p:cNvGrpSpPr>
          <p:nvPr/>
        </p:nvGrpSpPr>
        <p:grpSpPr>
          <a:xfrm>
            <a:off x="7868542" y="3532506"/>
            <a:ext cx="611855" cy="499907"/>
            <a:chOff x="12383184" y="2379853"/>
            <a:chExt cx="739841" cy="604476"/>
          </a:xfrm>
        </p:grpSpPr>
        <p:sp>
          <p:nvSpPr>
            <p:cNvPr id="262" name="Freeform 79"/>
            <p:cNvSpPr>
              <a:spLocks/>
            </p:cNvSpPr>
            <p:nvPr/>
          </p:nvSpPr>
          <p:spPr bwMode="auto">
            <a:xfrm>
              <a:off x="12383184" y="2379853"/>
              <a:ext cx="739841" cy="604476"/>
            </a:xfrm>
            <a:custGeom>
              <a:avLst/>
              <a:gdLst>
                <a:gd name="T0" fmla="*/ 2925 w 3170"/>
                <a:gd name="T1" fmla="*/ 0 h 2592"/>
                <a:gd name="T2" fmla="*/ 3002 w 3170"/>
                <a:gd name="T3" fmla="*/ 12 h 2592"/>
                <a:gd name="T4" fmla="*/ 3070 w 3170"/>
                <a:gd name="T5" fmla="*/ 47 h 2592"/>
                <a:gd name="T6" fmla="*/ 3123 w 3170"/>
                <a:gd name="T7" fmla="*/ 100 h 2592"/>
                <a:gd name="T8" fmla="*/ 3157 w 3170"/>
                <a:gd name="T9" fmla="*/ 168 h 2592"/>
                <a:gd name="T10" fmla="*/ 3170 w 3170"/>
                <a:gd name="T11" fmla="*/ 245 h 2592"/>
                <a:gd name="T12" fmla="*/ 3166 w 3170"/>
                <a:gd name="T13" fmla="*/ 1940 h 2592"/>
                <a:gd name="T14" fmla="*/ 3142 w 3170"/>
                <a:gd name="T15" fmla="*/ 2013 h 2592"/>
                <a:gd name="T16" fmla="*/ 3098 w 3170"/>
                <a:gd name="T17" fmla="*/ 2073 h 2592"/>
                <a:gd name="T18" fmla="*/ 3037 w 3170"/>
                <a:gd name="T19" fmla="*/ 2118 h 2592"/>
                <a:gd name="T20" fmla="*/ 2965 w 3170"/>
                <a:gd name="T21" fmla="*/ 2142 h 2592"/>
                <a:gd name="T22" fmla="*/ 1400 w 3170"/>
                <a:gd name="T23" fmla="*/ 2146 h 2592"/>
                <a:gd name="T24" fmla="*/ 1392 w 3170"/>
                <a:gd name="T25" fmla="*/ 2145 h 2592"/>
                <a:gd name="T26" fmla="*/ 1389 w 3170"/>
                <a:gd name="T27" fmla="*/ 2387 h 2592"/>
                <a:gd name="T28" fmla="*/ 1365 w 3170"/>
                <a:gd name="T29" fmla="*/ 2460 h 2592"/>
                <a:gd name="T30" fmla="*/ 1320 w 3170"/>
                <a:gd name="T31" fmla="*/ 2521 h 2592"/>
                <a:gd name="T32" fmla="*/ 1260 w 3170"/>
                <a:gd name="T33" fmla="*/ 2566 h 2592"/>
                <a:gd name="T34" fmla="*/ 1186 w 3170"/>
                <a:gd name="T35" fmla="*/ 2590 h 2592"/>
                <a:gd name="T36" fmla="*/ 245 w 3170"/>
                <a:gd name="T37" fmla="*/ 2592 h 2592"/>
                <a:gd name="T38" fmla="*/ 168 w 3170"/>
                <a:gd name="T39" fmla="*/ 2580 h 2592"/>
                <a:gd name="T40" fmla="*/ 100 w 3170"/>
                <a:gd name="T41" fmla="*/ 2545 h 2592"/>
                <a:gd name="T42" fmla="*/ 47 w 3170"/>
                <a:gd name="T43" fmla="*/ 2492 h 2592"/>
                <a:gd name="T44" fmla="*/ 13 w 3170"/>
                <a:gd name="T45" fmla="*/ 2424 h 2592"/>
                <a:gd name="T46" fmla="*/ 0 w 3170"/>
                <a:gd name="T47" fmla="*/ 2347 h 2592"/>
                <a:gd name="T48" fmla="*/ 4 w 3170"/>
                <a:gd name="T49" fmla="*/ 652 h 2592"/>
                <a:gd name="T50" fmla="*/ 28 w 3170"/>
                <a:gd name="T51" fmla="*/ 579 h 2592"/>
                <a:gd name="T52" fmla="*/ 72 w 3170"/>
                <a:gd name="T53" fmla="*/ 519 h 2592"/>
                <a:gd name="T54" fmla="*/ 133 w 3170"/>
                <a:gd name="T55" fmla="*/ 474 h 2592"/>
                <a:gd name="T56" fmla="*/ 205 w 3170"/>
                <a:gd name="T57" fmla="*/ 450 h 2592"/>
                <a:gd name="T58" fmla="*/ 713 w 3170"/>
                <a:gd name="T59" fmla="*/ 446 h 2592"/>
                <a:gd name="T60" fmla="*/ 717 w 3170"/>
                <a:gd name="T61" fmla="*/ 205 h 2592"/>
                <a:gd name="T62" fmla="*/ 741 w 3170"/>
                <a:gd name="T63" fmla="*/ 133 h 2592"/>
                <a:gd name="T64" fmla="*/ 786 w 3170"/>
                <a:gd name="T65" fmla="*/ 71 h 2592"/>
                <a:gd name="T66" fmla="*/ 846 w 3170"/>
                <a:gd name="T67" fmla="*/ 26 h 2592"/>
                <a:gd name="T68" fmla="*/ 919 w 3170"/>
                <a:gd name="T69" fmla="*/ 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70" h="2592">
                  <a:moveTo>
                    <a:pt x="959" y="0"/>
                  </a:moveTo>
                  <a:lnTo>
                    <a:pt x="2925" y="0"/>
                  </a:lnTo>
                  <a:lnTo>
                    <a:pt x="2965" y="2"/>
                  </a:lnTo>
                  <a:lnTo>
                    <a:pt x="3002" y="12"/>
                  </a:lnTo>
                  <a:lnTo>
                    <a:pt x="3037" y="26"/>
                  </a:lnTo>
                  <a:lnTo>
                    <a:pt x="3070" y="47"/>
                  </a:lnTo>
                  <a:lnTo>
                    <a:pt x="3098" y="71"/>
                  </a:lnTo>
                  <a:lnTo>
                    <a:pt x="3123" y="100"/>
                  </a:lnTo>
                  <a:lnTo>
                    <a:pt x="3142" y="133"/>
                  </a:lnTo>
                  <a:lnTo>
                    <a:pt x="3157" y="168"/>
                  </a:lnTo>
                  <a:lnTo>
                    <a:pt x="3166" y="205"/>
                  </a:lnTo>
                  <a:lnTo>
                    <a:pt x="3170" y="245"/>
                  </a:lnTo>
                  <a:lnTo>
                    <a:pt x="3170" y="1901"/>
                  </a:lnTo>
                  <a:lnTo>
                    <a:pt x="3166" y="1940"/>
                  </a:lnTo>
                  <a:lnTo>
                    <a:pt x="3157" y="1978"/>
                  </a:lnTo>
                  <a:lnTo>
                    <a:pt x="3142" y="2013"/>
                  </a:lnTo>
                  <a:lnTo>
                    <a:pt x="3123" y="2046"/>
                  </a:lnTo>
                  <a:lnTo>
                    <a:pt x="3098" y="2073"/>
                  </a:lnTo>
                  <a:lnTo>
                    <a:pt x="3070" y="2099"/>
                  </a:lnTo>
                  <a:lnTo>
                    <a:pt x="3037" y="2118"/>
                  </a:lnTo>
                  <a:lnTo>
                    <a:pt x="3002" y="2134"/>
                  </a:lnTo>
                  <a:lnTo>
                    <a:pt x="2965" y="2142"/>
                  </a:lnTo>
                  <a:lnTo>
                    <a:pt x="2925" y="2146"/>
                  </a:lnTo>
                  <a:lnTo>
                    <a:pt x="1400" y="2146"/>
                  </a:lnTo>
                  <a:lnTo>
                    <a:pt x="1396" y="2146"/>
                  </a:lnTo>
                  <a:lnTo>
                    <a:pt x="1392" y="2145"/>
                  </a:lnTo>
                  <a:lnTo>
                    <a:pt x="1392" y="2347"/>
                  </a:lnTo>
                  <a:lnTo>
                    <a:pt x="1389" y="2387"/>
                  </a:lnTo>
                  <a:lnTo>
                    <a:pt x="1379" y="2424"/>
                  </a:lnTo>
                  <a:lnTo>
                    <a:pt x="1365" y="2460"/>
                  </a:lnTo>
                  <a:lnTo>
                    <a:pt x="1344" y="2492"/>
                  </a:lnTo>
                  <a:lnTo>
                    <a:pt x="1320" y="2521"/>
                  </a:lnTo>
                  <a:lnTo>
                    <a:pt x="1291" y="2545"/>
                  </a:lnTo>
                  <a:lnTo>
                    <a:pt x="1260" y="2566"/>
                  </a:lnTo>
                  <a:lnTo>
                    <a:pt x="1223" y="2580"/>
                  </a:lnTo>
                  <a:lnTo>
                    <a:pt x="1186" y="2590"/>
                  </a:lnTo>
                  <a:lnTo>
                    <a:pt x="1146" y="2592"/>
                  </a:lnTo>
                  <a:lnTo>
                    <a:pt x="245" y="2592"/>
                  </a:lnTo>
                  <a:lnTo>
                    <a:pt x="205" y="2590"/>
                  </a:lnTo>
                  <a:lnTo>
                    <a:pt x="168" y="2580"/>
                  </a:lnTo>
                  <a:lnTo>
                    <a:pt x="133" y="2566"/>
                  </a:lnTo>
                  <a:lnTo>
                    <a:pt x="100" y="2545"/>
                  </a:lnTo>
                  <a:lnTo>
                    <a:pt x="72" y="2521"/>
                  </a:lnTo>
                  <a:lnTo>
                    <a:pt x="47" y="2492"/>
                  </a:lnTo>
                  <a:lnTo>
                    <a:pt x="28" y="2460"/>
                  </a:lnTo>
                  <a:lnTo>
                    <a:pt x="13" y="2424"/>
                  </a:lnTo>
                  <a:lnTo>
                    <a:pt x="4" y="2387"/>
                  </a:lnTo>
                  <a:lnTo>
                    <a:pt x="0" y="2347"/>
                  </a:lnTo>
                  <a:lnTo>
                    <a:pt x="0" y="691"/>
                  </a:lnTo>
                  <a:lnTo>
                    <a:pt x="4" y="652"/>
                  </a:lnTo>
                  <a:lnTo>
                    <a:pt x="13" y="614"/>
                  </a:lnTo>
                  <a:lnTo>
                    <a:pt x="28" y="579"/>
                  </a:lnTo>
                  <a:lnTo>
                    <a:pt x="47" y="546"/>
                  </a:lnTo>
                  <a:lnTo>
                    <a:pt x="72" y="519"/>
                  </a:lnTo>
                  <a:lnTo>
                    <a:pt x="100" y="493"/>
                  </a:lnTo>
                  <a:lnTo>
                    <a:pt x="133" y="474"/>
                  </a:lnTo>
                  <a:lnTo>
                    <a:pt x="168" y="458"/>
                  </a:lnTo>
                  <a:lnTo>
                    <a:pt x="205" y="450"/>
                  </a:lnTo>
                  <a:lnTo>
                    <a:pt x="245" y="446"/>
                  </a:lnTo>
                  <a:lnTo>
                    <a:pt x="713" y="446"/>
                  </a:lnTo>
                  <a:lnTo>
                    <a:pt x="713" y="245"/>
                  </a:lnTo>
                  <a:lnTo>
                    <a:pt x="717" y="205"/>
                  </a:lnTo>
                  <a:lnTo>
                    <a:pt x="725" y="168"/>
                  </a:lnTo>
                  <a:lnTo>
                    <a:pt x="741" y="133"/>
                  </a:lnTo>
                  <a:lnTo>
                    <a:pt x="760" y="100"/>
                  </a:lnTo>
                  <a:lnTo>
                    <a:pt x="786" y="71"/>
                  </a:lnTo>
                  <a:lnTo>
                    <a:pt x="814" y="47"/>
                  </a:lnTo>
                  <a:lnTo>
                    <a:pt x="846" y="26"/>
                  </a:lnTo>
                  <a:lnTo>
                    <a:pt x="881" y="12"/>
                  </a:lnTo>
                  <a:lnTo>
                    <a:pt x="919" y="2"/>
                  </a:lnTo>
                  <a:lnTo>
                    <a:pt x="959" y="0"/>
                  </a:lnTo>
                  <a:close/>
                </a:path>
              </a:pathLst>
            </a:custGeom>
            <a:solidFill>
              <a:srgbClr val="2094B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80"/>
            <p:cNvSpPr>
              <a:spLocks noEditPoints="1"/>
            </p:cNvSpPr>
            <p:nvPr/>
          </p:nvSpPr>
          <p:spPr bwMode="auto">
            <a:xfrm>
              <a:off x="12411191" y="2511717"/>
              <a:ext cx="268397" cy="444605"/>
            </a:xfrm>
            <a:custGeom>
              <a:avLst/>
              <a:gdLst>
                <a:gd name="T0" fmla="*/ 549 w 1152"/>
                <a:gd name="T1" fmla="*/ 1607 h 1906"/>
                <a:gd name="T2" fmla="*/ 501 w 1152"/>
                <a:gd name="T3" fmla="*/ 1633 h 1906"/>
                <a:gd name="T4" fmla="*/ 475 w 1152"/>
                <a:gd name="T5" fmla="*/ 1680 h 1906"/>
                <a:gd name="T6" fmla="*/ 475 w 1152"/>
                <a:gd name="T7" fmla="*/ 1736 h 1906"/>
                <a:gd name="T8" fmla="*/ 501 w 1152"/>
                <a:gd name="T9" fmla="*/ 1782 h 1906"/>
                <a:gd name="T10" fmla="*/ 549 w 1152"/>
                <a:gd name="T11" fmla="*/ 1809 h 1906"/>
                <a:gd name="T12" fmla="*/ 601 w 1152"/>
                <a:gd name="T13" fmla="*/ 1810 h 1906"/>
                <a:gd name="T14" fmla="*/ 642 w 1152"/>
                <a:gd name="T15" fmla="*/ 1789 h 1906"/>
                <a:gd name="T16" fmla="*/ 671 w 1152"/>
                <a:gd name="T17" fmla="*/ 1754 h 1906"/>
                <a:gd name="T18" fmla="*/ 680 w 1152"/>
                <a:gd name="T19" fmla="*/ 1708 h 1906"/>
                <a:gd name="T20" fmla="*/ 667 w 1152"/>
                <a:gd name="T21" fmla="*/ 1655 h 1906"/>
                <a:gd name="T22" fmla="*/ 628 w 1152"/>
                <a:gd name="T23" fmla="*/ 1617 h 1906"/>
                <a:gd name="T24" fmla="*/ 576 w 1152"/>
                <a:gd name="T25" fmla="*/ 1603 h 1906"/>
                <a:gd name="T26" fmla="*/ 150 w 1152"/>
                <a:gd name="T27" fmla="*/ 1457 h 1906"/>
                <a:gd name="T28" fmla="*/ 1003 w 1152"/>
                <a:gd name="T29" fmla="*/ 215 h 1906"/>
                <a:gd name="T30" fmla="*/ 125 w 1152"/>
                <a:gd name="T31" fmla="*/ 0 h 1906"/>
                <a:gd name="T32" fmla="*/ 1055 w 1152"/>
                <a:gd name="T33" fmla="*/ 3 h 1906"/>
                <a:gd name="T34" fmla="*/ 1105 w 1152"/>
                <a:gd name="T35" fmla="*/ 28 h 1906"/>
                <a:gd name="T36" fmla="*/ 1140 w 1152"/>
                <a:gd name="T37" fmla="*/ 70 h 1906"/>
                <a:gd name="T38" fmla="*/ 1152 w 1152"/>
                <a:gd name="T39" fmla="*/ 125 h 1906"/>
                <a:gd name="T40" fmla="*/ 1149 w 1152"/>
                <a:gd name="T41" fmla="*/ 1810 h 1906"/>
                <a:gd name="T42" fmla="*/ 1125 w 1152"/>
                <a:gd name="T43" fmla="*/ 1859 h 1906"/>
                <a:gd name="T44" fmla="*/ 1082 w 1152"/>
                <a:gd name="T45" fmla="*/ 1894 h 1906"/>
                <a:gd name="T46" fmla="*/ 1026 w 1152"/>
                <a:gd name="T47" fmla="*/ 1906 h 1906"/>
                <a:gd name="T48" fmla="*/ 96 w 1152"/>
                <a:gd name="T49" fmla="*/ 1903 h 1906"/>
                <a:gd name="T50" fmla="*/ 47 w 1152"/>
                <a:gd name="T51" fmla="*/ 1879 h 1906"/>
                <a:gd name="T52" fmla="*/ 13 w 1152"/>
                <a:gd name="T53" fmla="*/ 1836 h 1906"/>
                <a:gd name="T54" fmla="*/ 0 w 1152"/>
                <a:gd name="T55" fmla="*/ 1781 h 1906"/>
                <a:gd name="T56" fmla="*/ 3 w 1152"/>
                <a:gd name="T57" fmla="*/ 96 h 1906"/>
                <a:gd name="T58" fmla="*/ 27 w 1152"/>
                <a:gd name="T59" fmla="*/ 47 h 1906"/>
                <a:gd name="T60" fmla="*/ 70 w 1152"/>
                <a:gd name="T61" fmla="*/ 13 h 1906"/>
                <a:gd name="T62" fmla="*/ 125 w 1152"/>
                <a:gd name="T63" fmla="*/ 0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2" h="1906">
                  <a:moveTo>
                    <a:pt x="576" y="1603"/>
                  </a:moveTo>
                  <a:lnTo>
                    <a:pt x="549" y="1607"/>
                  </a:lnTo>
                  <a:lnTo>
                    <a:pt x="523" y="1617"/>
                  </a:lnTo>
                  <a:lnTo>
                    <a:pt x="501" y="1633"/>
                  </a:lnTo>
                  <a:lnTo>
                    <a:pt x="486" y="1655"/>
                  </a:lnTo>
                  <a:lnTo>
                    <a:pt x="475" y="1680"/>
                  </a:lnTo>
                  <a:lnTo>
                    <a:pt x="471" y="1708"/>
                  </a:lnTo>
                  <a:lnTo>
                    <a:pt x="475" y="1736"/>
                  </a:lnTo>
                  <a:lnTo>
                    <a:pt x="486" y="1760"/>
                  </a:lnTo>
                  <a:lnTo>
                    <a:pt x="501" y="1782"/>
                  </a:lnTo>
                  <a:lnTo>
                    <a:pt x="523" y="1798"/>
                  </a:lnTo>
                  <a:lnTo>
                    <a:pt x="549" y="1809"/>
                  </a:lnTo>
                  <a:lnTo>
                    <a:pt x="576" y="1812"/>
                  </a:lnTo>
                  <a:lnTo>
                    <a:pt x="601" y="1810"/>
                  </a:lnTo>
                  <a:lnTo>
                    <a:pt x="622" y="1801"/>
                  </a:lnTo>
                  <a:lnTo>
                    <a:pt x="642" y="1789"/>
                  </a:lnTo>
                  <a:lnTo>
                    <a:pt x="657" y="1773"/>
                  </a:lnTo>
                  <a:lnTo>
                    <a:pt x="671" y="1754"/>
                  </a:lnTo>
                  <a:lnTo>
                    <a:pt x="678" y="1731"/>
                  </a:lnTo>
                  <a:lnTo>
                    <a:pt x="680" y="1708"/>
                  </a:lnTo>
                  <a:lnTo>
                    <a:pt x="677" y="1680"/>
                  </a:lnTo>
                  <a:lnTo>
                    <a:pt x="667" y="1655"/>
                  </a:lnTo>
                  <a:lnTo>
                    <a:pt x="650" y="1633"/>
                  </a:lnTo>
                  <a:lnTo>
                    <a:pt x="628" y="1617"/>
                  </a:lnTo>
                  <a:lnTo>
                    <a:pt x="604" y="1607"/>
                  </a:lnTo>
                  <a:lnTo>
                    <a:pt x="576" y="1603"/>
                  </a:lnTo>
                  <a:close/>
                  <a:moveTo>
                    <a:pt x="150" y="215"/>
                  </a:moveTo>
                  <a:lnTo>
                    <a:pt x="150" y="1457"/>
                  </a:lnTo>
                  <a:lnTo>
                    <a:pt x="1003" y="1457"/>
                  </a:lnTo>
                  <a:lnTo>
                    <a:pt x="1003" y="215"/>
                  </a:lnTo>
                  <a:lnTo>
                    <a:pt x="150" y="215"/>
                  </a:lnTo>
                  <a:close/>
                  <a:moveTo>
                    <a:pt x="125" y="0"/>
                  </a:moveTo>
                  <a:lnTo>
                    <a:pt x="1026" y="0"/>
                  </a:lnTo>
                  <a:lnTo>
                    <a:pt x="1055" y="3"/>
                  </a:lnTo>
                  <a:lnTo>
                    <a:pt x="1082" y="13"/>
                  </a:lnTo>
                  <a:lnTo>
                    <a:pt x="1105" y="28"/>
                  </a:lnTo>
                  <a:lnTo>
                    <a:pt x="1125" y="47"/>
                  </a:lnTo>
                  <a:lnTo>
                    <a:pt x="1140" y="70"/>
                  </a:lnTo>
                  <a:lnTo>
                    <a:pt x="1149" y="96"/>
                  </a:lnTo>
                  <a:lnTo>
                    <a:pt x="1152" y="125"/>
                  </a:lnTo>
                  <a:lnTo>
                    <a:pt x="1152" y="1781"/>
                  </a:lnTo>
                  <a:lnTo>
                    <a:pt x="1149" y="1810"/>
                  </a:lnTo>
                  <a:lnTo>
                    <a:pt x="1140" y="1836"/>
                  </a:lnTo>
                  <a:lnTo>
                    <a:pt x="1125" y="1859"/>
                  </a:lnTo>
                  <a:lnTo>
                    <a:pt x="1105" y="1879"/>
                  </a:lnTo>
                  <a:lnTo>
                    <a:pt x="1082" y="1894"/>
                  </a:lnTo>
                  <a:lnTo>
                    <a:pt x="1055" y="1903"/>
                  </a:lnTo>
                  <a:lnTo>
                    <a:pt x="1026" y="1906"/>
                  </a:lnTo>
                  <a:lnTo>
                    <a:pt x="125" y="1906"/>
                  </a:lnTo>
                  <a:lnTo>
                    <a:pt x="96" y="1903"/>
                  </a:lnTo>
                  <a:lnTo>
                    <a:pt x="70" y="1894"/>
                  </a:lnTo>
                  <a:lnTo>
                    <a:pt x="47" y="1879"/>
                  </a:lnTo>
                  <a:lnTo>
                    <a:pt x="27" y="1859"/>
                  </a:lnTo>
                  <a:lnTo>
                    <a:pt x="13" y="1836"/>
                  </a:lnTo>
                  <a:lnTo>
                    <a:pt x="3" y="1810"/>
                  </a:lnTo>
                  <a:lnTo>
                    <a:pt x="0" y="1781"/>
                  </a:lnTo>
                  <a:lnTo>
                    <a:pt x="0" y="125"/>
                  </a:lnTo>
                  <a:lnTo>
                    <a:pt x="3" y="96"/>
                  </a:lnTo>
                  <a:lnTo>
                    <a:pt x="13" y="70"/>
                  </a:lnTo>
                  <a:lnTo>
                    <a:pt x="27" y="47"/>
                  </a:lnTo>
                  <a:lnTo>
                    <a:pt x="47" y="28"/>
                  </a:lnTo>
                  <a:lnTo>
                    <a:pt x="70" y="13"/>
                  </a:lnTo>
                  <a:lnTo>
                    <a:pt x="96" y="3"/>
                  </a:lnTo>
                  <a:lnTo>
                    <a:pt x="1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81"/>
            <p:cNvSpPr>
              <a:spLocks noEditPoints="1"/>
            </p:cNvSpPr>
            <p:nvPr/>
          </p:nvSpPr>
          <p:spPr bwMode="auto">
            <a:xfrm>
              <a:off x="12578064" y="2407860"/>
              <a:ext cx="516955" cy="444605"/>
            </a:xfrm>
            <a:custGeom>
              <a:avLst/>
              <a:gdLst>
                <a:gd name="T0" fmla="*/ 1404 w 2217"/>
                <a:gd name="T1" fmla="*/ 1581 h 1906"/>
                <a:gd name="T2" fmla="*/ 1363 w 2217"/>
                <a:gd name="T3" fmla="*/ 1600 h 1906"/>
                <a:gd name="T4" fmla="*/ 1334 w 2217"/>
                <a:gd name="T5" fmla="*/ 1637 h 1906"/>
                <a:gd name="T6" fmla="*/ 1324 w 2217"/>
                <a:gd name="T7" fmla="*/ 1683 h 1906"/>
                <a:gd name="T8" fmla="*/ 1337 w 2217"/>
                <a:gd name="T9" fmla="*/ 1736 h 1906"/>
                <a:gd name="T10" fmla="*/ 1375 w 2217"/>
                <a:gd name="T11" fmla="*/ 1773 h 1906"/>
                <a:gd name="T12" fmla="*/ 1428 w 2217"/>
                <a:gd name="T13" fmla="*/ 1788 h 1906"/>
                <a:gd name="T14" fmla="*/ 1481 w 2217"/>
                <a:gd name="T15" fmla="*/ 1773 h 1906"/>
                <a:gd name="T16" fmla="*/ 1519 w 2217"/>
                <a:gd name="T17" fmla="*/ 1736 h 1906"/>
                <a:gd name="T18" fmla="*/ 1533 w 2217"/>
                <a:gd name="T19" fmla="*/ 1683 h 1906"/>
                <a:gd name="T20" fmla="*/ 1522 w 2217"/>
                <a:gd name="T21" fmla="*/ 1642 h 1906"/>
                <a:gd name="T22" fmla="*/ 1493 w 2217"/>
                <a:gd name="T23" fmla="*/ 1604 h 1906"/>
                <a:gd name="T24" fmla="*/ 1452 w 2217"/>
                <a:gd name="T25" fmla="*/ 1581 h 1906"/>
                <a:gd name="T26" fmla="*/ 1109 w 2217"/>
                <a:gd name="T27" fmla="*/ 1577 h 1906"/>
                <a:gd name="T28" fmla="*/ 1063 w 2217"/>
                <a:gd name="T29" fmla="*/ 1588 h 1906"/>
                <a:gd name="T30" fmla="*/ 1026 w 2217"/>
                <a:gd name="T31" fmla="*/ 1617 h 1906"/>
                <a:gd name="T32" fmla="*/ 1007 w 2217"/>
                <a:gd name="T33" fmla="*/ 1658 h 1906"/>
                <a:gd name="T34" fmla="*/ 1007 w 2217"/>
                <a:gd name="T35" fmla="*/ 1710 h 1906"/>
                <a:gd name="T36" fmla="*/ 1035 w 2217"/>
                <a:gd name="T37" fmla="*/ 1756 h 1906"/>
                <a:gd name="T38" fmla="*/ 1081 w 2217"/>
                <a:gd name="T39" fmla="*/ 1784 h 1906"/>
                <a:gd name="T40" fmla="*/ 1136 w 2217"/>
                <a:gd name="T41" fmla="*/ 1784 h 1906"/>
                <a:gd name="T42" fmla="*/ 1182 w 2217"/>
                <a:gd name="T43" fmla="*/ 1756 h 1906"/>
                <a:gd name="T44" fmla="*/ 1210 w 2217"/>
                <a:gd name="T45" fmla="*/ 1710 h 1906"/>
                <a:gd name="T46" fmla="*/ 1210 w 2217"/>
                <a:gd name="T47" fmla="*/ 1662 h 1906"/>
                <a:gd name="T48" fmla="*/ 1191 w 2217"/>
                <a:gd name="T49" fmla="*/ 1622 h 1906"/>
                <a:gd name="T50" fmla="*/ 1155 w 2217"/>
                <a:gd name="T51" fmla="*/ 1591 h 1906"/>
                <a:gd name="T52" fmla="*/ 1109 w 2217"/>
                <a:gd name="T53" fmla="*/ 1577 h 1906"/>
                <a:gd name="T54" fmla="*/ 765 w 2217"/>
                <a:gd name="T55" fmla="*/ 1581 h 1906"/>
                <a:gd name="T56" fmla="*/ 723 w 2217"/>
                <a:gd name="T57" fmla="*/ 1600 h 1906"/>
                <a:gd name="T58" fmla="*/ 695 w 2217"/>
                <a:gd name="T59" fmla="*/ 1637 h 1906"/>
                <a:gd name="T60" fmla="*/ 684 w 2217"/>
                <a:gd name="T61" fmla="*/ 1683 h 1906"/>
                <a:gd name="T62" fmla="*/ 699 w 2217"/>
                <a:gd name="T63" fmla="*/ 1736 h 1906"/>
                <a:gd name="T64" fmla="*/ 736 w 2217"/>
                <a:gd name="T65" fmla="*/ 1773 h 1906"/>
                <a:gd name="T66" fmla="*/ 789 w 2217"/>
                <a:gd name="T67" fmla="*/ 1788 h 1906"/>
                <a:gd name="T68" fmla="*/ 841 w 2217"/>
                <a:gd name="T69" fmla="*/ 1773 h 1906"/>
                <a:gd name="T70" fmla="*/ 880 w 2217"/>
                <a:gd name="T71" fmla="*/ 1736 h 1906"/>
                <a:gd name="T72" fmla="*/ 893 w 2217"/>
                <a:gd name="T73" fmla="*/ 1683 h 1906"/>
                <a:gd name="T74" fmla="*/ 884 w 2217"/>
                <a:gd name="T75" fmla="*/ 1642 h 1906"/>
                <a:gd name="T76" fmla="*/ 855 w 2217"/>
                <a:gd name="T77" fmla="*/ 1604 h 1906"/>
                <a:gd name="T78" fmla="*/ 814 w 2217"/>
                <a:gd name="T79" fmla="*/ 1581 h 1906"/>
                <a:gd name="T80" fmla="*/ 126 w 2217"/>
                <a:gd name="T81" fmla="*/ 0 h 1906"/>
                <a:gd name="T82" fmla="*/ 2121 w 2217"/>
                <a:gd name="T83" fmla="*/ 3 h 1906"/>
                <a:gd name="T84" fmla="*/ 2170 w 2217"/>
                <a:gd name="T85" fmla="*/ 27 h 1906"/>
                <a:gd name="T86" fmla="*/ 2204 w 2217"/>
                <a:gd name="T87" fmla="*/ 70 h 1906"/>
                <a:gd name="T88" fmla="*/ 2217 w 2217"/>
                <a:gd name="T89" fmla="*/ 125 h 1906"/>
                <a:gd name="T90" fmla="*/ 2214 w 2217"/>
                <a:gd name="T91" fmla="*/ 1810 h 1906"/>
                <a:gd name="T92" fmla="*/ 2190 w 2217"/>
                <a:gd name="T93" fmla="*/ 1859 h 1906"/>
                <a:gd name="T94" fmla="*/ 2147 w 2217"/>
                <a:gd name="T95" fmla="*/ 1893 h 1906"/>
                <a:gd name="T96" fmla="*/ 2092 w 2217"/>
                <a:gd name="T97" fmla="*/ 1906 h 1906"/>
                <a:gd name="T98" fmla="*/ 567 w 2217"/>
                <a:gd name="T99" fmla="*/ 1386 h 1906"/>
                <a:gd name="T100" fmla="*/ 2067 w 2217"/>
                <a:gd name="T101" fmla="*/ 214 h 1906"/>
                <a:gd name="T102" fmla="*/ 149 w 2217"/>
                <a:gd name="T103" fmla="*/ 339 h 1906"/>
                <a:gd name="T104" fmla="*/ 0 w 2217"/>
                <a:gd name="T105" fmla="*/ 125 h 1906"/>
                <a:gd name="T106" fmla="*/ 13 w 2217"/>
                <a:gd name="T107" fmla="*/ 70 h 1906"/>
                <a:gd name="T108" fmla="*/ 47 w 2217"/>
                <a:gd name="T109" fmla="*/ 27 h 1906"/>
                <a:gd name="T110" fmla="*/ 97 w 2217"/>
                <a:gd name="T111" fmla="*/ 3 h 1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7" h="1906">
                  <a:moveTo>
                    <a:pt x="1428" y="1577"/>
                  </a:moveTo>
                  <a:lnTo>
                    <a:pt x="1404" y="1581"/>
                  </a:lnTo>
                  <a:lnTo>
                    <a:pt x="1382" y="1588"/>
                  </a:lnTo>
                  <a:lnTo>
                    <a:pt x="1363" y="1600"/>
                  </a:lnTo>
                  <a:lnTo>
                    <a:pt x="1347" y="1617"/>
                  </a:lnTo>
                  <a:lnTo>
                    <a:pt x="1334" y="1637"/>
                  </a:lnTo>
                  <a:lnTo>
                    <a:pt x="1326" y="1658"/>
                  </a:lnTo>
                  <a:lnTo>
                    <a:pt x="1324" y="1683"/>
                  </a:lnTo>
                  <a:lnTo>
                    <a:pt x="1328" y="1710"/>
                  </a:lnTo>
                  <a:lnTo>
                    <a:pt x="1337" y="1736"/>
                  </a:lnTo>
                  <a:lnTo>
                    <a:pt x="1354" y="1756"/>
                  </a:lnTo>
                  <a:lnTo>
                    <a:pt x="1375" y="1773"/>
                  </a:lnTo>
                  <a:lnTo>
                    <a:pt x="1400" y="1784"/>
                  </a:lnTo>
                  <a:lnTo>
                    <a:pt x="1428" y="1788"/>
                  </a:lnTo>
                  <a:lnTo>
                    <a:pt x="1456" y="1784"/>
                  </a:lnTo>
                  <a:lnTo>
                    <a:pt x="1481" y="1773"/>
                  </a:lnTo>
                  <a:lnTo>
                    <a:pt x="1502" y="1756"/>
                  </a:lnTo>
                  <a:lnTo>
                    <a:pt x="1519" y="1736"/>
                  </a:lnTo>
                  <a:lnTo>
                    <a:pt x="1529" y="1710"/>
                  </a:lnTo>
                  <a:lnTo>
                    <a:pt x="1533" y="1683"/>
                  </a:lnTo>
                  <a:lnTo>
                    <a:pt x="1531" y="1662"/>
                  </a:lnTo>
                  <a:lnTo>
                    <a:pt x="1522" y="1642"/>
                  </a:lnTo>
                  <a:lnTo>
                    <a:pt x="1510" y="1622"/>
                  </a:lnTo>
                  <a:lnTo>
                    <a:pt x="1493" y="1604"/>
                  </a:lnTo>
                  <a:lnTo>
                    <a:pt x="1474" y="1591"/>
                  </a:lnTo>
                  <a:lnTo>
                    <a:pt x="1452" y="1581"/>
                  </a:lnTo>
                  <a:lnTo>
                    <a:pt x="1428" y="1577"/>
                  </a:lnTo>
                  <a:close/>
                  <a:moveTo>
                    <a:pt x="1109" y="1577"/>
                  </a:moveTo>
                  <a:lnTo>
                    <a:pt x="1085" y="1581"/>
                  </a:lnTo>
                  <a:lnTo>
                    <a:pt x="1063" y="1588"/>
                  </a:lnTo>
                  <a:lnTo>
                    <a:pt x="1043" y="1600"/>
                  </a:lnTo>
                  <a:lnTo>
                    <a:pt x="1026" y="1617"/>
                  </a:lnTo>
                  <a:lnTo>
                    <a:pt x="1014" y="1637"/>
                  </a:lnTo>
                  <a:lnTo>
                    <a:pt x="1007" y="1658"/>
                  </a:lnTo>
                  <a:lnTo>
                    <a:pt x="1003" y="1683"/>
                  </a:lnTo>
                  <a:lnTo>
                    <a:pt x="1007" y="1710"/>
                  </a:lnTo>
                  <a:lnTo>
                    <a:pt x="1018" y="1736"/>
                  </a:lnTo>
                  <a:lnTo>
                    <a:pt x="1035" y="1756"/>
                  </a:lnTo>
                  <a:lnTo>
                    <a:pt x="1055" y="1773"/>
                  </a:lnTo>
                  <a:lnTo>
                    <a:pt x="1081" y="1784"/>
                  </a:lnTo>
                  <a:lnTo>
                    <a:pt x="1109" y="1788"/>
                  </a:lnTo>
                  <a:lnTo>
                    <a:pt x="1136" y="1784"/>
                  </a:lnTo>
                  <a:lnTo>
                    <a:pt x="1162" y="1773"/>
                  </a:lnTo>
                  <a:lnTo>
                    <a:pt x="1182" y="1756"/>
                  </a:lnTo>
                  <a:lnTo>
                    <a:pt x="1199" y="1736"/>
                  </a:lnTo>
                  <a:lnTo>
                    <a:pt x="1210" y="1710"/>
                  </a:lnTo>
                  <a:lnTo>
                    <a:pt x="1214" y="1683"/>
                  </a:lnTo>
                  <a:lnTo>
                    <a:pt x="1210" y="1662"/>
                  </a:lnTo>
                  <a:lnTo>
                    <a:pt x="1203" y="1642"/>
                  </a:lnTo>
                  <a:lnTo>
                    <a:pt x="1191" y="1622"/>
                  </a:lnTo>
                  <a:lnTo>
                    <a:pt x="1174" y="1604"/>
                  </a:lnTo>
                  <a:lnTo>
                    <a:pt x="1155" y="1591"/>
                  </a:lnTo>
                  <a:lnTo>
                    <a:pt x="1133" y="1581"/>
                  </a:lnTo>
                  <a:lnTo>
                    <a:pt x="1109" y="1577"/>
                  </a:lnTo>
                  <a:close/>
                  <a:moveTo>
                    <a:pt x="789" y="1577"/>
                  </a:moveTo>
                  <a:lnTo>
                    <a:pt x="765" y="1581"/>
                  </a:lnTo>
                  <a:lnTo>
                    <a:pt x="744" y="1588"/>
                  </a:lnTo>
                  <a:lnTo>
                    <a:pt x="723" y="1600"/>
                  </a:lnTo>
                  <a:lnTo>
                    <a:pt x="707" y="1617"/>
                  </a:lnTo>
                  <a:lnTo>
                    <a:pt x="695" y="1637"/>
                  </a:lnTo>
                  <a:lnTo>
                    <a:pt x="687" y="1658"/>
                  </a:lnTo>
                  <a:lnTo>
                    <a:pt x="684" y="1683"/>
                  </a:lnTo>
                  <a:lnTo>
                    <a:pt x="688" y="1710"/>
                  </a:lnTo>
                  <a:lnTo>
                    <a:pt x="699" y="1736"/>
                  </a:lnTo>
                  <a:lnTo>
                    <a:pt x="715" y="1756"/>
                  </a:lnTo>
                  <a:lnTo>
                    <a:pt x="736" y="1773"/>
                  </a:lnTo>
                  <a:lnTo>
                    <a:pt x="762" y="1784"/>
                  </a:lnTo>
                  <a:lnTo>
                    <a:pt x="789" y="1788"/>
                  </a:lnTo>
                  <a:lnTo>
                    <a:pt x="817" y="1784"/>
                  </a:lnTo>
                  <a:lnTo>
                    <a:pt x="841" y="1773"/>
                  </a:lnTo>
                  <a:lnTo>
                    <a:pt x="863" y="1756"/>
                  </a:lnTo>
                  <a:lnTo>
                    <a:pt x="880" y="1736"/>
                  </a:lnTo>
                  <a:lnTo>
                    <a:pt x="890" y="1710"/>
                  </a:lnTo>
                  <a:lnTo>
                    <a:pt x="893" y="1683"/>
                  </a:lnTo>
                  <a:lnTo>
                    <a:pt x="891" y="1662"/>
                  </a:lnTo>
                  <a:lnTo>
                    <a:pt x="884" y="1642"/>
                  </a:lnTo>
                  <a:lnTo>
                    <a:pt x="870" y="1622"/>
                  </a:lnTo>
                  <a:lnTo>
                    <a:pt x="855" y="1604"/>
                  </a:lnTo>
                  <a:lnTo>
                    <a:pt x="835" y="1591"/>
                  </a:lnTo>
                  <a:lnTo>
                    <a:pt x="814" y="1581"/>
                  </a:lnTo>
                  <a:lnTo>
                    <a:pt x="789" y="1577"/>
                  </a:lnTo>
                  <a:close/>
                  <a:moveTo>
                    <a:pt x="126" y="0"/>
                  </a:moveTo>
                  <a:lnTo>
                    <a:pt x="2092" y="0"/>
                  </a:lnTo>
                  <a:lnTo>
                    <a:pt x="2121" y="3"/>
                  </a:lnTo>
                  <a:lnTo>
                    <a:pt x="2147" y="12"/>
                  </a:lnTo>
                  <a:lnTo>
                    <a:pt x="2170" y="27"/>
                  </a:lnTo>
                  <a:lnTo>
                    <a:pt x="2190" y="47"/>
                  </a:lnTo>
                  <a:lnTo>
                    <a:pt x="2204" y="70"/>
                  </a:lnTo>
                  <a:lnTo>
                    <a:pt x="2214" y="96"/>
                  </a:lnTo>
                  <a:lnTo>
                    <a:pt x="2217" y="125"/>
                  </a:lnTo>
                  <a:lnTo>
                    <a:pt x="2217" y="1781"/>
                  </a:lnTo>
                  <a:lnTo>
                    <a:pt x="2214" y="1810"/>
                  </a:lnTo>
                  <a:lnTo>
                    <a:pt x="2204" y="1836"/>
                  </a:lnTo>
                  <a:lnTo>
                    <a:pt x="2190" y="1859"/>
                  </a:lnTo>
                  <a:lnTo>
                    <a:pt x="2170" y="1878"/>
                  </a:lnTo>
                  <a:lnTo>
                    <a:pt x="2147" y="1893"/>
                  </a:lnTo>
                  <a:lnTo>
                    <a:pt x="2121" y="1903"/>
                  </a:lnTo>
                  <a:lnTo>
                    <a:pt x="2092" y="1906"/>
                  </a:lnTo>
                  <a:lnTo>
                    <a:pt x="567" y="1906"/>
                  </a:lnTo>
                  <a:lnTo>
                    <a:pt x="567" y="1386"/>
                  </a:lnTo>
                  <a:lnTo>
                    <a:pt x="2067" y="1386"/>
                  </a:lnTo>
                  <a:lnTo>
                    <a:pt x="2067" y="214"/>
                  </a:lnTo>
                  <a:lnTo>
                    <a:pt x="149" y="214"/>
                  </a:lnTo>
                  <a:lnTo>
                    <a:pt x="149" y="339"/>
                  </a:lnTo>
                  <a:lnTo>
                    <a:pt x="0" y="339"/>
                  </a:lnTo>
                  <a:lnTo>
                    <a:pt x="0" y="125"/>
                  </a:lnTo>
                  <a:lnTo>
                    <a:pt x="4" y="96"/>
                  </a:lnTo>
                  <a:lnTo>
                    <a:pt x="13" y="70"/>
                  </a:lnTo>
                  <a:lnTo>
                    <a:pt x="28" y="47"/>
                  </a:lnTo>
                  <a:lnTo>
                    <a:pt x="47" y="27"/>
                  </a:lnTo>
                  <a:lnTo>
                    <a:pt x="70" y="12"/>
                  </a:lnTo>
                  <a:lnTo>
                    <a:pt x="97" y="3"/>
                  </a:lnTo>
                  <a:lnTo>
                    <a:pt x="126"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65" name="Group 23"/>
          <p:cNvGrpSpPr>
            <a:grpSpLocks noChangeAspect="1"/>
          </p:cNvGrpSpPr>
          <p:nvPr/>
        </p:nvGrpSpPr>
        <p:grpSpPr bwMode="auto">
          <a:xfrm>
            <a:off x="8210203" y="4120479"/>
            <a:ext cx="592526" cy="484122"/>
            <a:chOff x="2367" y="788"/>
            <a:chExt cx="481" cy="393"/>
          </a:xfrm>
        </p:grpSpPr>
        <p:sp>
          <p:nvSpPr>
            <p:cNvPr id="266" name="Freeform 27"/>
            <p:cNvSpPr>
              <a:spLocks/>
            </p:cNvSpPr>
            <p:nvPr/>
          </p:nvSpPr>
          <p:spPr bwMode="auto">
            <a:xfrm>
              <a:off x="2367" y="788"/>
              <a:ext cx="481" cy="393"/>
            </a:xfrm>
            <a:custGeom>
              <a:avLst/>
              <a:gdLst>
                <a:gd name="T0" fmla="*/ 117 w 2406"/>
                <a:gd name="T1" fmla="*/ 0 h 1964"/>
                <a:gd name="T2" fmla="*/ 2288 w 2406"/>
                <a:gd name="T3" fmla="*/ 0 h 1964"/>
                <a:gd name="T4" fmla="*/ 2315 w 2406"/>
                <a:gd name="T5" fmla="*/ 2 h 1964"/>
                <a:gd name="T6" fmla="*/ 2340 w 2406"/>
                <a:gd name="T7" fmla="*/ 12 h 1964"/>
                <a:gd name="T8" fmla="*/ 2362 w 2406"/>
                <a:gd name="T9" fmla="*/ 25 h 1964"/>
                <a:gd name="T10" fmla="*/ 2380 w 2406"/>
                <a:gd name="T11" fmla="*/ 43 h 1964"/>
                <a:gd name="T12" fmla="*/ 2394 w 2406"/>
                <a:gd name="T13" fmla="*/ 65 h 1964"/>
                <a:gd name="T14" fmla="*/ 2402 w 2406"/>
                <a:gd name="T15" fmla="*/ 89 h 1964"/>
                <a:gd name="T16" fmla="*/ 2406 w 2406"/>
                <a:gd name="T17" fmla="*/ 117 h 1964"/>
                <a:gd name="T18" fmla="*/ 2406 w 2406"/>
                <a:gd name="T19" fmla="*/ 1847 h 1964"/>
                <a:gd name="T20" fmla="*/ 2402 w 2406"/>
                <a:gd name="T21" fmla="*/ 1874 h 1964"/>
                <a:gd name="T22" fmla="*/ 2394 w 2406"/>
                <a:gd name="T23" fmla="*/ 1899 h 1964"/>
                <a:gd name="T24" fmla="*/ 2380 w 2406"/>
                <a:gd name="T25" fmla="*/ 1921 h 1964"/>
                <a:gd name="T26" fmla="*/ 2362 w 2406"/>
                <a:gd name="T27" fmla="*/ 1939 h 1964"/>
                <a:gd name="T28" fmla="*/ 2340 w 2406"/>
                <a:gd name="T29" fmla="*/ 1952 h 1964"/>
                <a:gd name="T30" fmla="*/ 2315 w 2406"/>
                <a:gd name="T31" fmla="*/ 1962 h 1964"/>
                <a:gd name="T32" fmla="*/ 2288 w 2406"/>
                <a:gd name="T33" fmla="*/ 1964 h 1964"/>
                <a:gd name="T34" fmla="*/ 117 w 2406"/>
                <a:gd name="T35" fmla="*/ 1964 h 1964"/>
                <a:gd name="T36" fmla="*/ 90 w 2406"/>
                <a:gd name="T37" fmla="*/ 1962 h 1964"/>
                <a:gd name="T38" fmla="*/ 65 w 2406"/>
                <a:gd name="T39" fmla="*/ 1952 h 1964"/>
                <a:gd name="T40" fmla="*/ 43 w 2406"/>
                <a:gd name="T41" fmla="*/ 1939 h 1964"/>
                <a:gd name="T42" fmla="*/ 25 w 2406"/>
                <a:gd name="T43" fmla="*/ 1921 h 1964"/>
                <a:gd name="T44" fmla="*/ 12 w 2406"/>
                <a:gd name="T45" fmla="*/ 1899 h 1964"/>
                <a:gd name="T46" fmla="*/ 3 w 2406"/>
                <a:gd name="T47" fmla="*/ 1874 h 1964"/>
                <a:gd name="T48" fmla="*/ 0 w 2406"/>
                <a:gd name="T49" fmla="*/ 1847 h 1964"/>
                <a:gd name="T50" fmla="*/ 0 w 2406"/>
                <a:gd name="T51" fmla="*/ 117 h 1964"/>
                <a:gd name="T52" fmla="*/ 3 w 2406"/>
                <a:gd name="T53" fmla="*/ 89 h 1964"/>
                <a:gd name="T54" fmla="*/ 12 w 2406"/>
                <a:gd name="T55" fmla="*/ 65 h 1964"/>
                <a:gd name="T56" fmla="*/ 25 w 2406"/>
                <a:gd name="T57" fmla="*/ 43 h 1964"/>
                <a:gd name="T58" fmla="*/ 43 w 2406"/>
                <a:gd name="T59" fmla="*/ 25 h 1964"/>
                <a:gd name="T60" fmla="*/ 65 w 2406"/>
                <a:gd name="T61" fmla="*/ 12 h 1964"/>
                <a:gd name="T62" fmla="*/ 90 w 2406"/>
                <a:gd name="T63" fmla="*/ 2 h 1964"/>
                <a:gd name="T64" fmla="*/ 117 w 2406"/>
                <a:gd name="T65" fmla="*/ 0 h 1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06" h="1964">
                  <a:moveTo>
                    <a:pt x="117" y="0"/>
                  </a:moveTo>
                  <a:lnTo>
                    <a:pt x="2288" y="0"/>
                  </a:lnTo>
                  <a:lnTo>
                    <a:pt x="2315" y="2"/>
                  </a:lnTo>
                  <a:lnTo>
                    <a:pt x="2340" y="12"/>
                  </a:lnTo>
                  <a:lnTo>
                    <a:pt x="2362" y="25"/>
                  </a:lnTo>
                  <a:lnTo>
                    <a:pt x="2380" y="43"/>
                  </a:lnTo>
                  <a:lnTo>
                    <a:pt x="2394" y="65"/>
                  </a:lnTo>
                  <a:lnTo>
                    <a:pt x="2402" y="89"/>
                  </a:lnTo>
                  <a:lnTo>
                    <a:pt x="2406" y="117"/>
                  </a:lnTo>
                  <a:lnTo>
                    <a:pt x="2406" y="1847"/>
                  </a:lnTo>
                  <a:lnTo>
                    <a:pt x="2402" y="1874"/>
                  </a:lnTo>
                  <a:lnTo>
                    <a:pt x="2394" y="1899"/>
                  </a:lnTo>
                  <a:lnTo>
                    <a:pt x="2380" y="1921"/>
                  </a:lnTo>
                  <a:lnTo>
                    <a:pt x="2362" y="1939"/>
                  </a:lnTo>
                  <a:lnTo>
                    <a:pt x="2340" y="1952"/>
                  </a:lnTo>
                  <a:lnTo>
                    <a:pt x="2315" y="1962"/>
                  </a:lnTo>
                  <a:lnTo>
                    <a:pt x="2288" y="1964"/>
                  </a:lnTo>
                  <a:lnTo>
                    <a:pt x="117" y="1964"/>
                  </a:lnTo>
                  <a:lnTo>
                    <a:pt x="90" y="1962"/>
                  </a:lnTo>
                  <a:lnTo>
                    <a:pt x="65" y="1952"/>
                  </a:lnTo>
                  <a:lnTo>
                    <a:pt x="43" y="1939"/>
                  </a:lnTo>
                  <a:lnTo>
                    <a:pt x="25" y="1921"/>
                  </a:lnTo>
                  <a:lnTo>
                    <a:pt x="12" y="1899"/>
                  </a:lnTo>
                  <a:lnTo>
                    <a:pt x="3" y="1874"/>
                  </a:lnTo>
                  <a:lnTo>
                    <a:pt x="0" y="1847"/>
                  </a:lnTo>
                  <a:lnTo>
                    <a:pt x="0" y="117"/>
                  </a:lnTo>
                  <a:lnTo>
                    <a:pt x="3" y="89"/>
                  </a:lnTo>
                  <a:lnTo>
                    <a:pt x="12" y="65"/>
                  </a:lnTo>
                  <a:lnTo>
                    <a:pt x="25" y="43"/>
                  </a:lnTo>
                  <a:lnTo>
                    <a:pt x="43" y="25"/>
                  </a:lnTo>
                  <a:lnTo>
                    <a:pt x="65" y="12"/>
                  </a:lnTo>
                  <a:lnTo>
                    <a:pt x="90" y="2"/>
                  </a:lnTo>
                  <a:lnTo>
                    <a:pt x="117" y="0"/>
                  </a:lnTo>
                  <a:close/>
                </a:path>
              </a:pathLst>
            </a:custGeom>
            <a:solidFill>
              <a:srgbClr val="229FB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28"/>
            <p:cNvSpPr>
              <a:spLocks noEditPoints="1"/>
            </p:cNvSpPr>
            <p:nvPr/>
          </p:nvSpPr>
          <p:spPr bwMode="auto">
            <a:xfrm>
              <a:off x="2438" y="859"/>
              <a:ext cx="339" cy="251"/>
            </a:xfrm>
            <a:custGeom>
              <a:avLst/>
              <a:gdLst>
                <a:gd name="T0" fmla="*/ 0 w 1695"/>
                <a:gd name="T1" fmla="*/ 831 h 1254"/>
                <a:gd name="T2" fmla="*/ 210 w 1695"/>
                <a:gd name="T3" fmla="*/ 831 h 1254"/>
                <a:gd name="T4" fmla="*/ 210 w 1695"/>
                <a:gd name="T5" fmla="*/ 1254 h 1254"/>
                <a:gd name="T6" fmla="*/ 0 w 1695"/>
                <a:gd name="T7" fmla="*/ 1254 h 1254"/>
                <a:gd name="T8" fmla="*/ 0 w 1695"/>
                <a:gd name="T9" fmla="*/ 831 h 1254"/>
                <a:gd name="T10" fmla="*/ 0 w 1695"/>
                <a:gd name="T11" fmla="*/ 343 h 1254"/>
                <a:gd name="T12" fmla="*/ 210 w 1695"/>
                <a:gd name="T13" fmla="*/ 343 h 1254"/>
                <a:gd name="T14" fmla="*/ 210 w 1695"/>
                <a:gd name="T15" fmla="*/ 769 h 1254"/>
                <a:gd name="T16" fmla="*/ 0 w 1695"/>
                <a:gd name="T17" fmla="*/ 769 h 1254"/>
                <a:gd name="T18" fmla="*/ 0 w 1695"/>
                <a:gd name="T19" fmla="*/ 343 h 1254"/>
                <a:gd name="T20" fmla="*/ 1406 w 1695"/>
                <a:gd name="T21" fmla="*/ 0 h 1254"/>
                <a:gd name="T22" fmla="*/ 1695 w 1695"/>
                <a:gd name="T23" fmla="*/ 0 h 1254"/>
                <a:gd name="T24" fmla="*/ 1695 w 1695"/>
                <a:gd name="T25" fmla="*/ 201 h 1254"/>
                <a:gd name="T26" fmla="*/ 1406 w 1695"/>
                <a:gd name="T27" fmla="*/ 201 h 1254"/>
                <a:gd name="T28" fmla="*/ 1406 w 1695"/>
                <a:gd name="T29" fmla="*/ 0 h 1254"/>
                <a:gd name="T30" fmla="*/ 1056 w 1695"/>
                <a:gd name="T31" fmla="*/ 0 h 1254"/>
                <a:gd name="T32" fmla="*/ 1345 w 1695"/>
                <a:gd name="T33" fmla="*/ 0 h 1254"/>
                <a:gd name="T34" fmla="*/ 1345 w 1695"/>
                <a:gd name="T35" fmla="*/ 201 h 1254"/>
                <a:gd name="T36" fmla="*/ 1056 w 1695"/>
                <a:gd name="T37" fmla="*/ 201 h 1254"/>
                <a:gd name="T38" fmla="*/ 1056 w 1695"/>
                <a:gd name="T39" fmla="*/ 0 h 1254"/>
                <a:gd name="T40" fmla="*/ 704 w 1695"/>
                <a:gd name="T41" fmla="*/ 0 h 1254"/>
                <a:gd name="T42" fmla="*/ 993 w 1695"/>
                <a:gd name="T43" fmla="*/ 0 h 1254"/>
                <a:gd name="T44" fmla="*/ 993 w 1695"/>
                <a:gd name="T45" fmla="*/ 201 h 1254"/>
                <a:gd name="T46" fmla="*/ 704 w 1695"/>
                <a:gd name="T47" fmla="*/ 201 h 1254"/>
                <a:gd name="T48" fmla="*/ 704 w 1695"/>
                <a:gd name="T49" fmla="*/ 0 h 1254"/>
                <a:gd name="T50" fmla="*/ 353 w 1695"/>
                <a:gd name="T51" fmla="*/ 0 h 1254"/>
                <a:gd name="T52" fmla="*/ 642 w 1695"/>
                <a:gd name="T53" fmla="*/ 0 h 1254"/>
                <a:gd name="T54" fmla="*/ 642 w 1695"/>
                <a:gd name="T55" fmla="*/ 201 h 1254"/>
                <a:gd name="T56" fmla="*/ 353 w 1695"/>
                <a:gd name="T57" fmla="*/ 201 h 1254"/>
                <a:gd name="T58" fmla="*/ 353 w 1695"/>
                <a:gd name="T59" fmla="*/ 0 h 1254"/>
                <a:gd name="T60" fmla="*/ 0 w 1695"/>
                <a:gd name="T61" fmla="*/ 0 h 1254"/>
                <a:gd name="T62" fmla="*/ 210 w 1695"/>
                <a:gd name="T63" fmla="*/ 0 h 1254"/>
                <a:gd name="T64" fmla="*/ 210 w 1695"/>
                <a:gd name="T65" fmla="*/ 201 h 1254"/>
                <a:gd name="T66" fmla="*/ 0 w 1695"/>
                <a:gd name="T67" fmla="*/ 201 h 1254"/>
                <a:gd name="T68" fmla="*/ 0 w 1695"/>
                <a:gd name="T69"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95" h="1254">
                  <a:moveTo>
                    <a:pt x="0" y="831"/>
                  </a:moveTo>
                  <a:lnTo>
                    <a:pt x="210" y="831"/>
                  </a:lnTo>
                  <a:lnTo>
                    <a:pt x="210" y="1254"/>
                  </a:lnTo>
                  <a:lnTo>
                    <a:pt x="0" y="1254"/>
                  </a:lnTo>
                  <a:lnTo>
                    <a:pt x="0" y="831"/>
                  </a:lnTo>
                  <a:close/>
                  <a:moveTo>
                    <a:pt x="0" y="343"/>
                  </a:moveTo>
                  <a:lnTo>
                    <a:pt x="210" y="343"/>
                  </a:lnTo>
                  <a:lnTo>
                    <a:pt x="210" y="769"/>
                  </a:lnTo>
                  <a:lnTo>
                    <a:pt x="0" y="769"/>
                  </a:lnTo>
                  <a:lnTo>
                    <a:pt x="0" y="343"/>
                  </a:lnTo>
                  <a:close/>
                  <a:moveTo>
                    <a:pt x="1406" y="0"/>
                  </a:moveTo>
                  <a:lnTo>
                    <a:pt x="1695" y="0"/>
                  </a:lnTo>
                  <a:lnTo>
                    <a:pt x="1695" y="201"/>
                  </a:lnTo>
                  <a:lnTo>
                    <a:pt x="1406" y="201"/>
                  </a:lnTo>
                  <a:lnTo>
                    <a:pt x="1406" y="0"/>
                  </a:lnTo>
                  <a:close/>
                  <a:moveTo>
                    <a:pt x="1056" y="0"/>
                  </a:moveTo>
                  <a:lnTo>
                    <a:pt x="1345" y="0"/>
                  </a:lnTo>
                  <a:lnTo>
                    <a:pt x="1345" y="201"/>
                  </a:lnTo>
                  <a:lnTo>
                    <a:pt x="1056" y="201"/>
                  </a:lnTo>
                  <a:lnTo>
                    <a:pt x="1056" y="0"/>
                  </a:lnTo>
                  <a:close/>
                  <a:moveTo>
                    <a:pt x="704" y="0"/>
                  </a:moveTo>
                  <a:lnTo>
                    <a:pt x="993" y="0"/>
                  </a:lnTo>
                  <a:lnTo>
                    <a:pt x="993" y="201"/>
                  </a:lnTo>
                  <a:lnTo>
                    <a:pt x="704" y="201"/>
                  </a:lnTo>
                  <a:lnTo>
                    <a:pt x="704" y="0"/>
                  </a:lnTo>
                  <a:close/>
                  <a:moveTo>
                    <a:pt x="353" y="0"/>
                  </a:moveTo>
                  <a:lnTo>
                    <a:pt x="642" y="0"/>
                  </a:lnTo>
                  <a:lnTo>
                    <a:pt x="642" y="201"/>
                  </a:lnTo>
                  <a:lnTo>
                    <a:pt x="353" y="201"/>
                  </a:lnTo>
                  <a:lnTo>
                    <a:pt x="353" y="0"/>
                  </a:lnTo>
                  <a:close/>
                  <a:moveTo>
                    <a:pt x="0" y="0"/>
                  </a:moveTo>
                  <a:lnTo>
                    <a:pt x="210" y="0"/>
                  </a:lnTo>
                  <a:lnTo>
                    <a:pt x="210" y="201"/>
                  </a:lnTo>
                  <a:lnTo>
                    <a:pt x="0" y="201"/>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29"/>
            <p:cNvSpPr>
              <a:spLocks noEditPoints="1"/>
            </p:cNvSpPr>
            <p:nvPr/>
          </p:nvSpPr>
          <p:spPr bwMode="auto">
            <a:xfrm>
              <a:off x="2390" y="812"/>
              <a:ext cx="435" cy="346"/>
            </a:xfrm>
            <a:custGeom>
              <a:avLst/>
              <a:gdLst>
                <a:gd name="T0" fmla="*/ 1644 w 2171"/>
                <a:gd name="T1" fmla="*/ 1069 h 1730"/>
                <a:gd name="T2" fmla="*/ 1933 w 2171"/>
                <a:gd name="T3" fmla="*/ 1069 h 1730"/>
                <a:gd name="T4" fmla="*/ 1933 w 2171"/>
                <a:gd name="T5" fmla="*/ 1492 h 1730"/>
                <a:gd name="T6" fmla="*/ 1644 w 2171"/>
                <a:gd name="T7" fmla="*/ 1492 h 1730"/>
                <a:gd name="T8" fmla="*/ 1644 w 2171"/>
                <a:gd name="T9" fmla="*/ 1069 h 1730"/>
                <a:gd name="T10" fmla="*/ 1294 w 2171"/>
                <a:gd name="T11" fmla="*/ 1069 h 1730"/>
                <a:gd name="T12" fmla="*/ 1583 w 2171"/>
                <a:gd name="T13" fmla="*/ 1069 h 1730"/>
                <a:gd name="T14" fmla="*/ 1583 w 2171"/>
                <a:gd name="T15" fmla="*/ 1492 h 1730"/>
                <a:gd name="T16" fmla="*/ 1294 w 2171"/>
                <a:gd name="T17" fmla="*/ 1492 h 1730"/>
                <a:gd name="T18" fmla="*/ 1294 w 2171"/>
                <a:gd name="T19" fmla="*/ 1069 h 1730"/>
                <a:gd name="T20" fmla="*/ 942 w 2171"/>
                <a:gd name="T21" fmla="*/ 1069 h 1730"/>
                <a:gd name="T22" fmla="*/ 1231 w 2171"/>
                <a:gd name="T23" fmla="*/ 1069 h 1730"/>
                <a:gd name="T24" fmla="*/ 1231 w 2171"/>
                <a:gd name="T25" fmla="*/ 1492 h 1730"/>
                <a:gd name="T26" fmla="*/ 942 w 2171"/>
                <a:gd name="T27" fmla="*/ 1492 h 1730"/>
                <a:gd name="T28" fmla="*/ 942 w 2171"/>
                <a:gd name="T29" fmla="*/ 1069 h 1730"/>
                <a:gd name="T30" fmla="*/ 591 w 2171"/>
                <a:gd name="T31" fmla="*/ 1069 h 1730"/>
                <a:gd name="T32" fmla="*/ 880 w 2171"/>
                <a:gd name="T33" fmla="*/ 1069 h 1730"/>
                <a:gd name="T34" fmla="*/ 880 w 2171"/>
                <a:gd name="T35" fmla="*/ 1492 h 1730"/>
                <a:gd name="T36" fmla="*/ 591 w 2171"/>
                <a:gd name="T37" fmla="*/ 1492 h 1730"/>
                <a:gd name="T38" fmla="*/ 591 w 2171"/>
                <a:gd name="T39" fmla="*/ 1069 h 1730"/>
                <a:gd name="T40" fmla="*/ 1294 w 2171"/>
                <a:gd name="T41" fmla="*/ 581 h 1730"/>
                <a:gd name="T42" fmla="*/ 1583 w 2171"/>
                <a:gd name="T43" fmla="*/ 581 h 1730"/>
                <a:gd name="T44" fmla="*/ 1583 w 2171"/>
                <a:gd name="T45" fmla="*/ 1007 h 1730"/>
                <a:gd name="T46" fmla="*/ 1294 w 2171"/>
                <a:gd name="T47" fmla="*/ 1007 h 1730"/>
                <a:gd name="T48" fmla="*/ 1294 w 2171"/>
                <a:gd name="T49" fmla="*/ 581 h 1730"/>
                <a:gd name="T50" fmla="*/ 942 w 2171"/>
                <a:gd name="T51" fmla="*/ 581 h 1730"/>
                <a:gd name="T52" fmla="*/ 1231 w 2171"/>
                <a:gd name="T53" fmla="*/ 581 h 1730"/>
                <a:gd name="T54" fmla="*/ 1231 w 2171"/>
                <a:gd name="T55" fmla="*/ 1007 h 1730"/>
                <a:gd name="T56" fmla="*/ 942 w 2171"/>
                <a:gd name="T57" fmla="*/ 1007 h 1730"/>
                <a:gd name="T58" fmla="*/ 942 w 2171"/>
                <a:gd name="T59" fmla="*/ 581 h 1730"/>
                <a:gd name="T60" fmla="*/ 591 w 2171"/>
                <a:gd name="T61" fmla="*/ 581 h 1730"/>
                <a:gd name="T62" fmla="*/ 880 w 2171"/>
                <a:gd name="T63" fmla="*/ 581 h 1730"/>
                <a:gd name="T64" fmla="*/ 880 w 2171"/>
                <a:gd name="T65" fmla="*/ 1007 h 1730"/>
                <a:gd name="T66" fmla="*/ 591 w 2171"/>
                <a:gd name="T67" fmla="*/ 1007 h 1730"/>
                <a:gd name="T68" fmla="*/ 591 w 2171"/>
                <a:gd name="T69" fmla="*/ 581 h 1730"/>
                <a:gd name="T70" fmla="*/ 1932 w 2171"/>
                <a:gd name="T71" fmla="*/ 580 h 1730"/>
                <a:gd name="T72" fmla="*/ 1933 w 2171"/>
                <a:gd name="T73" fmla="*/ 580 h 1730"/>
                <a:gd name="T74" fmla="*/ 1933 w 2171"/>
                <a:gd name="T75" fmla="*/ 1007 h 1730"/>
                <a:gd name="T76" fmla="*/ 1644 w 2171"/>
                <a:gd name="T77" fmla="*/ 1007 h 1730"/>
                <a:gd name="T78" fmla="*/ 1644 w 2171"/>
                <a:gd name="T79" fmla="*/ 581 h 1730"/>
                <a:gd name="T80" fmla="*/ 1932 w 2171"/>
                <a:gd name="T81" fmla="*/ 581 h 1730"/>
                <a:gd name="T82" fmla="*/ 1932 w 2171"/>
                <a:gd name="T83" fmla="*/ 580 h 1730"/>
                <a:gd name="T84" fmla="*/ 140 w 2171"/>
                <a:gd name="T85" fmla="*/ 140 h 1730"/>
                <a:gd name="T86" fmla="*/ 140 w 2171"/>
                <a:gd name="T87" fmla="*/ 1590 h 1730"/>
                <a:gd name="T88" fmla="*/ 2031 w 2171"/>
                <a:gd name="T89" fmla="*/ 1590 h 1730"/>
                <a:gd name="T90" fmla="*/ 2031 w 2171"/>
                <a:gd name="T91" fmla="*/ 140 h 1730"/>
                <a:gd name="T92" fmla="*/ 140 w 2171"/>
                <a:gd name="T93" fmla="*/ 140 h 1730"/>
                <a:gd name="T94" fmla="*/ 0 w 2171"/>
                <a:gd name="T95" fmla="*/ 0 h 1730"/>
                <a:gd name="T96" fmla="*/ 2171 w 2171"/>
                <a:gd name="T97" fmla="*/ 0 h 1730"/>
                <a:gd name="T98" fmla="*/ 2171 w 2171"/>
                <a:gd name="T99" fmla="*/ 1730 h 1730"/>
                <a:gd name="T100" fmla="*/ 0 w 2171"/>
                <a:gd name="T101" fmla="*/ 1730 h 1730"/>
                <a:gd name="T102" fmla="*/ 0 w 2171"/>
                <a:gd name="T103" fmla="*/ 0 h 1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71" h="1730">
                  <a:moveTo>
                    <a:pt x="1644" y="1069"/>
                  </a:moveTo>
                  <a:lnTo>
                    <a:pt x="1933" y="1069"/>
                  </a:lnTo>
                  <a:lnTo>
                    <a:pt x="1933" y="1492"/>
                  </a:lnTo>
                  <a:lnTo>
                    <a:pt x="1644" y="1492"/>
                  </a:lnTo>
                  <a:lnTo>
                    <a:pt x="1644" y="1069"/>
                  </a:lnTo>
                  <a:close/>
                  <a:moveTo>
                    <a:pt x="1294" y="1069"/>
                  </a:moveTo>
                  <a:lnTo>
                    <a:pt x="1583" y="1069"/>
                  </a:lnTo>
                  <a:lnTo>
                    <a:pt x="1583" y="1492"/>
                  </a:lnTo>
                  <a:lnTo>
                    <a:pt x="1294" y="1492"/>
                  </a:lnTo>
                  <a:lnTo>
                    <a:pt x="1294" y="1069"/>
                  </a:lnTo>
                  <a:close/>
                  <a:moveTo>
                    <a:pt x="942" y="1069"/>
                  </a:moveTo>
                  <a:lnTo>
                    <a:pt x="1231" y="1069"/>
                  </a:lnTo>
                  <a:lnTo>
                    <a:pt x="1231" y="1492"/>
                  </a:lnTo>
                  <a:lnTo>
                    <a:pt x="942" y="1492"/>
                  </a:lnTo>
                  <a:lnTo>
                    <a:pt x="942" y="1069"/>
                  </a:lnTo>
                  <a:close/>
                  <a:moveTo>
                    <a:pt x="591" y="1069"/>
                  </a:moveTo>
                  <a:lnTo>
                    <a:pt x="880" y="1069"/>
                  </a:lnTo>
                  <a:lnTo>
                    <a:pt x="880" y="1492"/>
                  </a:lnTo>
                  <a:lnTo>
                    <a:pt x="591" y="1492"/>
                  </a:lnTo>
                  <a:lnTo>
                    <a:pt x="591" y="1069"/>
                  </a:lnTo>
                  <a:close/>
                  <a:moveTo>
                    <a:pt x="1294" y="581"/>
                  </a:moveTo>
                  <a:lnTo>
                    <a:pt x="1583" y="581"/>
                  </a:lnTo>
                  <a:lnTo>
                    <a:pt x="1583" y="1007"/>
                  </a:lnTo>
                  <a:lnTo>
                    <a:pt x="1294" y="1007"/>
                  </a:lnTo>
                  <a:lnTo>
                    <a:pt x="1294" y="581"/>
                  </a:lnTo>
                  <a:close/>
                  <a:moveTo>
                    <a:pt x="942" y="581"/>
                  </a:moveTo>
                  <a:lnTo>
                    <a:pt x="1231" y="581"/>
                  </a:lnTo>
                  <a:lnTo>
                    <a:pt x="1231" y="1007"/>
                  </a:lnTo>
                  <a:lnTo>
                    <a:pt x="942" y="1007"/>
                  </a:lnTo>
                  <a:lnTo>
                    <a:pt x="942" y="581"/>
                  </a:lnTo>
                  <a:close/>
                  <a:moveTo>
                    <a:pt x="591" y="581"/>
                  </a:moveTo>
                  <a:lnTo>
                    <a:pt x="880" y="581"/>
                  </a:lnTo>
                  <a:lnTo>
                    <a:pt x="880" y="1007"/>
                  </a:lnTo>
                  <a:lnTo>
                    <a:pt x="591" y="1007"/>
                  </a:lnTo>
                  <a:lnTo>
                    <a:pt x="591" y="581"/>
                  </a:lnTo>
                  <a:close/>
                  <a:moveTo>
                    <a:pt x="1932" y="580"/>
                  </a:moveTo>
                  <a:lnTo>
                    <a:pt x="1933" y="580"/>
                  </a:lnTo>
                  <a:lnTo>
                    <a:pt x="1933" y="1007"/>
                  </a:lnTo>
                  <a:lnTo>
                    <a:pt x="1644" y="1007"/>
                  </a:lnTo>
                  <a:lnTo>
                    <a:pt x="1644" y="581"/>
                  </a:lnTo>
                  <a:lnTo>
                    <a:pt x="1932" y="581"/>
                  </a:lnTo>
                  <a:lnTo>
                    <a:pt x="1932" y="580"/>
                  </a:lnTo>
                  <a:close/>
                  <a:moveTo>
                    <a:pt x="140" y="140"/>
                  </a:moveTo>
                  <a:lnTo>
                    <a:pt x="140" y="1590"/>
                  </a:lnTo>
                  <a:lnTo>
                    <a:pt x="2031" y="1590"/>
                  </a:lnTo>
                  <a:lnTo>
                    <a:pt x="2031" y="140"/>
                  </a:lnTo>
                  <a:lnTo>
                    <a:pt x="140" y="140"/>
                  </a:lnTo>
                  <a:close/>
                  <a:moveTo>
                    <a:pt x="0" y="0"/>
                  </a:moveTo>
                  <a:lnTo>
                    <a:pt x="2171" y="0"/>
                  </a:lnTo>
                  <a:lnTo>
                    <a:pt x="2171" y="1730"/>
                  </a:lnTo>
                  <a:lnTo>
                    <a:pt x="0" y="173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9" name="Rectangle 61"/>
          <p:cNvSpPr>
            <a:spLocks/>
          </p:cNvSpPr>
          <p:nvPr/>
        </p:nvSpPr>
        <p:spPr bwMode="auto">
          <a:xfrm rot="19283459" flipV="1">
            <a:off x="6796740" y="3648540"/>
            <a:ext cx="993228" cy="68099"/>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flip="none" rotWithShape="1">
            <a:gsLst>
              <a:gs pos="100000">
                <a:srgbClr val="FABE3C">
                  <a:alpha val="0"/>
                </a:srgbClr>
              </a:gs>
              <a:gs pos="25000">
                <a:srgbClr val="F5DA37"/>
              </a:gs>
            </a:gsLst>
            <a:lin ang="0" scaled="1"/>
            <a:tileRect/>
          </a:gradFill>
          <a:ln w="76200" cap="flat" cmpd="sng" algn="ctr">
            <a:noFill/>
            <a:prstDash val="solid"/>
            <a:round/>
            <a:headEnd type="none" w="med" len="med"/>
            <a:tailEnd type="none" w="med" len="med"/>
          </a:ln>
          <a:effectLst/>
          <a:extLst>
            <a:ext uri="{91240B29-F687-4f45-9708-019B960494DF}">
              <a14:hiddenLine xmlns="" xmlns:a14="http://schemas.microsoft.com/office/drawing/2010/main" w="76200" cap="flat" cmpd="sng" algn="ctr">
                <a:solidFill>
                  <a:srgbClr val="000000"/>
                </a:solidFill>
                <a:prstDash val="solid"/>
                <a:round/>
                <a:headEnd type="none" w="med" len="med"/>
                <a:tailEnd type="none" w="med" len="me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dirty="0">
              <a:solidFill>
                <a:prstClr val="white"/>
              </a:solidFill>
              <a:latin typeface="Arial"/>
              <a:ea typeface="ＭＳ Ｐゴシック"/>
              <a:cs typeface="ＭＳ Ｐゴシック"/>
            </a:endParaRPr>
          </a:p>
        </p:txBody>
      </p:sp>
      <p:grpSp>
        <p:nvGrpSpPr>
          <p:cNvPr id="270" name="Group 4"/>
          <p:cNvGrpSpPr>
            <a:grpSpLocks noChangeAspect="1"/>
          </p:cNvGrpSpPr>
          <p:nvPr/>
        </p:nvGrpSpPr>
        <p:grpSpPr bwMode="auto">
          <a:xfrm>
            <a:off x="7281793" y="2897851"/>
            <a:ext cx="786179" cy="619166"/>
            <a:chOff x="605" y="2031"/>
            <a:chExt cx="579" cy="456"/>
          </a:xfrm>
        </p:grpSpPr>
        <p:sp>
          <p:nvSpPr>
            <p:cNvPr id="271" name="Freeform 6"/>
            <p:cNvSpPr>
              <a:spLocks/>
            </p:cNvSpPr>
            <p:nvPr/>
          </p:nvSpPr>
          <p:spPr bwMode="auto">
            <a:xfrm>
              <a:off x="605" y="2031"/>
              <a:ext cx="579" cy="456"/>
            </a:xfrm>
            <a:custGeom>
              <a:avLst/>
              <a:gdLst>
                <a:gd name="T0" fmla="*/ 2489 w 2895"/>
                <a:gd name="T1" fmla="*/ 4 h 2280"/>
                <a:gd name="T2" fmla="*/ 2551 w 2895"/>
                <a:gd name="T3" fmla="*/ 44 h 2280"/>
                <a:gd name="T4" fmla="*/ 2577 w 2895"/>
                <a:gd name="T5" fmla="*/ 116 h 2280"/>
                <a:gd name="T6" fmla="*/ 2651 w 2895"/>
                <a:gd name="T7" fmla="*/ 437 h 2280"/>
                <a:gd name="T8" fmla="*/ 2730 w 2895"/>
                <a:gd name="T9" fmla="*/ 531 h 2280"/>
                <a:gd name="T10" fmla="*/ 2761 w 2895"/>
                <a:gd name="T11" fmla="*/ 655 h 2280"/>
                <a:gd name="T12" fmla="*/ 2738 w 2895"/>
                <a:gd name="T13" fmla="*/ 765 h 2280"/>
                <a:gd name="T14" fmla="*/ 2826 w 2895"/>
                <a:gd name="T15" fmla="*/ 821 h 2280"/>
                <a:gd name="T16" fmla="*/ 2878 w 2895"/>
                <a:gd name="T17" fmla="*/ 913 h 2280"/>
                <a:gd name="T18" fmla="*/ 2891 w 2895"/>
                <a:gd name="T19" fmla="*/ 1067 h 2280"/>
                <a:gd name="T20" fmla="*/ 2894 w 2895"/>
                <a:gd name="T21" fmla="*/ 1219 h 2280"/>
                <a:gd name="T22" fmla="*/ 2885 w 2895"/>
                <a:gd name="T23" fmla="*/ 1378 h 2280"/>
                <a:gd name="T24" fmla="*/ 2865 w 2895"/>
                <a:gd name="T25" fmla="*/ 1496 h 2280"/>
                <a:gd name="T26" fmla="*/ 2810 w 2895"/>
                <a:gd name="T27" fmla="*/ 1560 h 2280"/>
                <a:gd name="T28" fmla="*/ 2784 w 2895"/>
                <a:gd name="T29" fmla="*/ 2187 h 2280"/>
                <a:gd name="T30" fmla="*/ 2727 w 2895"/>
                <a:gd name="T31" fmla="*/ 2254 h 2280"/>
                <a:gd name="T32" fmla="*/ 2641 w 2895"/>
                <a:gd name="T33" fmla="*/ 2280 h 2280"/>
                <a:gd name="T34" fmla="*/ 2507 w 2895"/>
                <a:gd name="T35" fmla="*/ 2273 h 2280"/>
                <a:gd name="T36" fmla="*/ 2439 w 2895"/>
                <a:gd name="T37" fmla="*/ 2279 h 2280"/>
                <a:gd name="T38" fmla="*/ 2298 w 2895"/>
                <a:gd name="T39" fmla="*/ 2278 h 2280"/>
                <a:gd name="T40" fmla="*/ 2220 w 2895"/>
                <a:gd name="T41" fmla="*/ 2236 h 2280"/>
                <a:gd name="T42" fmla="*/ 2178 w 2895"/>
                <a:gd name="T43" fmla="*/ 2157 h 2280"/>
                <a:gd name="T44" fmla="*/ 2138 w 2895"/>
                <a:gd name="T45" fmla="*/ 1542 h 2280"/>
                <a:gd name="T46" fmla="*/ 2096 w 2895"/>
                <a:gd name="T47" fmla="*/ 1469 h 2280"/>
                <a:gd name="T48" fmla="*/ 2082 w 2895"/>
                <a:gd name="T49" fmla="*/ 1414 h 2280"/>
                <a:gd name="T50" fmla="*/ 1240 w 2895"/>
                <a:gd name="T51" fmla="*/ 1414 h 2280"/>
                <a:gd name="T52" fmla="*/ 1238 w 2895"/>
                <a:gd name="T53" fmla="*/ 1496 h 2280"/>
                <a:gd name="T54" fmla="*/ 1211 w 2895"/>
                <a:gd name="T55" fmla="*/ 2187 h 2280"/>
                <a:gd name="T56" fmla="*/ 1154 w 2895"/>
                <a:gd name="T57" fmla="*/ 2254 h 2280"/>
                <a:gd name="T58" fmla="*/ 1068 w 2895"/>
                <a:gd name="T59" fmla="*/ 2280 h 2280"/>
                <a:gd name="T60" fmla="*/ 934 w 2895"/>
                <a:gd name="T61" fmla="*/ 2273 h 2280"/>
                <a:gd name="T62" fmla="*/ 866 w 2895"/>
                <a:gd name="T63" fmla="*/ 2279 h 2280"/>
                <a:gd name="T64" fmla="*/ 723 w 2895"/>
                <a:gd name="T65" fmla="*/ 2277 h 2280"/>
                <a:gd name="T66" fmla="*/ 642 w 2895"/>
                <a:gd name="T67" fmla="*/ 2230 h 2280"/>
                <a:gd name="T68" fmla="*/ 602 w 2895"/>
                <a:gd name="T69" fmla="*/ 2144 h 2280"/>
                <a:gd name="T70" fmla="*/ 472 w 2895"/>
                <a:gd name="T71" fmla="*/ 2152 h 2280"/>
                <a:gd name="T72" fmla="*/ 403 w 2895"/>
                <a:gd name="T73" fmla="*/ 2137 h 2280"/>
                <a:gd name="T74" fmla="*/ 334 w 2895"/>
                <a:gd name="T75" fmla="*/ 2152 h 2280"/>
                <a:gd name="T76" fmla="*/ 191 w 2895"/>
                <a:gd name="T77" fmla="*/ 2140 h 2280"/>
                <a:gd name="T78" fmla="*/ 124 w 2895"/>
                <a:gd name="T79" fmla="*/ 2085 h 2280"/>
                <a:gd name="T80" fmla="*/ 97 w 2895"/>
                <a:gd name="T81" fmla="*/ 1999 h 2280"/>
                <a:gd name="T82" fmla="*/ 44 w 2895"/>
                <a:gd name="T83" fmla="*/ 1406 h 2280"/>
                <a:gd name="T84" fmla="*/ 15 w 2895"/>
                <a:gd name="T85" fmla="*/ 1329 h 2280"/>
                <a:gd name="T86" fmla="*/ 3 w 2895"/>
                <a:gd name="T87" fmla="*/ 1162 h 2280"/>
                <a:gd name="T88" fmla="*/ 1 w 2895"/>
                <a:gd name="T89" fmla="*/ 1015 h 2280"/>
                <a:gd name="T90" fmla="*/ 11 w 2895"/>
                <a:gd name="T91" fmla="*/ 848 h 2280"/>
                <a:gd name="T92" fmla="*/ 47 w 2895"/>
                <a:gd name="T93" fmla="*/ 749 h 2280"/>
                <a:gd name="T94" fmla="*/ 125 w 2895"/>
                <a:gd name="T95" fmla="*/ 680 h 2280"/>
                <a:gd name="T96" fmla="*/ 138 w 2895"/>
                <a:gd name="T97" fmla="*/ 597 h 2280"/>
                <a:gd name="T98" fmla="*/ 150 w 2895"/>
                <a:gd name="T99" fmla="*/ 475 h 2280"/>
                <a:gd name="T100" fmla="*/ 215 w 2895"/>
                <a:gd name="T101" fmla="*/ 370 h 2280"/>
                <a:gd name="T102" fmla="*/ 321 w 2895"/>
                <a:gd name="T103" fmla="*/ 305 h 2280"/>
                <a:gd name="T104" fmla="*/ 451 w 2895"/>
                <a:gd name="T105" fmla="*/ 295 h 2280"/>
                <a:gd name="T106" fmla="*/ 569 w 2895"/>
                <a:gd name="T107" fmla="*/ 346 h 2280"/>
                <a:gd name="T108" fmla="*/ 648 w 2895"/>
                <a:gd name="T109" fmla="*/ 444 h 2280"/>
                <a:gd name="T110" fmla="*/ 694 w 2895"/>
                <a:gd name="T111" fmla="*/ 493 h 2280"/>
                <a:gd name="T112" fmla="*/ 784 w 2895"/>
                <a:gd name="T113" fmla="*/ 415 h 2280"/>
                <a:gd name="T114" fmla="*/ 796 w 2895"/>
                <a:gd name="T115" fmla="*/ 65 h 2280"/>
                <a:gd name="T116" fmla="*/ 849 w 2895"/>
                <a:gd name="T117" fmla="*/ 12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5" h="2280">
                  <a:moveTo>
                    <a:pt x="900" y="0"/>
                  </a:moveTo>
                  <a:lnTo>
                    <a:pt x="2462" y="0"/>
                  </a:lnTo>
                  <a:lnTo>
                    <a:pt x="2489" y="4"/>
                  </a:lnTo>
                  <a:lnTo>
                    <a:pt x="2513" y="12"/>
                  </a:lnTo>
                  <a:lnTo>
                    <a:pt x="2534" y="25"/>
                  </a:lnTo>
                  <a:lnTo>
                    <a:pt x="2551" y="44"/>
                  </a:lnTo>
                  <a:lnTo>
                    <a:pt x="2566" y="65"/>
                  </a:lnTo>
                  <a:lnTo>
                    <a:pt x="2574" y="90"/>
                  </a:lnTo>
                  <a:lnTo>
                    <a:pt x="2577" y="116"/>
                  </a:lnTo>
                  <a:lnTo>
                    <a:pt x="2577" y="397"/>
                  </a:lnTo>
                  <a:lnTo>
                    <a:pt x="2615" y="414"/>
                  </a:lnTo>
                  <a:lnTo>
                    <a:pt x="2651" y="437"/>
                  </a:lnTo>
                  <a:lnTo>
                    <a:pt x="2682" y="463"/>
                  </a:lnTo>
                  <a:lnTo>
                    <a:pt x="2709" y="496"/>
                  </a:lnTo>
                  <a:lnTo>
                    <a:pt x="2730" y="531"/>
                  </a:lnTo>
                  <a:lnTo>
                    <a:pt x="2747" y="570"/>
                  </a:lnTo>
                  <a:lnTo>
                    <a:pt x="2757" y="611"/>
                  </a:lnTo>
                  <a:lnTo>
                    <a:pt x="2761" y="655"/>
                  </a:lnTo>
                  <a:lnTo>
                    <a:pt x="2758" y="694"/>
                  </a:lnTo>
                  <a:lnTo>
                    <a:pt x="2750" y="730"/>
                  </a:lnTo>
                  <a:lnTo>
                    <a:pt x="2738" y="765"/>
                  </a:lnTo>
                  <a:lnTo>
                    <a:pt x="2770" y="779"/>
                  </a:lnTo>
                  <a:lnTo>
                    <a:pt x="2799" y="798"/>
                  </a:lnTo>
                  <a:lnTo>
                    <a:pt x="2826" y="821"/>
                  </a:lnTo>
                  <a:lnTo>
                    <a:pt x="2848" y="849"/>
                  </a:lnTo>
                  <a:lnTo>
                    <a:pt x="2866" y="879"/>
                  </a:lnTo>
                  <a:lnTo>
                    <a:pt x="2878" y="913"/>
                  </a:lnTo>
                  <a:lnTo>
                    <a:pt x="2884" y="948"/>
                  </a:lnTo>
                  <a:lnTo>
                    <a:pt x="2888" y="1010"/>
                  </a:lnTo>
                  <a:lnTo>
                    <a:pt x="2891" y="1067"/>
                  </a:lnTo>
                  <a:lnTo>
                    <a:pt x="2894" y="1120"/>
                  </a:lnTo>
                  <a:lnTo>
                    <a:pt x="2895" y="1169"/>
                  </a:lnTo>
                  <a:lnTo>
                    <a:pt x="2894" y="1219"/>
                  </a:lnTo>
                  <a:lnTo>
                    <a:pt x="2892" y="1270"/>
                  </a:lnTo>
                  <a:lnTo>
                    <a:pt x="2890" y="1323"/>
                  </a:lnTo>
                  <a:lnTo>
                    <a:pt x="2885" y="1378"/>
                  </a:lnTo>
                  <a:lnTo>
                    <a:pt x="2880" y="1440"/>
                  </a:lnTo>
                  <a:lnTo>
                    <a:pt x="2874" y="1469"/>
                  </a:lnTo>
                  <a:lnTo>
                    <a:pt x="2865" y="1496"/>
                  </a:lnTo>
                  <a:lnTo>
                    <a:pt x="2850" y="1520"/>
                  </a:lnTo>
                  <a:lnTo>
                    <a:pt x="2832" y="1542"/>
                  </a:lnTo>
                  <a:lnTo>
                    <a:pt x="2810" y="1560"/>
                  </a:lnTo>
                  <a:lnTo>
                    <a:pt x="2796" y="2128"/>
                  </a:lnTo>
                  <a:lnTo>
                    <a:pt x="2792" y="2158"/>
                  </a:lnTo>
                  <a:lnTo>
                    <a:pt x="2784" y="2187"/>
                  </a:lnTo>
                  <a:lnTo>
                    <a:pt x="2769" y="2213"/>
                  </a:lnTo>
                  <a:lnTo>
                    <a:pt x="2750" y="2236"/>
                  </a:lnTo>
                  <a:lnTo>
                    <a:pt x="2727" y="2254"/>
                  </a:lnTo>
                  <a:lnTo>
                    <a:pt x="2701" y="2268"/>
                  </a:lnTo>
                  <a:lnTo>
                    <a:pt x="2672" y="2278"/>
                  </a:lnTo>
                  <a:lnTo>
                    <a:pt x="2641" y="2280"/>
                  </a:lnTo>
                  <a:lnTo>
                    <a:pt x="2555" y="2280"/>
                  </a:lnTo>
                  <a:lnTo>
                    <a:pt x="2531" y="2279"/>
                  </a:lnTo>
                  <a:lnTo>
                    <a:pt x="2507" y="2273"/>
                  </a:lnTo>
                  <a:lnTo>
                    <a:pt x="2485" y="2264"/>
                  </a:lnTo>
                  <a:lnTo>
                    <a:pt x="2463" y="2273"/>
                  </a:lnTo>
                  <a:lnTo>
                    <a:pt x="2439" y="2279"/>
                  </a:lnTo>
                  <a:lnTo>
                    <a:pt x="2415" y="2280"/>
                  </a:lnTo>
                  <a:lnTo>
                    <a:pt x="2329" y="2280"/>
                  </a:lnTo>
                  <a:lnTo>
                    <a:pt x="2298" y="2278"/>
                  </a:lnTo>
                  <a:lnTo>
                    <a:pt x="2268" y="2268"/>
                  </a:lnTo>
                  <a:lnTo>
                    <a:pt x="2243" y="2254"/>
                  </a:lnTo>
                  <a:lnTo>
                    <a:pt x="2220" y="2236"/>
                  </a:lnTo>
                  <a:lnTo>
                    <a:pt x="2201" y="2213"/>
                  </a:lnTo>
                  <a:lnTo>
                    <a:pt x="2186" y="2186"/>
                  </a:lnTo>
                  <a:lnTo>
                    <a:pt x="2178" y="2157"/>
                  </a:lnTo>
                  <a:lnTo>
                    <a:pt x="2174" y="2126"/>
                  </a:lnTo>
                  <a:lnTo>
                    <a:pt x="2160" y="1559"/>
                  </a:lnTo>
                  <a:lnTo>
                    <a:pt x="2138" y="1542"/>
                  </a:lnTo>
                  <a:lnTo>
                    <a:pt x="2120" y="1520"/>
                  </a:lnTo>
                  <a:lnTo>
                    <a:pt x="2105" y="1496"/>
                  </a:lnTo>
                  <a:lnTo>
                    <a:pt x="2096" y="1469"/>
                  </a:lnTo>
                  <a:lnTo>
                    <a:pt x="2090" y="1440"/>
                  </a:lnTo>
                  <a:lnTo>
                    <a:pt x="2087" y="1412"/>
                  </a:lnTo>
                  <a:lnTo>
                    <a:pt x="2082" y="1414"/>
                  </a:lnTo>
                  <a:lnTo>
                    <a:pt x="2076" y="1414"/>
                  </a:lnTo>
                  <a:lnTo>
                    <a:pt x="1242" y="1414"/>
                  </a:lnTo>
                  <a:lnTo>
                    <a:pt x="1240" y="1414"/>
                  </a:lnTo>
                  <a:lnTo>
                    <a:pt x="1240" y="1478"/>
                  </a:lnTo>
                  <a:lnTo>
                    <a:pt x="1240" y="1487"/>
                  </a:lnTo>
                  <a:lnTo>
                    <a:pt x="1238" y="1496"/>
                  </a:lnTo>
                  <a:lnTo>
                    <a:pt x="1223" y="2128"/>
                  </a:lnTo>
                  <a:lnTo>
                    <a:pt x="1219" y="2158"/>
                  </a:lnTo>
                  <a:lnTo>
                    <a:pt x="1211" y="2187"/>
                  </a:lnTo>
                  <a:lnTo>
                    <a:pt x="1196" y="2213"/>
                  </a:lnTo>
                  <a:lnTo>
                    <a:pt x="1177" y="2236"/>
                  </a:lnTo>
                  <a:lnTo>
                    <a:pt x="1154" y="2254"/>
                  </a:lnTo>
                  <a:lnTo>
                    <a:pt x="1128" y="2268"/>
                  </a:lnTo>
                  <a:lnTo>
                    <a:pt x="1099" y="2278"/>
                  </a:lnTo>
                  <a:lnTo>
                    <a:pt x="1068" y="2280"/>
                  </a:lnTo>
                  <a:lnTo>
                    <a:pt x="982" y="2280"/>
                  </a:lnTo>
                  <a:lnTo>
                    <a:pt x="958" y="2279"/>
                  </a:lnTo>
                  <a:lnTo>
                    <a:pt x="934" y="2273"/>
                  </a:lnTo>
                  <a:lnTo>
                    <a:pt x="912" y="2264"/>
                  </a:lnTo>
                  <a:lnTo>
                    <a:pt x="890" y="2273"/>
                  </a:lnTo>
                  <a:lnTo>
                    <a:pt x="866" y="2279"/>
                  </a:lnTo>
                  <a:lnTo>
                    <a:pt x="842" y="2280"/>
                  </a:lnTo>
                  <a:lnTo>
                    <a:pt x="756" y="2280"/>
                  </a:lnTo>
                  <a:lnTo>
                    <a:pt x="723" y="2277"/>
                  </a:lnTo>
                  <a:lnTo>
                    <a:pt x="693" y="2267"/>
                  </a:lnTo>
                  <a:lnTo>
                    <a:pt x="665" y="2251"/>
                  </a:lnTo>
                  <a:lnTo>
                    <a:pt x="642" y="2230"/>
                  </a:lnTo>
                  <a:lnTo>
                    <a:pt x="623" y="2204"/>
                  </a:lnTo>
                  <a:lnTo>
                    <a:pt x="610" y="2176"/>
                  </a:lnTo>
                  <a:lnTo>
                    <a:pt x="602" y="2144"/>
                  </a:lnTo>
                  <a:lnTo>
                    <a:pt x="579" y="2150"/>
                  </a:lnTo>
                  <a:lnTo>
                    <a:pt x="555" y="2152"/>
                  </a:lnTo>
                  <a:lnTo>
                    <a:pt x="472" y="2152"/>
                  </a:lnTo>
                  <a:lnTo>
                    <a:pt x="448" y="2150"/>
                  </a:lnTo>
                  <a:lnTo>
                    <a:pt x="425" y="2145"/>
                  </a:lnTo>
                  <a:lnTo>
                    <a:pt x="403" y="2137"/>
                  </a:lnTo>
                  <a:lnTo>
                    <a:pt x="382" y="2145"/>
                  </a:lnTo>
                  <a:lnTo>
                    <a:pt x="358" y="2150"/>
                  </a:lnTo>
                  <a:lnTo>
                    <a:pt x="334" y="2152"/>
                  </a:lnTo>
                  <a:lnTo>
                    <a:pt x="252" y="2152"/>
                  </a:lnTo>
                  <a:lnTo>
                    <a:pt x="220" y="2149"/>
                  </a:lnTo>
                  <a:lnTo>
                    <a:pt x="191" y="2140"/>
                  </a:lnTo>
                  <a:lnTo>
                    <a:pt x="165" y="2126"/>
                  </a:lnTo>
                  <a:lnTo>
                    <a:pt x="142" y="2108"/>
                  </a:lnTo>
                  <a:lnTo>
                    <a:pt x="124" y="2085"/>
                  </a:lnTo>
                  <a:lnTo>
                    <a:pt x="109" y="2058"/>
                  </a:lnTo>
                  <a:lnTo>
                    <a:pt x="101" y="2029"/>
                  </a:lnTo>
                  <a:lnTo>
                    <a:pt x="97" y="1999"/>
                  </a:lnTo>
                  <a:lnTo>
                    <a:pt x="82" y="1446"/>
                  </a:lnTo>
                  <a:lnTo>
                    <a:pt x="62" y="1428"/>
                  </a:lnTo>
                  <a:lnTo>
                    <a:pt x="44" y="1406"/>
                  </a:lnTo>
                  <a:lnTo>
                    <a:pt x="29" y="1383"/>
                  </a:lnTo>
                  <a:lnTo>
                    <a:pt x="20" y="1357"/>
                  </a:lnTo>
                  <a:lnTo>
                    <a:pt x="15" y="1329"/>
                  </a:lnTo>
                  <a:lnTo>
                    <a:pt x="10" y="1268"/>
                  </a:lnTo>
                  <a:lnTo>
                    <a:pt x="5" y="1213"/>
                  </a:lnTo>
                  <a:lnTo>
                    <a:pt x="3" y="1162"/>
                  </a:lnTo>
                  <a:lnTo>
                    <a:pt x="1" y="1112"/>
                  </a:lnTo>
                  <a:lnTo>
                    <a:pt x="0" y="1064"/>
                  </a:lnTo>
                  <a:lnTo>
                    <a:pt x="1" y="1015"/>
                  </a:lnTo>
                  <a:lnTo>
                    <a:pt x="4" y="964"/>
                  </a:lnTo>
                  <a:lnTo>
                    <a:pt x="6" y="908"/>
                  </a:lnTo>
                  <a:lnTo>
                    <a:pt x="11" y="848"/>
                  </a:lnTo>
                  <a:lnTo>
                    <a:pt x="17" y="811"/>
                  </a:lnTo>
                  <a:lnTo>
                    <a:pt x="29" y="779"/>
                  </a:lnTo>
                  <a:lnTo>
                    <a:pt x="47" y="749"/>
                  </a:lnTo>
                  <a:lnTo>
                    <a:pt x="69" y="722"/>
                  </a:lnTo>
                  <a:lnTo>
                    <a:pt x="96" y="699"/>
                  </a:lnTo>
                  <a:lnTo>
                    <a:pt x="125" y="680"/>
                  </a:lnTo>
                  <a:lnTo>
                    <a:pt x="157" y="666"/>
                  </a:lnTo>
                  <a:lnTo>
                    <a:pt x="145" y="632"/>
                  </a:lnTo>
                  <a:lnTo>
                    <a:pt x="138" y="597"/>
                  </a:lnTo>
                  <a:lnTo>
                    <a:pt x="136" y="561"/>
                  </a:lnTo>
                  <a:lnTo>
                    <a:pt x="139" y="516"/>
                  </a:lnTo>
                  <a:lnTo>
                    <a:pt x="150" y="475"/>
                  </a:lnTo>
                  <a:lnTo>
                    <a:pt x="166" y="437"/>
                  </a:lnTo>
                  <a:lnTo>
                    <a:pt x="188" y="402"/>
                  </a:lnTo>
                  <a:lnTo>
                    <a:pt x="215" y="370"/>
                  </a:lnTo>
                  <a:lnTo>
                    <a:pt x="247" y="343"/>
                  </a:lnTo>
                  <a:lnTo>
                    <a:pt x="282" y="321"/>
                  </a:lnTo>
                  <a:lnTo>
                    <a:pt x="321" y="305"/>
                  </a:lnTo>
                  <a:lnTo>
                    <a:pt x="362" y="294"/>
                  </a:lnTo>
                  <a:lnTo>
                    <a:pt x="405" y="290"/>
                  </a:lnTo>
                  <a:lnTo>
                    <a:pt x="451" y="295"/>
                  </a:lnTo>
                  <a:lnTo>
                    <a:pt x="494" y="305"/>
                  </a:lnTo>
                  <a:lnTo>
                    <a:pt x="532" y="323"/>
                  </a:lnTo>
                  <a:lnTo>
                    <a:pt x="569" y="346"/>
                  </a:lnTo>
                  <a:lnTo>
                    <a:pt x="600" y="374"/>
                  </a:lnTo>
                  <a:lnTo>
                    <a:pt x="627" y="406"/>
                  </a:lnTo>
                  <a:lnTo>
                    <a:pt x="648" y="444"/>
                  </a:lnTo>
                  <a:lnTo>
                    <a:pt x="664" y="484"/>
                  </a:lnTo>
                  <a:lnTo>
                    <a:pt x="674" y="527"/>
                  </a:lnTo>
                  <a:lnTo>
                    <a:pt x="694" y="493"/>
                  </a:lnTo>
                  <a:lnTo>
                    <a:pt x="721" y="463"/>
                  </a:lnTo>
                  <a:lnTo>
                    <a:pt x="751" y="437"/>
                  </a:lnTo>
                  <a:lnTo>
                    <a:pt x="784" y="415"/>
                  </a:lnTo>
                  <a:lnTo>
                    <a:pt x="784" y="116"/>
                  </a:lnTo>
                  <a:lnTo>
                    <a:pt x="787" y="90"/>
                  </a:lnTo>
                  <a:lnTo>
                    <a:pt x="796" y="65"/>
                  </a:lnTo>
                  <a:lnTo>
                    <a:pt x="810" y="44"/>
                  </a:lnTo>
                  <a:lnTo>
                    <a:pt x="827" y="25"/>
                  </a:lnTo>
                  <a:lnTo>
                    <a:pt x="849" y="12"/>
                  </a:lnTo>
                  <a:lnTo>
                    <a:pt x="873" y="4"/>
                  </a:lnTo>
                  <a:lnTo>
                    <a:pt x="900" y="0"/>
                  </a:lnTo>
                  <a:close/>
                </a:path>
              </a:pathLst>
            </a:custGeom>
            <a:solidFill>
              <a:srgbClr val="1D83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7"/>
            <p:cNvSpPr>
              <a:spLocks noEditPoints="1"/>
            </p:cNvSpPr>
            <p:nvPr/>
          </p:nvSpPr>
          <p:spPr bwMode="auto">
            <a:xfrm>
              <a:off x="785" y="2055"/>
              <a:ext cx="313" cy="236"/>
            </a:xfrm>
            <a:custGeom>
              <a:avLst/>
              <a:gdLst>
                <a:gd name="T0" fmla="*/ 342 w 1562"/>
                <a:gd name="T1" fmla="*/ 1183 h 1183"/>
                <a:gd name="T2" fmla="*/ 899 w 1562"/>
                <a:gd name="T3" fmla="*/ 914 h 1183"/>
                <a:gd name="T4" fmla="*/ 861 w 1562"/>
                <a:gd name="T5" fmla="*/ 971 h 1183"/>
                <a:gd name="T6" fmla="*/ 823 w 1562"/>
                <a:gd name="T7" fmla="*/ 914 h 1183"/>
                <a:gd name="T8" fmla="*/ 764 w 1562"/>
                <a:gd name="T9" fmla="*/ 745 h 1183"/>
                <a:gd name="T10" fmla="*/ 777 w 1562"/>
                <a:gd name="T11" fmla="*/ 811 h 1183"/>
                <a:gd name="T12" fmla="*/ 710 w 1562"/>
                <a:gd name="T13" fmla="*/ 798 h 1183"/>
                <a:gd name="T14" fmla="*/ 748 w 1562"/>
                <a:gd name="T15" fmla="*/ 741 h 1183"/>
                <a:gd name="T16" fmla="*/ 1265 w 1562"/>
                <a:gd name="T17" fmla="*/ 369 h 1183"/>
                <a:gd name="T18" fmla="*/ 1208 w 1562"/>
                <a:gd name="T19" fmla="*/ 408 h 1183"/>
                <a:gd name="T20" fmla="*/ 1194 w 1562"/>
                <a:gd name="T21" fmla="*/ 340 h 1183"/>
                <a:gd name="T22" fmla="*/ 1366 w 1562"/>
                <a:gd name="T23" fmla="*/ 207 h 1183"/>
                <a:gd name="T24" fmla="*/ 1353 w 1562"/>
                <a:gd name="T25" fmla="*/ 275 h 1183"/>
                <a:gd name="T26" fmla="*/ 1296 w 1562"/>
                <a:gd name="T27" fmla="*/ 236 h 1183"/>
                <a:gd name="T28" fmla="*/ 1041 w 1562"/>
                <a:gd name="T29" fmla="*/ 180 h 1183"/>
                <a:gd name="T30" fmla="*/ 1121 w 1562"/>
                <a:gd name="T31" fmla="*/ 241 h 1183"/>
                <a:gd name="T32" fmla="*/ 1082 w 1562"/>
                <a:gd name="T33" fmla="*/ 335 h 1183"/>
                <a:gd name="T34" fmla="*/ 982 w 1562"/>
                <a:gd name="T35" fmla="*/ 322 h 1183"/>
                <a:gd name="T36" fmla="*/ 968 w 1562"/>
                <a:gd name="T37" fmla="*/ 221 h 1183"/>
                <a:gd name="T38" fmla="*/ 0 w 1562"/>
                <a:gd name="T39" fmla="*/ 0 h 1183"/>
                <a:gd name="T40" fmla="*/ 1463 w 1562"/>
                <a:gd name="T41" fmla="*/ 293 h 1183"/>
                <a:gd name="T42" fmla="*/ 259 w 1562"/>
                <a:gd name="T43" fmla="*/ 157 h 1183"/>
                <a:gd name="T44" fmla="*/ 343 w 1562"/>
                <a:gd name="T45" fmla="*/ 214 h 1183"/>
                <a:gd name="T46" fmla="*/ 492 w 1562"/>
                <a:gd name="T47" fmla="*/ 254 h 1183"/>
                <a:gd name="T48" fmla="*/ 578 w 1562"/>
                <a:gd name="T49" fmla="*/ 329 h 1183"/>
                <a:gd name="T50" fmla="*/ 649 w 1562"/>
                <a:gd name="T51" fmla="*/ 388 h 1183"/>
                <a:gd name="T52" fmla="*/ 728 w 1562"/>
                <a:gd name="T53" fmla="*/ 369 h 1183"/>
                <a:gd name="T54" fmla="*/ 755 w 1562"/>
                <a:gd name="T55" fmla="*/ 319 h 1183"/>
                <a:gd name="T56" fmla="*/ 814 w 1562"/>
                <a:gd name="T57" fmla="*/ 296 h 1183"/>
                <a:gd name="T58" fmla="*/ 849 w 1562"/>
                <a:gd name="T59" fmla="*/ 351 h 1183"/>
                <a:gd name="T60" fmla="*/ 858 w 1562"/>
                <a:gd name="T61" fmla="*/ 377 h 1183"/>
                <a:gd name="T62" fmla="*/ 907 w 1562"/>
                <a:gd name="T63" fmla="*/ 485 h 1183"/>
                <a:gd name="T64" fmla="*/ 914 w 1562"/>
                <a:gd name="T65" fmla="*/ 564 h 1183"/>
                <a:gd name="T66" fmla="*/ 957 w 1562"/>
                <a:gd name="T67" fmla="*/ 560 h 1183"/>
                <a:gd name="T68" fmla="*/ 1061 w 1562"/>
                <a:gd name="T69" fmla="*/ 547 h 1183"/>
                <a:gd name="T70" fmla="*/ 1113 w 1562"/>
                <a:gd name="T71" fmla="*/ 613 h 1183"/>
                <a:gd name="T72" fmla="*/ 1187 w 1562"/>
                <a:gd name="T73" fmla="*/ 590 h 1183"/>
                <a:gd name="T74" fmla="*/ 1300 w 1562"/>
                <a:gd name="T75" fmla="*/ 535 h 1183"/>
                <a:gd name="T76" fmla="*/ 1321 w 1562"/>
                <a:gd name="T77" fmla="*/ 612 h 1183"/>
                <a:gd name="T78" fmla="*/ 1225 w 1562"/>
                <a:gd name="T79" fmla="*/ 726 h 1183"/>
                <a:gd name="T80" fmla="*/ 1185 w 1562"/>
                <a:gd name="T81" fmla="*/ 739 h 1183"/>
                <a:gd name="T82" fmla="*/ 1148 w 1562"/>
                <a:gd name="T83" fmla="*/ 714 h 1183"/>
                <a:gd name="T84" fmla="*/ 1055 w 1562"/>
                <a:gd name="T85" fmla="*/ 722 h 1183"/>
                <a:gd name="T86" fmla="*/ 995 w 1562"/>
                <a:gd name="T87" fmla="*/ 792 h 1183"/>
                <a:gd name="T88" fmla="*/ 943 w 1562"/>
                <a:gd name="T89" fmla="*/ 813 h 1183"/>
                <a:gd name="T90" fmla="*/ 909 w 1562"/>
                <a:gd name="T91" fmla="*/ 778 h 1183"/>
                <a:gd name="T92" fmla="*/ 815 w 1562"/>
                <a:gd name="T93" fmla="*/ 616 h 1183"/>
                <a:gd name="T94" fmla="*/ 775 w 1562"/>
                <a:gd name="T95" fmla="*/ 571 h 1183"/>
                <a:gd name="T96" fmla="*/ 754 w 1562"/>
                <a:gd name="T97" fmla="*/ 519 h 1183"/>
                <a:gd name="T98" fmla="*/ 670 w 1562"/>
                <a:gd name="T99" fmla="*/ 495 h 1183"/>
                <a:gd name="T100" fmla="*/ 552 w 1562"/>
                <a:gd name="T101" fmla="*/ 462 h 1183"/>
                <a:gd name="T102" fmla="*/ 499 w 1562"/>
                <a:gd name="T103" fmla="*/ 386 h 1183"/>
                <a:gd name="T104" fmla="*/ 430 w 1562"/>
                <a:gd name="T105" fmla="*/ 400 h 1183"/>
                <a:gd name="T106" fmla="*/ 354 w 1562"/>
                <a:gd name="T107" fmla="*/ 472 h 1183"/>
                <a:gd name="T108" fmla="*/ 285 w 1562"/>
                <a:gd name="T109" fmla="*/ 485 h 1183"/>
                <a:gd name="T110" fmla="*/ 312 w 1562"/>
                <a:gd name="T111" fmla="*/ 410 h 1183"/>
                <a:gd name="T112" fmla="*/ 379 w 1562"/>
                <a:gd name="T113" fmla="*/ 304 h 1183"/>
                <a:gd name="T114" fmla="*/ 273 w 1562"/>
                <a:gd name="T115" fmla="*/ 290 h 1183"/>
                <a:gd name="T116" fmla="*/ 170 w 1562"/>
                <a:gd name="T117" fmla="*/ 237 h 1183"/>
                <a:gd name="T118" fmla="*/ 135 w 1562"/>
                <a:gd name="T119" fmla="*/ 148 h 1183"/>
                <a:gd name="T120" fmla="*/ 100 w 1562"/>
                <a:gd name="T121" fmla="*/ 101 h 1183"/>
                <a:gd name="T122" fmla="*/ 7 w 1562"/>
                <a:gd name="T123" fmla="*/ 264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2" h="1183">
                  <a:moveTo>
                    <a:pt x="342" y="1034"/>
                  </a:moveTo>
                  <a:lnTo>
                    <a:pt x="1174" y="1034"/>
                  </a:lnTo>
                  <a:lnTo>
                    <a:pt x="1174" y="1108"/>
                  </a:lnTo>
                  <a:lnTo>
                    <a:pt x="1176" y="1183"/>
                  </a:lnTo>
                  <a:lnTo>
                    <a:pt x="342" y="1183"/>
                  </a:lnTo>
                  <a:lnTo>
                    <a:pt x="342" y="1034"/>
                  </a:lnTo>
                  <a:close/>
                  <a:moveTo>
                    <a:pt x="861" y="889"/>
                  </a:moveTo>
                  <a:lnTo>
                    <a:pt x="878" y="892"/>
                  </a:lnTo>
                  <a:lnTo>
                    <a:pt x="890" y="901"/>
                  </a:lnTo>
                  <a:lnTo>
                    <a:pt x="899" y="914"/>
                  </a:lnTo>
                  <a:lnTo>
                    <a:pt x="902" y="930"/>
                  </a:lnTo>
                  <a:lnTo>
                    <a:pt x="899" y="946"/>
                  </a:lnTo>
                  <a:lnTo>
                    <a:pt x="890" y="959"/>
                  </a:lnTo>
                  <a:lnTo>
                    <a:pt x="878" y="967"/>
                  </a:lnTo>
                  <a:lnTo>
                    <a:pt x="861" y="971"/>
                  </a:lnTo>
                  <a:lnTo>
                    <a:pt x="845" y="967"/>
                  </a:lnTo>
                  <a:lnTo>
                    <a:pt x="832" y="959"/>
                  </a:lnTo>
                  <a:lnTo>
                    <a:pt x="823" y="946"/>
                  </a:lnTo>
                  <a:lnTo>
                    <a:pt x="820" y="930"/>
                  </a:lnTo>
                  <a:lnTo>
                    <a:pt x="823" y="914"/>
                  </a:lnTo>
                  <a:lnTo>
                    <a:pt x="832" y="901"/>
                  </a:lnTo>
                  <a:lnTo>
                    <a:pt x="845" y="892"/>
                  </a:lnTo>
                  <a:lnTo>
                    <a:pt x="861" y="889"/>
                  </a:lnTo>
                  <a:close/>
                  <a:moveTo>
                    <a:pt x="748" y="741"/>
                  </a:moveTo>
                  <a:lnTo>
                    <a:pt x="764" y="745"/>
                  </a:lnTo>
                  <a:lnTo>
                    <a:pt x="777" y="753"/>
                  </a:lnTo>
                  <a:lnTo>
                    <a:pt x="786" y="767"/>
                  </a:lnTo>
                  <a:lnTo>
                    <a:pt x="789" y="782"/>
                  </a:lnTo>
                  <a:lnTo>
                    <a:pt x="786" y="798"/>
                  </a:lnTo>
                  <a:lnTo>
                    <a:pt x="777" y="811"/>
                  </a:lnTo>
                  <a:lnTo>
                    <a:pt x="764" y="820"/>
                  </a:lnTo>
                  <a:lnTo>
                    <a:pt x="748" y="824"/>
                  </a:lnTo>
                  <a:lnTo>
                    <a:pt x="731" y="820"/>
                  </a:lnTo>
                  <a:lnTo>
                    <a:pt x="719" y="811"/>
                  </a:lnTo>
                  <a:lnTo>
                    <a:pt x="710" y="798"/>
                  </a:lnTo>
                  <a:lnTo>
                    <a:pt x="707" y="782"/>
                  </a:lnTo>
                  <a:lnTo>
                    <a:pt x="710" y="767"/>
                  </a:lnTo>
                  <a:lnTo>
                    <a:pt x="719" y="753"/>
                  </a:lnTo>
                  <a:lnTo>
                    <a:pt x="731" y="745"/>
                  </a:lnTo>
                  <a:lnTo>
                    <a:pt x="748" y="741"/>
                  </a:lnTo>
                  <a:close/>
                  <a:moveTo>
                    <a:pt x="1223" y="328"/>
                  </a:moveTo>
                  <a:lnTo>
                    <a:pt x="1239" y="331"/>
                  </a:lnTo>
                  <a:lnTo>
                    <a:pt x="1252" y="340"/>
                  </a:lnTo>
                  <a:lnTo>
                    <a:pt x="1261" y="353"/>
                  </a:lnTo>
                  <a:lnTo>
                    <a:pt x="1265" y="369"/>
                  </a:lnTo>
                  <a:lnTo>
                    <a:pt x="1261" y="386"/>
                  </a:lnTo>
                  <a:lnTo>
                    <a:pt x="1252" y="398"/>
                  </a:lnTo>
                  <a:lnTo>
                    <a:pt x="1239" y="408"/>
                  </a:lnTo>
                  <a:lnTo>
                    <a:pt x="1223" y="410"/>
                  </a:lnTo>
                  <a:lnTo>
                    <a:pt x="1208" y="408"/>
                  </a:lnTo>
                  <a:lnTo>
                    <a:pt x="1194" y="398"/>
                  </a:lnTo>
                  <a:lnTo>
                    <a:pt x="1186" y="386"/>
                  </a:lnTo>
                  <a:lnTo>
                    <a:pt x="1182" y="369"/>
                  </a:lnTo>
                  <a:lnTo>
                    <a:pt x="1186" y="353"/>
                  </a:lnTo>
                  <a:lnTo>
                    <a:pt x="1194" y="340"/>
                  </a:lnTo>
                  <a:lnTo>
                    <a:pt x="1208" y="331"/>
                  </a:lnTo>
                  <a:lnTo>
                    <a:pt x="1223" y="328"/>
                  </a:lnTo>
                  <a:close/>
                  <a:moveTo>
                    <a:pt x="1337" y="195"/>
                  </a:moveTo>
                  <a:lnTo>
                    <a:pt x="1353" y="198"/>
                  </a:lnTo>
                  <a:lnTo>
                    <a:pt x="1366" y="207"/>
                  </a:lnTo>
                  <a:lnTo>
                    <a:pt x="1375" y="220"/>
                  </a:lnTo>
                  <a:lnTo>
                    <a:pt x="1378" y="236"/>
                  </a:lnTo>
                  <a:lnTo>
                    <a:pt x="1375" y="252"/>
                  </a:lnTo>
                  <a:lnTo>
                    <a:pt x="1366" y="265"/>
                  </a:lnTo>
                  <a:lnTo>
                    <a:pt x="1353" y="275"/>
                  </a:lnTo>
                  <a:lnTo>
                    <a:pt x="1337" y="277"/>
                  </a:lnTo>
                  <a:lnTo>
                    <a:pt x="1320" y="275"/>
                  </a:lnTo>
                  <a:lnTo>
                    <a:pt x="1308" y="265"/>
                  </a:lnTo>
                  <a:lnTo>
                    <a:pt x="1298" y="252"/>
                  </a:lnTo>
                  <a:lnTo>
                    <a:pt x="1296" y="236"/>
                  </a:lnTo>
                  <a:lnTo>
                    <a:pt x="1298" y="220"/>
                  </a:lnTo>
                  <a:lnTo>
                    <a:pt x="1308" y="207"/>
                  </a:lnTo>
                  <a:lnTo>
                    <a:pt x="1320" y="198"/>
                  </a:lnTo>
                  <a:lnTo>
                    <a:pt x="1337" y="195"/>
                  </a:lnTo>
                  <a:close/>
                  <a:moveTo>
                    <a:pt x="1041" y="180"/>
                  </a:moveTo>
                  <a:lnTo>
                    <a:pt x="1063" y="184"/>
                  </a:lnTo>
                  <a:lnTo>
                    <a:pt x="1082" y="191"/>
                  </a:lnTo>
                  <a:lnTo>
                    <a:pt x="1099" y="205"/>
                  </a:lnTo>
                  <a:lnTo>
                    <a:pt x="1112" y="221"/>
                  </a:lnTo>
                  <a:lnTo>
                    <a:pt x="1121" y="241"/>
                  </a:lnTo>
                  <a:lnTo>
                    <a:pt x="1123" y="264"/>
                  </a:lnTo>
                  <a:lnTo>
                    <a:pt x="1121" y="286"/>
                  </a:lnTo>
                  <a:lnTo>
                    <a:pt x="1112" y="305"/>
                  </a:lnTo>
                  <a:lnTo>
                    <a:pt x="1099" y="322"/>
                  </a:lnTo>
                  <a:lnTo>
                    <a:pt x="1082" y="335"/>
                  </a:lnTo>
                  <a:lnTo>
                    <a:pt x="1063" y="344"/>
                  </a:lnTo>
                  <a:lnTo>
                    <a:pt x="1041" y="346"/>
                  </a:lnTo>
                  <a:lnTo>
                    <a:pt x="1018" y="344"/>
                  </a:lnTo>
                  <a:lnTo>
                    <a:pt x="999" y="335"/>
                  </a:lnTo>
                  <a:lnTo>
                    <a:pt x="982" y="322"/>
                  </a:lnTo>
                  <a:lnTo>
                    <a:pt x="968" y="305"/>
                  </a:lnTo>
                  <a:lnTo>
                    <a:pt x="960" y="286"/>
                  </a:lnTo>
                  <a:lnTo>
                    <a:pt x="957" y="264"/>
                  </a:lnTo>
                  <a:lnTo>
                    <a:pt x="960" y="241"/>
                  </a:lnTo>
                  <a:lnTo>
                    <a:pt x="968" y="221"/>
                  </a:lnTo>
                  <a:lnTo>
                    <a:pt x="982" y="205"/>
                  </a:lnTo>
                  <a:lnTo>
                    <a:pt x="999" y="191"/>
                  </a:lnTo>
                  <a:lnTo>
                    <a:pt x="1018" y="184"/>
                  </a:lnTo>
                  <a:lnTo>
                    <a:pt x="1041" y="180"/>
                  </a:lnTo>
                  <a:close/>
                  <a:moveTo>
                    <a:pt x="0" y="0"/>
                  </a:moveTo>
                  <a:lnTo>
                    <a:pt x="1562" y="0"/>
                  </a:lnTo>
                  <a:lnTo>
                    <a:pt x="1562" y="264"/>
                  </a:lnTo>
                  <a:lnTo>
                    <a:pt x="1527" y="270"/>
                  </a:lnTo>
                  <a:lnTo>
                    <a:pt x="1494" y="279"/>
                  </a:lnTo>
                  <a:lnTo>
                    <a:pt x="1463" y="293"/>
                  </a:lnTo>
                  <a:lnTo>
                    <a:pt x="1463" y="98"/>
                  </a:lnTo>
                  <a:lnTo>
                    <a:pt x="237" y="98"/>
                  </a:lnTo>
                  <a:lnTo>
                    <a:pt x="246" y="121"/>
                  </a:lnTo>
                  <a:lnTo>
                    <a:pt x="252" y="140"/>
                  </a:lnTo>
                  <a:lnTo>
                    <a:pt x="259" y="157"/>
                  </a:lnTo>
                  <a:lnTo>
                    <a:pt x="265" y="172"/>
                  </a:lnTo>
                  <a:lnTo>
                    <a:pt x="273" y="184"/>
                  </a:lnTo>
                  <a:lnTo>
                    <a:pt x="285" y="194"/>
                  </a:lnTo>
                  <a:lnTo>
                    <a:pt x="303" y="202"/>
                  </a:lnTo>
                  <a:lnTo>
                    <a:pt x="343" y="214"/>
                  </a:lnTo>
                  <a:lnTo>
                    <a:pt x="383" y="226"/>
                  </a:lnTo>
                  <a:lnTo>
                    <a:pt x="422" y="236"/>
                  </a:lnTo>
                  <a:lnTo>
                    <a:pt x="451" y="242"/>
                  </a:lnTo>
                  <a:lnTo>
                    <a:pt x="473" y="248"/>
                  </a:lnTo>
                  <a:lnTo>
                    <a:pt x="492" y="254"/>
                  </a:lnTo>
                  <a:lnTo>
                    <a:pt x="511" y="263"/>
                  </a:lnTo>
                  <a:lnTo>
                    <a:pt x="529" y="273"/>
                  </a:lnTo>
                  <a:lnTo>
                    <a:pt x="548" y="288"/>
                  </a:lnTo>
                  <a:lnTo>
                    <a:pt x="563" y="308"/>
                  </a:lnTo>
                  <a:lnTo>
                    <a:pt x="578" y="329"/>
                  </a:lnTo>
                  <a:lnTo>
                    <a:pt x="590" y="345"/>
                  </a:lnTo>
                  <a:lnTo>
                    <a:pt x="602" y="358"/>
                  </a:lnTo>
                  <a:lnTo>
                    <a:pt x="614" y="369"/>
                  </a:lnTo>
                  <a:lnTo>
                    <a:pt x="629" y="379"/>
                  </a:lnTo>
                  <a:lnTo>
                    <a:pt x="649" y="388"/>
                  </a:lnTo>
                  <a:lnTo>
                    <a:pt x="667" y="394"/>
                  </a:lnTo>
                  <a:lnTo>
                    <a:pt x="684" y="397"/>
                  </a:lnTo>
                  <a:lnTo>
                    <a:pt x="706" y="393"/>
                  </a:lnTo>
                  <a:lnTo>
                    <a:pt x="718" y="382"/>
                  </a:lnTo>
                  <a:lnTo>
                    <a:pt x="728" y="369"/>
                  </a:lnTo>
                  <a:lnTo>
                    <a:pt x="735" y="352"/>
                  </a:lnTo>
                  <a:lnTo>
                    <a:pt x="740" y="339"/>
                  </a:lnTo>
                  <a:lnTo>
                    <a:pt x="746" y="329"/>
                  </a:lnTo>
                  <a:lnTo>
                    <a:pt x="752" y="322"/>
                  </a:lnTo>
                  <a:lnTo>
                    <a:pt x="755" y="319"/>
                  </a:lnTo>
                  <a:lnTo>
                    <a:pt x="759" y="316"/>
                  </a:lnTo>
                  <a:lnTo>
                    <a:pt x="772" y="306"/>
                  </a:lnTo>
                  <a:lnTo>
                    <a:pt x="787" y="299"/>
                  </a:lnTo>
                  <a:lnTo>
                    <a:pt x="803" y="295"/>
                  </a:lnTo>
                  <a:lnTo>
                    <a:pt x="814" y="296"/>
                  </a:lnTo>
                  <a:lnTo>
                    <a:pt x="823" y="301"/>
                  </a:lnTo>
                  <a:lnTo>
                    <a:pt x="834" y="311"/>
                  </a:lnTo>
                  <a:lnTo>
                    <a:pt x="841" y="324"/>
                  </a:lnTo>
                  <a:lnTo>
                    <a:pt x="846" y="338"/>
                  </a:lnTo>
                  <a:lnTo>
                    <a:pt x="849" y="351"/>
                  </a:lnTo>
                  <a:lnTo>
                    <a:pt x="850" y="356"/>
                  </a:lnTo>
                  <a:lnTo>
                    <a:pt x="851" y="360"/>
                  </a:lnTo>
                  <a:lnTo>
                    <a:pt x="851" y="364"/>
                  </a:lnTo>
                  <a:lnTo>
                    <a:pt x="852" y="367"/>
                  </a:lnTo>
                  <a:lnTo>
                    <a:pt x="858" y="377"/>
                  </a:lnTo>
                  <a:lnTo>
                    <a:pt x="873" y="400"/>
                  </a:lnTo>
                  <a:lnTo>
                    <a:pt x="886" y="422"/>
                  </a:lnTo>
                  <a:lnTo>
                    <a:pt x="897" y="444"/>
                  </a:lnTo>
                  <a:lnTo>
                    <a:pt x="904" y="466"/>
                  </a:lnTo>
                  <a:lnTo>
                    <a:pt x="907" y="485"/>
                  </a:lnTo>
                  <a:lnTo>
                    <a:pt x="903" y="502"/>
                  </a:lnTo>
                  <a:lnTo>
                    <a:pt x="898" y="519"/>
                  </a:lnTo>
                  <a:lnTo>
                    <a:pt x="899" y="536"/>
                  </a:lnTo>
                  <a:lnTo>
                    <a:pt x="905" y="550"/>
                  </a:lnTo>
                  <a:lnTo>
                    <a:pt x="914" y="564"/>
                  </a:lnTo>
                  <a:lnTo>
                    <a:pt x="928" y="564"/>
                  </a:lnTo>
                  <a:lnTo>
                    <a:pt x="928" y="564"/>
                  </a:lnTo>
                  <a:lnTo>
                    <a:pt x="931" y="564"/>
                  </a:lnTo>
                  <a:lnTo>
                    <a:pt x="933" y="564"/>
                  </a:lnTo>
                  <a:lnTo>
                    <a:pt x="957" y="560"/>
                  </a:lnTo>
                  <a:lnTo>
                    <a:pt x="978" y="555"/>
                  </a:lnTo>
                  <a:lnTo>
                    <a:pt x="1002" y="550"/>
                  </a:lnTo>
                  <a:lnTo>
                    <a:pt x="1025" y="545"/>
                  </a:lnTo>
                  <a:lnTo>
                    <a:pt x="1044" y="544"/>
                  </a:lnTo>
                  <a:lnTo>
                    <a:pt x="1061" y="547"/>
                  </a:lnTo>
                  <a:lnTo>
                    <a:pt x="1075" y="553"/>
                  </a:lnTo>
                  <a:lnTo>
                    <a:pt x="1082" y="562"/>
                  </a:lnTo>
                  <a:lnTo>
                    <a:pt x="1094" y="584"/>
                  </a:lnTo>
                  <a:lnTo>
                    <a:pt x="1104" y="602"/>
                  </a:lnTo>
                  <a:lnTo>
                    <a:pt x="1113" y="613"/>
                  </a:lnTo>
                  <a:lnTo>
                    <a:pt x="1129" y="630"/>
                  </a:lnTo>
                  <a:lnTo>
                    <a:pt x="1148" y="618"/>
                  </a:lnTo>
                  <a:lnTo>
                    <a:pt x="1159" y="611"/>
                  </a:lnTo>
                  <a:lnTo>
                    <a:pt x="1174" y="601"/>
                  </a:lnTo>
                  <a:lnTo>
                    <a:pt x="1187" y="590"/>
                  </a:lnTo>
                  <a:lnTo>
                    <a:pt x="1210" y="573"/>
                  </a:lnTo>
                  <a:lnTo>
                    <a:pt x="1232" y="558"/>
                  </a:lnTo>
                  <a:lnTo>
                    <a:pt x="1252" y="545"/>
                  </a:lnTo>
                  <a:lnTo>
                    <a:pt x="1272" y="537"/>
                  </a:lnTo>
                  <a:lnTo>
                    <a:pt x="1300" y="535"/>
                  </a:lnTo>
                  <a:lnTo>
                    <a:pt x="1306" y="535"/>
                  </a:lnTo>
                  <a:lnTo>
                    <a:pt x="1312" y="536"/>
                  </a:lnTo>
                  <a:lnTo>
                    <a:pt x="1312" y="539"/>
                  </a:lnTo>
                  <a:lnTo>
                    <a:pt x="1314" y="577"/>
                  </a:lnTo>
                  <a:lnTo>
                    <a:pt x="1321" y="612"/>
                  </a:lnTo>
                  <a:lnTo>
                    <a:pt x="1333" y="647"/>
                  </a:lnTo>
                  <a:lnTo>
                    <a:pt x="1302" y="659"/>
                  </a:lnTo>
                  <a:lnTo>
                    <a:pt x="1273" y="677"/>
                  </a:lnTo>
                  <a:lnTo>
                    <a:pt x="1248" y="700"/>
                  </a:lnTo>
                  <a:lnTo>
                    <a:pt x="1225" y="726"/>
                  </a:lnTo>
                  <a:lnTo>
                    <a:pt x="1217" y="728"/>
                  </a:lnTo>
                  <a:lnTo>
                    <a:pt x="1211" y="730"/>
                  </a:lnTo>
                  <a:lnTo>
                    <a:pt x="1206" y="733"/>
                  </a:lnTo>
                  <a:lnTo>
                    <a:pt x="1194" y="738"/>
                  </a:lnTo>
                  <a:lnTo>
                    <a:pt x="1185" y="739"/>
                  </a:lnTo>
                  <a:lnTo>
                    <a:pt x="1177" y="739"/>
                  </a:lnTo>
                  <a:lnTo>
                    <a:pt x="1173" y="735"/>
                  </a:lnTo>
                  <a:lnTo>
                    <a:pt x="1167" y="732"/>
                  </a:lnTo>
                  <a:lnTo>
                    <a:pt x="1157" y="722"/>
                  </a:lnTo>
                  <a:lnTo>
                    <a:pt x="1148" y="714"/>
                  </a:lnTo>
                  <a:lnTo>
                    <a:pt x="1140" y="710"/>
                  </a:lnTo>
                  <a:lnTo>
                    <a:pt x="1129" y="707"/>
                  </a:lnTo>
                  <a:lnTo>
                    <a:pt x="1100" y="710"/>
                  </a:lnTo>
                  <a:lnTo>
                    <a:pt x="1075" y="714"/>
                  </a:lnTo>
                  <a:lnTo>
                    <a:pt x="1055" y="722"/>
                  </a:lnTo>
                  <a:lnTo>
                    <a:pt x="1040" y="732"/>
                  </a:lnTo>
                  <a:lnTo>
                    <a:pt x="1029" y="745"/>
                  </a:lnTo>
                  <a:lnTo>
                    <a:pt x="1019" y="762"/>
                  </a:lnTo>
                  <a:lnTo>
                    <a:pt x="1007" y="778"/>
                  </a:lnTo>
                  <a:lnTo>
                    <a:pt x="995" y="792"/>
                  </a:lnTo>
                  <a:lnTo>
                    <a:pt x="983" y="804"/>
                  </a:lnTo>
                  <a:lnTo>
                    <a:pt x="968" y="811"/>
                  </a:lnTo>
                  <a:lnTo>
                    <a:pt x="954" y="815"/>
                  </a:lnTo>
                  <a:lnTo>
                    <a:pt x="948" y="814"/>
                  </a:lnTo>
                  <a:lnTo>
                    <a:pt x="943" y="813"/>
                  </a:lnTo>
                  <a:lnTo>
                    <a:pt x="937" y="810"/>
                  </a:lnTo>
                  <a:lnTo>
                    <a:pt x="925" y="802"/>
                  </a:lnTo>
                  <a:lnTo>
                    <a:pt x="916" y="793"/>
                  </a:lnTo>
                  <a:lnTo>
                    <a:pt x="911" y="785"/>
                  </a:lnTo>
                  <a:lnTo>
                    <a:pt x="909" y="778"/>
                  </a:lnTo>
                  <a:lnTo>
                    <a:pt x="908" y="769"/>
                  </a:lnTo>
                  <a:lnTo>
                    <a:pt x="908" y="762"/>
                  </a:lnTo>
                  <a:lnTo>
                    <a:pt x="915" y="695"/>
                  </a:lnTo>
                  <a:lnTo>
                    <a:pt x="836" y="641"/>
                  </a:lnTo>
                  <a:lnTo>
                    <a:pt x="815" y="616"/>
                  </a:lnTo>
                  <a:lnTo>
                    <a:pt x="810" y="610"/>
                  </a:lnTo>
                  <a:lnTo>
                    <a:pt x="804" y="604"/>
                  </a:lnTo>
                  <a:lnTo>
                    <a:pt x="799" y="599"/>
                  </a:lnTo>
                  <a:lnTo>
                    <a:pt x="786" y="585"/>
                  </a:lnTo>
                  <a:lnTo>
                    <a:pt x="775" y="571"/>
                  </a:lnTo>
                  <a:lnTo>
                    <a:pt x="766" y="556"/>
                  </a:lnTo>
                  <a:lnTo>
                    <a:pt x="764" y="541"/>
                  </a:lnTo>
                  <a:lnTo>
                    <a:pt x="764" y="538"/>
                  </a:lnTo>
                  <a:lnTo>
                    <a:pt x="763" y="533"/>
                  </a:lnTo>
                  <a:lnTo>
                    <a:pt x="754" y="519"/>
                  </a:lnTo>
                  <a:lnTo>
                    <a:pt x="743" y="509"/>
                  </a:lnTo>
                  <a:lnTo>
                    <a:pt x="730" y="502"/>
                  </a:lnTo>
                  <a:lnTo>
                    <a:pt x="718" y="497"/>
                  </a:lnTo>
                  <a:lnTo>
                    <a:pt x="708" y="496"/>
                  </a:lnTo>
                  <a:lnTo>
                    <a:pt x="670" y="495"/>
                  </a:lnTo>
                  <a:lnTo>
                    <a:pt x="632" y="490"/>
                  </a:lnTo>
                  <a:lnTo>
                    <a:pt x="597" y="481"/>
                  </a:lnTo>
                  <a:lnTo>
                    <a:pt x="585" y="478"/>
                  </a:lnTo>
                  <a:lnTo>
                    <a:pt x="567" y="471"/>
                  </a:lnTo>
                  <a:lnTo>
                    <a:pt x="552" y="462"/>
                  </a:lnTo>
                  <a:lnTo>
                    <a:pt x="543" y="452"/>
                  </a:lnTo>
                  <a:lnTo>
                    <a:pt x="528" y="432"/>
                  </a:lnTo>
                  <a:lnTo>
                    <a:pt x="517" y="415"/>
                  </a:lnTo>
                  <a:lnTo>
                    <a:pt x="509" y="399"/>
                  </a:lnTo>
                  <a:lnTo>
                    <a:pt x="499" y="386"/>
                  </a:lnTo>
                  <a:lnTo>
                    <a:pt x="485" y="373"/>
                  </a:lnTo>
                  <a:lnTo>
                    <a:pt x="462" y="354"/>
                  </a:lnTo>
                  <a:lnTo>
                    <a:pt x="445" y="379"/>
                  </a:lnTo>
                  <a:lnTo>
                    <a:pt x="436" y="389"/>
                  </a:lnTo>
                  <a:lnTo>
                    <a:pt x="430" y="400"/>
                  </a:lnTo>
                  <a:lnTo>
                    <a:pt x="418" y="419"/>
                  </a:lnTo>
                  <a:lnTo>
                    <a:pt x="405" y="437"/>
                  </a:lnTo>
                  <a:lnTo>
                    <a:pt x="388" y="454"/>
                  </a:lnTo>
                  <a:lnTo>
                    <a:pt x="372" y="464"/>
                  </a:lnTo>
                  <a:lnTo>
                    <a:pt x="354" y="472"/>
                  </a:lnTo>
                  <a:lnTo>
                    <a:pt x="336" y="477"/>
                  </a:lnTo>
                  <a:lnTo>
                    <a:pt x="317" y="480"/>
                  </a:lnTo>
                  <a:lnTo>
                    <a:pt x="298" y="483"/>
                  </a:lnTo>
                  <a:lnTo>
                    <a:pt x="291" y="484"/>
                  </a:lnTo>
                  <a:lnTo>
                    <a:pt x="285" y="485"/>
                  </a:lnTo>
                  <a:lnTo>
                    <a:pt x="277" y="454"/>
                  </a:lnTo>
                  <a:lnTo>
                    <a:pt x="265" y="425"/>
                  </a:lnTo>
                  <a:lnTo>
                    <a:pt x="283" y="422"/>
                  </a:lnTo>
                  <a:lnTo>
                    <a:pt x="297" y="417"/>
                  </a:lnTo>
                  <a:lnTo>
                    <a:pt x="312" y="410"/>
                  </a:lnTo>
                  <a:lnTo>
                    <a:pt x="324" y="399"/>
                  </a:lnTo>
                  <a:lnTo>
                    <a:pt x="334" y="386"/>
                  </a:lnTo>
                  <a:lnTo>
                    <a:pt x="343" y="371"/>
                  </a:lnTo>
                  <a:lnTo>
                    <a:pt x="350" y="357"/>
                  </a:lnTo>
                  <a:lnTo>
                    <a:pt x="379" y="304"/>
                  </a:lnTo>
                  <a:lnTo>
                    <a:pt x="332" y="300"/>
                  </a:lnTo>
                  <a:lnTo>
                    <a:pt x="325" y="300"/>
                  </a:lnTo>
                  <a:lnTo>
                    <a:pt x="312" y="298"/>
                  </a:lnTo>
                  <a:lnTo>
                    <a:pt x="294" y="295"/>
                  </a:lnTo>
                  <a:lnTo>
                    <a:pt x="273" y="290"/>
                  </a:lnTo>
                  <a:lnTo>
                    <a:pt x="251" y="284"/>
                  </a:lnTo>
                  <a:lnTo>
                    <a:pt x="228" y="276"/>
                  </a:lnTo>
                  <a:lnTo>
                    <a:pt x="207" y="266"/>
                  </a:lnTo>
                  <a:lnTo>
                    <a:pt x="187" y="253"/>
                  </a:lnTo>
                  <a:lnTo>
                    <a:pt x="170" y="237"/>
                  </a:lnTo>
                  <a:lnTo>
                    <a:pt x="159" y="218"/>
                  </a:lnTo>
                  <a:lnTo>
                    <a:pt x="150" y="195"/>
                  </a:lnTo>
                  <a:lnTo>
                    <a:pt x="144" y="174"/>
                  </a:lnTo>
                  <a:lnTo>
                    <a:pt x="139" y="157"/>
                  </a:lnTo>
                  <a:lnTo>
                    <a:pt x="135" y="148"/>
                  </a:lnTo>
                  <a:lnTo>
                    <a:pt x="129" y="137"/>
                  </a:lnTo>
                  <a:lnTo>
                    <a:pt x="121" y="126"/>
                  </a:lnTo>
                  <a:lnTo>
                    <a:pt x="112" y="115"/>
                  </a:lnTo>
                  <a:lnTo>
                    <a:pt x="106" y="107"/>
                  </a:lnTo>
                  <a:lnTo>
                    <a:pt x="100" y="101"/>
                  </a:lnTo>
                  <a:lnTo>
                    <a:pt x="99" y="98"/>
                  </a:lnTo>
                  <a:lnTo>
                    <a:pt x="99" y="276"/>
                  </a:lnTo>
                  <a:lnTo>
                    <a:pt x="58" y="266"/>
                  </a:lnTo>
                  <a:lnTo>
                    <a:pt x="14" y="263"/>
                  </a:lnTo>
                  <a:lnTo>
                    <a:pt x="7" y="264"/>
                  </a:lnTo>
                  <a:lnTo>
                    <a:pt x="0" y="26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8"/>
            <p:cNvSpPr>
              <a:spLocks noEditPoints="1"/>
            </p:cNvSpPr>
            <p:nvPr/>
          </p:nvSpPr>
          <p:spPr bwMode="auto">
            <a:xfrm>
              <a:off x="629" y="2113"/>
              <a:ext cx="532" cy="352"/>
            </a:xfrm>
            <a:custGeom>
              <a:avLst/>
              <a:gdLst>
                <a:gd name="T0" fmla="*/ 2566 w 2663"/>
                <a:gd name="T1" fmla="*/ 466 h 1760"/>
                <a:gd name="T2" fmla="*/ 2657 w 2663"/>
                <a:gd name="T3" fmla="*/ 611 h 1760"/>
                <a:gd name="T4" fmla="*/ 2654 w 2663"/>
                <a:gd name="T5" fmla="*/ 964 h 1760"/>
                <a:gd name="T6" fmla="*/ 2594 w 2663"/>
                <a:gd name="T7" fmla="*/ 1069 h 1760"/>
                <a:gd name="T8" fmla="*/ 2553 w 2663"/>
                <a:gd name="T9" fmla="*/ 1747 h 1760"/>
                <a:gd name="T10" fmla="*/ 2400 w 2663"/>
                <a:gd name="T11" fmla="*/ 1720 h 1760"/>
                <a:gd name="T12" fmla="*/ 2299 w 2663"/>
                <a:gd name="T13" fmla="*/ 1760 h 1760"/>
                <a:gd name="T14" fmla="*/ 2150 w 2663"/>
                <a:gd name="T15" fmla="*/ 1072 h 1760"/>
                <a:gd name="T16" fmla="*/ 2103 w 2663"/>
                <a:gd name="T17" fmla="*/ 1053 h 1760"/>
                <a:gd name="T18" fmla="*/ 2075 w 2663"/>
                <a:gd name="T19" fmla="*/ 764 h 1760"/>
                <a:gd name="T20" fmla="*/ 2114 w 2663"/>
                <a:gd name="T21" fmla="*/ 494 h 1760"/>
                <a:gd name="T22" fmla="*/ 2289 w 2663"/>
                <a:gd name="T23" fmla="*/ 462 h 1760"/>
                <a:gd name="T24" fmla="*/ 433 w 2663"/>
                <a:gd name="T25" fmla="*/ 364 h 1760"/>
                <a:gd name="T26" fmla="*/ 433 w 2663"/>
                <a:gd name="T27" fmla="*/ 444 h 1760"/>
                <a:gd name="T28" fmla="*/ 386 w 2663"/>
                <a:gd name="T29" fmla="*/ 763 h 1760"/>
                <a:gd name="T30" fmla="*/ 416 w 2663"/>
                <a:gd name="T31" fmla="*/ 1090 h 1760"/>
                <a:gd name="T32" fmla="*/ 467 w 2663"/>
                <a:gd name="T33" fmla="*/ 1619 h 1760"/>
                <a:gd name="T34" fmla="*/ 317 w 2663"/>
                <a:gd name="T35" fmla="*/ 1593 h 1760"/>
                <a:gd name="T36" fmla="*/ 218 w 2663"/>
                <a:gd name="T37" fmla="*/ 1630 h 1760"/>
                <a:gd name="T38" fmla="*/ 73 w 2663"/>
                <a:gd name="T39" fmla="*/ 958 h 1760"/>
                <a:gd name="T40" fmla="*/ 18 w 2663"/>
                <a:gd name="T41" fmla="*/ 928 h 1760"/>
                <a:gd name="T42" fmla="*/ 2 w 2663"/>
                <a:gd name="T43" fmla="*/ 611 h 1760"/>
                <a:gd name="T44" fmla="*/ 70 w 2663"/>
                <a:gd name="T45" fmla="*/ 373 h 1760"/>
                <a:gd name="T46" fmla="*/ 287 w 2663"/>
                <a:gd name="T47" fmla="*/ 363 h 1760"/>
                <a:gd name="T48" fmla="*/ 1373 w 2663"/>
                <a:gd name="T49" fmla="*/ 336 h 1760"/>
                <a:gd name="T50" fmla="*/ 1353 w 2663"/>
                <a:gd name="T51" fmla="*/ 422 h 1760"/>
                <a:gd name="T52" fmla="*/ 1213 w 2663"/>
                <a:gd name="T53" fmla="*/ 535 h 1760"/>
                <a:gd name="T54" fmla="*/ 1132 w 2663"/>
                <a:gd name="T55" fmla="*/ 570 h 1760"/>
                <a:gd name="T56" fmla="*/ 1007 w 2663"/>
                <a:gd name="T57" fmla="*/ 1072 h 1760"/>
                <a:gd name="T58" fmla="*/ 850 w 2663"/>
                <a:gd name="T59" fmla="*/ 1756 h 1760"/>
                <a:gd name="T60" fmla="*/ 762 w 2663"/>
                <a:gd name="T61" fmla="*/ 1735 h 1760"/>
                <a:gd name="T62" fmla="*/ 604 w 2663"/>
                <a:gd name="T63" fmla="*/ 1735 h 1760"/>
                <a:gd name="T64" fmla="*/ 567 w 2663"/>
                <a:gd name="T65" fmla="*/ 1068 h 1760"/>
                <a:gd name="T66" fmla="*/ 507 w 2663"/>
                <a:gd name="T67" fmla="*/ 910 h 1760"/>
                <a:gd name="T68" fmla="*/ 513 w 2663"/>
                <a:gd name="T69" fmla="*/ 552 h 1760"/>
                <a:gd name="T70" fmla="*/ 641 w 2663"/>
                <a:gd name="T71" fmla="*/ 465 h 1760"/>
                <a:gd name="T72" fmla="*/ 824 w 2663"/>
                <a:gd name="T73" fmla="*/ 466 h 1760"/>
                <a:gd name="T74" fmla="*/ 1029 w 2663"/>
                <a:gd name="T75" fmla="*/ 453 h 1760"/>
                <a:gd name="T76" fmla="*/ 1138 w 2663"/>
                <a:gd name="T77" fmla="*/ 421 h 1760"/>
                <a:gd name="T78" fmla="*/ 1203 w 2663"/>
                <a:gd name="T79" fmla="*/ 363 h 1760"/>
                <a:gd name="T80" fmla="*/ 2371 w 2663"/>
                <a:gd name="T81" fmla="*/ 91 h 1760"/>
                <a:gd name="T82" fmla="*/ 2526 w 2663"/>
                <a:gd name="T83" fmla="*/ 217 h 1760"/>
                <a:gd name="T84" fmla="*/ 2433 w 2663"/>
                <a:gd name="T85" fmla="*/ 395 h 1760"/>
                <a:gd name="T86" fmla="*/ 2241 w 2663"/>
                <a:gd name="T87" fmla="*/ 336 h 1760"/>
                <a:gd name="T88" fmla="*/ 2260 w 2663"/>
                <a:gd name="T89" fmla="*/ 137 h 1760"/>
                <a:gd name="T90" fmla="*/ 860 w 2663"/>
                <a:gd name="T91" fmla="*/ 103 h 1760"/>
                <a:gd name="T92" fmla="*/ 953 w 2663"/>
                <a:gd name="T93" fmla="*/ 281 h 1760"/>
                <a:gd name="T94" fmla="*/ 798 w 2663"/>
                <a:gd name="T95" fmla="*/ 407 h 1760"/>
                <a:gd name="T96" fmla="*/ 644 w 2663"/>
                <a:gd name="T97" fmla="*/ 281 h 1760"/>
                <a:gd name="T98" fmla="*/ 737 w 2663"/>
                <a:gd name="T99" fmla="*/ 103 h 1760"/>
                <a:gd name="T100" fmla="*/ 398 w 2663"/>
                <a:gd name="T101" fmla="*/ 46 h 1760"/>
                <a:gd name="T102" fmla="*/ 417 w 2663"/>
                <a:gd name="T103" fmla="*/ 241 h 1760"/>
                <a:gd name="T104" fmla="*/ 230 w 2663"/>
                <a:gd name="T105" fmla="*/ 297 h 1760"/>
                <a:gd name="T106" fmla="*/ 139 w 2663"/>
                <a:gd name="T107" fmla="*/ 124 h 1760"/>
                <a:gd name="T108" fmla="*/ 289 w 2663"/>
                <a:gd name="T109"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3" h="1760">
                  <a:moveTo>
                    <a:pt x="2369" y="462"/>
                  </a:moveTo>
                  <a:lnTo>
                    <a:pt x="2410" y="462"/>
                  </a:lnTo>
                  <a:lnTo>
                    <a:pt x="2450" y="462"/>
                  </a:lnTo>
                  <a:lnTo>
                    <a:pt x="2486" y="463"/>
                  </a:lnTo>
                  <a:lnTo>
                    <a:pt x="2519" y="463"/>
                  </a:lnTo>
                  <a:lnTo>
                    <a:pt x="2545" y="465"/>
                  </a:lnTo>
                  <a:lnTo>
                    <a:pt x="2566" y="466"/>
                  </a:lnTo>
                  <a:lnTo>
                    <a:pt x="2588" y="471"/>
                  </a:lnTo>
                  <a:lnTo>
                    <a:pt x="2607" y="479"/>
                  </a:lnTo>
                  <a:lnTo>
                    <a:pt x="2624" y="494"/>
                  </a:lnTo>
                  <a:lnTo>
                    <a:pt x="2639" y="511"/>
                  </a:lnTo>
                  <a:lnTo>
                    <a:pt x="2647" y="530"/>
                  </a:lnTo>
                  <a:lnTo>
                    <a:pt x="2652" y="552"/>
                  </a:lnTo>
                  <a:lnTo>
                    <a:pt x="2657" y="611"/>
                  </a:lnTo>
                  <a:lnTo>
                    <a:pt x="2659" y="665"/>
                  </a:lnTo>
                  <a:lnTo>
                    <a:pt x="2662" y="716"/>
                  </a:lnTo>
                  <a:lnTo>
                    <a:pt x="2663" y="764"/>
                  </a:lnTo>
                  <a:lnTo>
                    <a:pt x="2663" y="812"/>
                  </a:lnTo>
                  <a:lnTo>
                    <a:pt x="2660" y="859"/>
                  </a:lnTo>
                  <a:lnTo>
                    <a:pt x="2658" y="910"/>
                  </a:lnTo>
                  <a:lnTo>
                    <a:pt x="2654" y="964"/>
                  </a:lnTo>
                  <a:lnTo>
                    <a:pt x="2648" y="1024"/>
                  </a:lnTo>
                  <a:lnTo>
                    <a:pt x="2645" y="1040"/>
                  </a:lnTo>
                  <a:lnTo>
                    <a:pt x="2635" y="1053"/>
                  </a:lnTo>
                  <a:lnTo>
                    <a:pt x="2622" y="1062"/>
                  </a:lnTo>
                  <a:lnTo>
                    <a:pt x="2606" y="1067"/>
                  </a:lnTo>
                  <a:lnTo>
                    <a:pt x="2597" y="1068"/>
                  </a:lnTo>
                  <a:lnTo>
                    <a:pt x="2594" y="1069"/>
                  </a:lnTo>
                  <a:lnTo>
                    <a:pt x="2593" y="1069"/>
                  </a:lnTo>
                  <a:lnTo>
                    <a:pt x="2591" y="1070"/>
                  </a:lnTo>
                  <a:lnTo>
                    <a:pt x="2588" y="1072"/>
                  </a:lnTo>
                  <a:lnTo>
                    <a:pt x="2581" y="1072"/>
                  </a:lnTo>
                  <a:lnTo>
                    <a:pt x="2564" y="1720"/>
                  </a:lnTo>
                  <a:lnTo>
                    <a:pt x="2561" y="1735"/>
                  </a:lnTo>
                  <a:lnTo>
                    <a:pt x="2553" y="1747"/>
                  </a:lnTo>
                  <a:lnTo>
                    <a:pt x="2539" y="1756"/>
                  </a:lnTo>
                  <a:lnTo>
                    <a:pt x="2525" y="1760"/>
                  </a:lnTo>
                  <a:lnTo>
                    <a:pt x="2439" y="1760"/>
                  </a:lnTo>
                  <a:lnTo>
                    <a:pt x="2423" y="1756"/>
                  </a:lnTo>
                  <a:lnTo>
                    <a:pt x="2411" y="1747"/>
                  </a:lnTo>
                  <a:lnTo>
                    <a:pt x="2403" y="1735"/>
                  </a:lnTo>
                  <a:lnTo>
                    <a:pt x="2400" y="1720"/>
                  </a:lnTo>
                  <a:lnTo>
                    <a:pt x="2400" y="1178"/>
                  </a:lnTo>
                  <a:lnTo>
                    <a:pt x="2337" y="1178"/>
                  </a:lnTo>
                  <a:lnTo>
                    <a:pt x="2337" y="1720"/>
                  </a:lnTo>
                  <a:lnTo>
                    <a:pt x="2335" y="1735"/>
                  </a:lnTo>
                  <a:lnTo>
                    <a:pt x="2327" y="1747"/>
                  </a:lnTo>
                  <a:lnTo>
                    <a:pt x="2315" y="1756"/>
                  </a:lnTo>
                  <a:lnTo>
                    <a:pt x="2299" y="1760"/>
                  </a:lnTo>
                  <a:lnTo>
                    <a:pt x="2213" y="1760"/>
                  </a:lnTo>
                  <a:lnTo>
                    <a:pt x="2198" y="1756"/>
                  </a:lnTo>
                  <a:lnTo>
                    <a:pt x="2185" y="1747"/>
                  </a:lnTo>
                  <a:lnTo>
                    <a:pt x="2177" y="1735"/>
                  </a:lnTo>
                  <a:lnTo>
                    <a:pt x="2174" y="1720"/>
                  </a:lnTo>
                  <a:lnTo>
                    <a:pt x="2157" y="1072"/>
                  </a:lnTo>
                  <a:lnTo>
                    <a:pt x="2150" y="1072"/>
                  </a:lnTo>
                  <a:lnTo>
                    <a:pt x="2146" y="1070"/>
                  </a:lnTo>
                  <a:lnTo>
                    <a:pt x="2145" y="1069"/>
                  </a:lnTo>
                  <a:lnTo>
                    <a:pt x="2144" y="1069"/>
                  </a:lnTo>
                  <a:lnTo>
                    <a:pt x="2140" y="1068"/>
                  </a:lnTo>
                  <a:lnTo>
                    <a:pt x="2132" y="1067"/>
                  </a:lnTo>
                  <a:lnTo>
                    <a:pt x="2116" y="1062"/>
                  </a:lnTo>
                  <a:lnTo>
                    <a:pt x="2103" y="1053"/>
                  </a:lnTo>
                  <a:lnTo>
                    <a:pt x="2093" y="1040"/>
                  </a:lnTo>
                  <a:lnTo>
                    <a:pt x="2090" y="1024"/>
                  </a:lnTo>
                  <a:lnTo>
                    <a:pt x="2084" y="964"/>
                  </a:lnTo>
                  <a:lnTo>
                    <a:pt x="2080" y="910"/>
                  </a:lnTo>
                  <a:lnTo>
                    <a:pt x="2078" y="859"/>
                  </a:lnTo>
                  <a:lnTo>
                    <a:pt x="2076" y="812"/>
                  </a:lnTo>
                  <a:lnTo>
                    <a:pt x="2075" y="764"/>
                  </a:lnTo>
                  <a:lnTo>
                    <a:pt x="2076" y="716"/>
                  </a:lnTo>
                  <a:lnTo>
                    <a:pt x="2079" y="665"/>
                  </a:lnTo>
                  <a:lnTo>
                    <a:pt x="2081" y="611"/>
                  </a:lnTo>
                  <a:lnTo>
                    <a:pt x="2086" y="552"/>
                  </a:lnTo>
                  <a:lnTo>
                    <a:pt x="2091" y="530"/>
                  </a:lnTo>
                  <a:lnTo>
                    <a:pt x="2100" y="511"/>
                  </a:lnTo>
                  <a:lnTo>
                    <a:pt x="2114" y="494"/>
                  </a:lnTo>
                  <a:lnTo>
                    <a:pt x="2131" y="479"/>
                  </a:lnTo>
                  <a:lnTo>
                    <a:pt x="2150" y="471"/>
                  </a:lnTo>
                  <a:lnTo>
                    <a:pt x="2172" y="466"/>
                  </a:lnTo>
                  <a:lnTo>
                    <a:pt x="2192" y="465"/>
                  </a:lnTo>
                  <a:lnTo>
                    <a:pt x="2219" y="463"/>
                  </a:lnTo>
                  <a:lnTo>
                    <a:pt x="2252" y="463"/>
                  </a:lnTo>
                  <a:lnTo>
                    <a:pt x="2289" y="462"/>
                  </a:lnTo>
                  <a:lnTo>
                    <a:pt x="2328" y="462"/>
                  </a:lnTo>
                  <a:lnTo>
                    <a:pt x="2369" y="462"/>
                  </a:lnTo>
                  <a:close/>
                  <a:moveTo>
                    <a:pt x="287" y="363"/>
                  </a:moveTo>
                  <a:lnTo>
                    <a:pt x="327" y="363"/>
                  </a:lnTo>
                  <a:lnTo>
                    <a:pt x="365" y="363"/>
                  </a:lnTo>
                  <a:lnTo>
                    <a:pt x="402" y="364"/>
                  </a:lnTo>
                  <a:lnTo>
                    <a:pt x="433" y="364"/>
                  </a:lnTo>
                  <a:lnTo>
                    <a:pt x="460" y="365"/>
                  </a:lnTo>
                  <a:lnTo>
                    <a:pt x="480" y="367"/>
                  </a:lnTo>
                  <a:lnTo>
                    <a:pt x="495" y="369"/>
                  </a:lnTo>
                  <a:lnTo>
                    <a:pt x="509" y="375"/>
                  </a:lnTo>
                  <a:lnTo>
                    <a:pt x="480" y="393"/>
                  </a:lnTo>
                  <a:lnTo>
                    <a:pt x="455" y="416"/>
                  </a:lnTo>
                  <a:lnTo>
                    <a:pt x="433" y="444"/>
                  </a:lnTo>
                  <a:lnTo>
                    <a:pt x="415" y="474"/>
                  </a:lnTo>
                  <a:lnTo>
                    <a:pt x="403" y="507"/>
                  </a:lnTo>
                  <a:lnTo>
                    <a:pt x="397" y="542"/>
                  </a:lnTo>
                  <a:lnTo>
                    <a:pt x="393" y="604"/>
                  </a:lnTo>
                  <a:lnTo>
                    <a:pt x="390" y="661"/>
                  </a:lnTo>
                  <a:lnTo>
                    <a:pt x="387" y="714"/>
                  </a:lnTo>
                  <a:lnTo>
                    <a:pt x="386" y="763"/>
                  </a:lnTo>
                  <a:lnTo>
                    <a:pt x="387" y="813"/>
                  </a:lnTo>
                  <a:lnTo>
                    <a:pt x="388" y="864"/>
                  </a:lnTo>
                  <a:lnTo>
                    <a:pt x="391" y="916"/>
                  </a:lnTo>
                  <a:lnTo>
                    <a:pt x="396" y="972"/>
                  </a:lnTo>
                  <a:lnTo>
                    <a:pt x="401" y="1035"/>
                  </a:lnTo>
                  <a:lnTo>
                    <a:pt x="407" y="1063"/>
                  </a:lnTo>
                  <a:lnTo>
                    <a:pt x="416" y="1090"/>
                  </a:lnTo>
                  <a:lnTo>
                    <a:pt x="431" y="1114"/>
                  </a:lnTo>
                  <a:lnTo>
                    <a:pt x="449" y="1136"/>
                  </a:lnTo>
                  <a:lnTo>
                    <a:pt x="471" y="1153"/>
                  </a:lnTo>
                  <a:lnTo>
                    <a:pt x="480" y="1517"/>
                  </a:lnTo>
                  <a:lnTo>
                    <a:pt x="478" y="1593"/>
                  </a:lnTo>
                  <a:lnTo>
                    <a:pt x="475" y="1607"/>
                  </a:lnTo>
                  <a:lnTo>
                    <a:pt x="467" y="1619"/>
                  </a:lnTo>
                  <a:lnTo>
                    <a:pt x="455" y="1628"/>
                  </a:lnTo>
                  <a:lnTo>
                    <a:pt x="439" y="1630"/>
                  </a:lnTo>
                  <a:lnTo>
                    <a:pt x="356" y="1630"/>
                  </a:lnTo>
                  <a:lnTo>
                    <a:pt x="341" y="1628"/>
                  </a:lnTo>
                  <a:lnTo>
                    <a:pt x="329" y="1619"/>
                  </a:lnTo>
                  <a:lnTo>
                    <a:pt x="321" y="1607"/>
                  </a:lnTo>
                  <a:lnTo>
                    <a:pt x="317" y="1593"/>
                  </a:lnTo>
                  <a:lnTo>
                    <a:pt x="317" y="1063"/>
                  </a:lnTo>
                  <a:lnTo>
                    <a:pt x="257" y="1063"/>
                  </a:lnTo>
                  <a:lnTo>
                    <a:pt x="257" y="1593"/>
                  </a:lnTo>
                  <a:lnTo>
                    <a:pt x="254" y="1607"/>
                  </a:lnTo>
                  <a:lnTo>
                    <a:pt x="246" y="1619"/>
                  </a:lnTo>
                  <a:lnTo>
                    <a:pt x="234" y="1628"/>
                  </a:lnTo>
                  <a:lnTo>
                    <a:pt x="218" y="1630"/>
                  </a:lnTo>
                  <a:lnTo>
                    <a:pt x="136" y="1630"/>
                  </a:lnTo>
                  <a:lnTo>
                    <a:pt x="120" y="1628"/>
                  </a:lnTo>
                  <a:lnTo>
                    <a:pt x="108" y="1619"/>
                  </a:lnTo>
                  <a:lnTo>
                    <a:pt x="99" y="1607"/>
                  </a:lnTo>
                  <a:lnTo>
                    <a:pt x="97" y="1593"/>
                  </a:lnTo>
                  <a:lnTo>
                    <a:pt x="80" y="959"/>
                  </a:lnTo>
                  <a:lnTo>
                    <a:pt x="73" y="958"/>
                  </a:lnTo>
                  <a:lnTo>
                    <a:pt x="69" y="957"/>
                  </a:lnTo>
                  <a:lnTo>
                    <a:pt x="68" y="956"/>
                  </a:lnTo>
                  <a:lnTo>
                    <a:pt x="66" y="956"/>
                  </a:lnTo>
                  <a:lnTo>
                    <a:pt x="56" y="954"/>
                  </a:lnTo>
                  <a:lnTo>
                    <a:pt x="41" y="949"/>
                  </a:lnTo>
                  <a:lnTo>
                    <a:pt x="28" y="941"/>
                  </a:lnTo>
                  <a:lnTo>
                    <a:pt x="18" y="928"/>
                  </a:lnTo>
                  <a:lnTo>
                    <a:pt x="14" y="912"/>
                  </a:lnTo>
                  <a:lnTo>
                    <a:pt x="9" y="854"/>
                  </a:lnTo>
                  <a:lnTo>
                    <a:pt x="5" y="801"/>
                  </a:lnTo>
                  <a:lnTo>
                    <a:pt x="3" y="751"/>
                  </a:lnTo>
                  <a:lnTo>
                    <a:pt x="0" y="704"/>
                  </a:lnTo>
                  <a:lnTo>
                    <a:pt x="0" y="658"/>
                  </a:lnTo>
                  <a:lnTo>
                    <a:pt x="2" y="611"/>
                  </a:lnTo>
                  <a:lnTo>
                    <a:pt x="3" y="561"/>
                  </a:lnTo>
                  <a:lnTo>
                    <a:pt x="6" y="508"/>
                  </a:lnTo>
                  <a:lnTo>
                    <a:pt x="10" y="450"/>
                  </a:lnTo>
                  <a:lnTo>
                    <a:pt x="16" y="426"/>
                  </a:lnTo>
                  <a:lnTo>
                    <a:pt x="29" y="403"/>
                  </a:lnTo>
                  <a:lnTo>
                    <a:pt x="47" y="385"/>
                  </a:lnTo>
                  <a:lnTo>
                    <a:pt x="70" y="373"/>
                  </a:lnTo>
                  <a:lnTo>
                    <a:pt x="95" y="367"/>
                  </a:lnTo>
                  <a:lnTo>
                    <a:pt x="114" y="365"/>
                  </a:lnTo>
                  <a:lnTo>
                    <a:pt x="141" y="364"/>
                  </a:lnTo>
                  <a:lnTo>
                    <a:pt x="173" y="364"/>
                  </a:lnTo>
                  <a:lnTo>
                    <a:pt x="208" y="363"/>
                  </a:lnTo>
                  <a:lnTo>
                    <a:pt x="247" y="363"/>
                  </a:lnTo>
                  <a:lnTo>
                    <a:pt x="287" y="363"/>
                  </a:lnTo>
                  <a:close/>
                  <a:moveTo>
                    <a:pt x="1319" y="298"/>
                  </a:moveTo>
                  <a:lnTo>
                    <a:pt x="1328" y="299"/>
                  </a:lnTo>
                  <a:lnTo>
                    <a:pt x="1340" y="301"/>
                  </a:lnTo>
                  <a:lnTo>
                    <a:pt x="1350" y="307"/>
                  </a:lnTo>
                  <a:lnTo>
                    <a:pt x="1358" y="315"/>
                  </a:lnTo>
                  <a:lnTo>
                    <a:pt x="1367" y="326"/>
                  </a:lnTo>
                  <a:lnTo>
                    <a:pt x="1373" y="336"/>
                  </a:lnTo>
                  <a:lnTo>
                    <a:pt x="1377" y="347"/>
                  </a:lnTo>
                  <a:lnTo>
                    <a:pt x="1382" y="361"/>
                  </a:lnTo>
                  <a:lnTo>
                    <a:pt x="1384" y="374"/>
                  </a:lnTo>
                  <a:lnTo>
                    <a:pt x="1380" y="388"/>
                  </a:lnTo>
                  <a:lnTo>
                    <a:pt x="1373" y="402"/>
                  </a:lnTo>
                  <a:lnTo>
                    <a:pt x="1363" y="413"/>
                  </a:lnTo>
                  <a:lnTo>
                    <a:pt x="1353" y="422"/>
                  </a:lnTo>
                  <a:lnTo>
                    <a:pt x="1329" y="444"/>
                  </a:lnTo>
                  <a:lnTo>
                    <a:pt x="1305" y="465"/>
                  </a:lnTo>
                  <a:lnTo>
                    <a:pt x="1282" y="483"/>
                  </a:lnTo>
                  <a:lnTo>
                    <a:pt x="1261" y="500"/>
                  </a:lnTo>
                  <a:lnTo>
                    <a:pt x="1242" y="514"/>
                  </a:lnTo>
                  <a:lnTo>
                    <a:pt x="1226" y="525"/>
                  </a:lnTo>
                  <a:lnTo>
                    <a:pt x="1213" y="535"/>
                  </a:lnTo>
                  <a:lnTo>
                    <a:pt x="1205" y="540"/>
                  </a:lnTo>
                  <a:lnTo>
                    <a:pt x="1202" y="542"/>
                  </a:lnTo>
                  <a:lnTo>
                    <a:pt x="1199" y="543"/>
                  </a:lnTo>
                  <a:lnTo>
                    <a:pt x="1189" y="547"/>
                  </a:lnTo>
                  <a:lnTo>
                    <a:pt x="1174" y="553"/>
                  </a:lnTo>
                  <a:lnTo>
                    <a:pt x="1156" y="561"/>
                  </a:lnTo>
                  <a:lnTo>
                    <a:pt x="1132" y="570"/>
                  </a:lnTo>
                  <a:lnTo>
                    <a:pt x="1107" y="578"/>
                  </a:lnTo>
                  <a:lnTo>
                    <a:pt x="1076" y="588"/>
                  </a:lnTo>
                  <a:lnTo>
                    <a:pt x="1045" y="596"/>
                  </a:lnTo>
                  <a:lnTo>
                    <a:pt x="1012" y="605"/>
                  </a:lnTo>
                  <a:lnTo>
                    <a:pt x="1009" y="606"/>
                  </a:lnTo>
                  <a:lnTo>
                    <a:pt x="1009" y="1072"/>
                  </a:lnTo>
                  <a:lnTo>
                    <a:pt x="1007" y="1072"/>
                  </a:lnTo>
                  <a:lnTo>
                    <a:pt x="991" y="1720"/>
                  </a:lnTo>
                  <a:lnTo>
                    <a:pt x="988" y="1735"/>
                  </a:lnTo>
                  <a:lnTo>
                    <a:pt x="980" y="1747"/>
                  </a:lnTo>
                  <a:lnTo>
                    <a:pt x="966" y="1756"/>
                  </a:lnTo>
                  <a:lnTo>
                    <a:pt x="952" y="1760"/>
                  </a:lnTo>
                  <a:lnTo>
                    <a:pt x="866" y="1760"/>
                  </a:lnTo>
                  <a:lnTo>
                    <a:pt x="850" y="1756"/>
                  </a:lnTo>
                  <a:lnTo>
                    <a:pt x="838" y="1747"/>
                  </a:lnTo>
                  <a:lnTo>
                    <a:pt x="830" y="1735"/>
                  </a:lnTo>
                  <a:lnTo>
                    <a:pt x="826" y="1720"/>
                  </a:lnTo>
                  <a:lnTo>
                    <a:pt x="826" y="1178"/>
                  </a:lnTo>
                  <a:lnTo>
                    <a:pt x="764" y="1178"/>
                  </a:lnTo>
                  <a:lnTo>
                    <a:pt x="764" y="1720"/>
                  </a:lnTo>
                  <a:lnTo>
                    <a:pt x="762" y="1735"/>
                  </a:lnTo>
                  <a:lnTo>
                    <a:pt x="754" y="1747"/>
                  </a:lnTo>
                  <a:lnTo>
                    <a:pt x="740" y="1756"/>
                  </a:lnTo>
                  <a:lnTo>
                    <a:pt x="726" y="1760"/>
                  </a:lnTo>
                  <a:lnTo>
                    <a:pt x="640" y="1760"/>
                  </a:lnTo>
                  <a:lnTo>
                    <a:pt x="624" y="1756"/>
                  </a:lnTo>
                  <a:lnTo>
                    <a:pt x="612" y="1747"/>
                  </a:lnTo>
                  <a:lnTo>
                    <a:pt x="604" y="1735"/>
                  </a:lnTo>
                  <a:lnTo>
                    <a:pt x="601" y="1720"/>
                  </a:lnTo>
                  <a:lnTo>
                    <a:pt x="584" y="1072"/>
                  </a:lnTo>
                  <a:lnTo>
                    <a:pt x="577" y="1072"/>
                  </a:lnTo>
                  <a:lnTo>
                    <a:pt x="573" y="1070"/>
                  </a:lnTo>
                  <a:lnTo>
                    <a:pt x="572" y="1069"/>
                  </a:lnTo>
                  <a:lnTo>
                    <a:pt x="571" y="1069"/>
                  </a:lnTo>
                  <a:lnTo>
                    <a:pt x="567" y="1068"/>
                  </a:lnTo>
                  <a:lnTo>
                    <a:pt x="559" y="1067"/>
                  </a:lnTo>
                  <a:lnTo>
                    <a:pt x="543" y="1062"/>
                  </a:lnTo>
                  <a:lnTo>
                    <a:pt x="530" y="1053"/>
                  </a:lnTo>
                  <a:lnTo>
                    <a:pt x="520" y="1040"/>
                  </a:lnTo>
                  <a:lnTo>
                    <a:pt x="515" y="1024"/>
                  </a:lnTo>
                  <a:lnTo>
                    <a:pt x="511" y="964"/>
                  </a:lnTo>
                  <a:lnTo>
                    <a:pt x="507" y="910"/>
                  </a:lnTo>
                  <a:lnTo>
                    <a:pt x="504" y="859"/>
                  </a:lnTo>
                  <a:lnTo>
                    <a:pt x="502" y="812"/>
                  </a:lnTo>
                  <a:lnTo>
                    <a:pt x="502" y="764"/>
                  </a:lnTo>
                  <a:lnTo>
                    <a:pt x="503" y="716"/>
                  </a:lnTo>
                  <a:lnTo>
                    <a:pt x="504" y="665"/>
                  </a:lnTo>
                  <a:lnTo>
                    <a:pt x="508" y="611"/>
                  </a:lnTo>
                  <a:lnTo>
                    <a:pt x="513" y="552"/>
                  </a:lnTo>
                  <a:lnTo>
                    <a:pt x="519" y="526"/>
                  </a:lnTo>
                  <a:lnTo>
                    <a:pt x="532" y="503"/>
                  </a:lnTo>
                  <a:lnTo>
                    <a:pt x="550" y="485"/>
                  </a:lnTo>
                  <a:lnTo>
                    <a:pt x="573" y="472"/>
                  </a:lnTo>
                  <a:lnTo>
                    <a:pt x="599" y="466"/>
                  </a:lnTo>
                  <a:lnTo>
                    <a:pt x="618" y="465"/>
                  </a:lnTo>
                  <a:lnTo>
                    <a:pt x="641" y="465"/>
                  </a:lnTo>
                  <a:lnTo>
                    <a:pt x="669" y="465"/>
                  </a:lnTo>
                  <a:lnTo>
                    <a:pt x="698" y="465"/>
                  </a:lnTo>
                  <a:lnTo>
                    <a:pt x="727" y="465"/>
                  </a:lnTo>
                  <a:lnTo>
                    <a:pt x="756" y="465"/>
                  </a:lnTo>
                  <a:lnTo>
                    <a:pt x="783" y="466"/>
                  </a:lnTo>
                  <a:lnTo>
                    <a:pt x="806" y="466"/>
                  </a:lnTo>
                  <a:lnTo>
                    <a:pt x="824" y="466"/>
                  </a:lnTo>
                  <a:lnTo>
                    <a:pt x="835" y="467"/>
                  </a:lnTo>
                  <a:lnTo>
                    <a:pt x="839" y="467"/>
                  </a:lnTo>
                  <a:lnTo>
                    <a:pt x="874" y="466"/>
                  </a:lnTo>
                  <a:lnTo>
                    <a:pt x="913" y="463"/>
                  </a:lnTo>
                  <a:lnTo>
                    <a:pt x="954" y="462"/>
                  </a:lnTo>
                  <a:lnTo>
                    <a:pt x="1000" y="463"/>
                  </a:lnTo>
                  <a:lnTo>
                    <a:pt x="1029" y="453"/>
                  </a:lnTo>
                  <a:lnTo>
                    <a:pt x="1056" y="443"/>
                  </a:lnTo>
                  <a:lnTo>
                    <a:pt x="1080" y="436"/>
                  </a:lnTo>
                  <a:lnTo>
                    <a:pt x="1101" y="430"/>
                  </a:lnTo>
                  <a:lnTo>
                    <a:pt x="1118" y="426"/>
                  </a:lnTo>
                  <a:lnTo>
                    <a:pt x="1127" y="424"/>
                  </a:lnTo>
                  <a:lnTo>
                    <a:pt x="1131" y="422"/>
                  </a:lnTo>
                  <a:lnTo>
                    <a:pt x="1138" y="421"/>
                  </a:lnTo>
                  <a:lnTo>
                    <a:pt x="1142" y="417"/>
                  </a:lnTo>
                  <a:lnTo>
                    <a:pt x="1144" y="415"/>
                  </a:lnTo>
                  <a:lnTo>
                    <a:pt x="1150" y="409"/>
                  </a:lnTo>
                  <a:lnTo>
                    <a:pt x="1159" y="401"/>
                  </a:lnTo>
                  <a:lnTo>
                    <a:pt x="1171" y="390"/>
                  </a:lnTo>
                  <a:lnTo>
                    <a:pt x="1186" y="376"/>
                  </a:lnTo>
                  <a:lnTo>
                    <a:pt x="1203" y="363"/>
                  </a:lnTo>
                  <a:lnTo>
                    <a:pt x="1224" y="347"/>
                  </a:lnTo>
                  <a:lnTo>
                    <a:pt x="1246" y="333"/>
                  </a:lnTo>
                  <a:lnTo>
                    <a:pt x="1269" y="317"/>
                  </a:lnTo>
                  <a:lnTo>
                    <a:pt x="1294" y="304"/>
                  </a:lnTo>
                  <a:lnTo>
                    <a:pt x="1306" y="299"/>
                  </a:lnTo>
                  <a:lnTo>
                    <a:pt x="1319" y="298"/>
                  </a:lnTo>
                  <a:close/>
                  <a:moveTo>
                    <a:pt x="2371" y="91"/>
                  </a:moveTo>
                  <a:lnTo>
                    <a:pt x="2403" y="95"/>
                  </a:lnTo>
                  <a:lnTo>
                    <a:pt x="2433" y="103"/>
                  </a:lnTo>
                  <a:lnTo>
                    <a:pt x="2460" y="118"/>
                  </a:lnTo>
                  <a:lnTo>
                    <a:pt x="2483" y="137"/>
                  </a:lnTo>
                  <a:lnTo>
                    <a:pt x="2502" y="161"/>
                  </a:lnTo>
                  <a:lnTo>
                    <a:pt x="2516" y="188"/>
                  </a:lnTo>
                  <a:lnTo>
                    <a:pt x="2526" y="217"/>
                  </a:lnTo>
                  <a:lnTo>
                    <a:pt x="2530" y="249"/>
                  </a:lnTo>
                  <a:lnTo>
                    <a:pt x="2526" y="281"/>
                  </a:lnTo>
                  <a:lnTo>
                    <a:pt x="2516" y="310"/>
                  </a:lnTo>
                  <a:lnTo>
                    <a:pt x="2502" y="336"/>
                  </a:lnTo>
                  <a:lnTo>
                    <a:pt x="2483" y="361"/>
                  </a:lnTo>
                  <a:lnTo>
                    <a:pt x="2460" y="380"/>
                  </a:lnTo>
                  <a:lnTo>
                    <a:pt x="2433" y="395"/>
                  </a:lnTo>
                  <a:lnTo>
                    <a:pt x="2403" y="403"/>
                  </a:lnTo>
                  <a:lnTo>
                    <a:pt x="2371" y="407"/>
                  </a:lnTo>
                  <a:lnTo>
                    <a:pt x="2340" y="403"/>
                  </a:lnTo>
                  <a:lnTo>
                    <a:pt x="2310" y="395"/>
                  </a:lnTo>
                  <a:lnTo>
                    <a:pt x="2283" y="380"/>
                  </a:lnTo>
                  <a:lnTo>
                    <a:pt x="2260" y="361"/>
                  </a:lnTo>
                  <a:lnTo>
                    <a:pt x="2241" y="336"/>
                  </a:lnTo>
                  <a:lnTo>
                    <a:pt x="2226" y="310"/>
                  </a:lnTo>
                  <a:lnTo>
                    <a:pt x="2217" y="281"/>
                  </a:lnTo>
                  <a:lnTo>
                    <a:pt x="2214" y="249"/>
                  </a:lnTo>
                  <a:lnTo>
                    <a:pt x="2217" y="217"/>
                  </a:lnTo>
                  <a:lnTo>
                    <a:pt x="2226" y="188"/>
                  </a:lnTo>
                  <a:lnTo>
                    <a:pt x="2241" y="161"/>
                  </a:lnTo>
                  <a:lnTo>
                    <a:pt x="2260" y="137"/>
                  </a:lnTo>
                  <a:lnTo>
                    <a:pt x="2283" y="118"/>
                  </a:lnTo>
                  <a:lnTo>
                    <a:pt x="2310" y="103"/>
                  </a:lnTo>
                  <a:lnTo>
                    <a:pt x="2340" y="95"/>
                  </a:lnTo>
                  <a:lnTo>
                    <a:pt x="2371" y="91"/>
                  </a:lnTo>
                  <a:close/>
                  <a:moveTo>
                    <a:pt x="798" y="91"/>
                  </a:moveTo>
                  <a:lnTo>
                    <a:pt x="830" y="95"/>
                  </a:lnTo>
                  <a:lnTo>
                    <a:pt x="860" y="103"/>
                  </a:lnTo>
                  <a:lnTo>
                    <a:pt x="887" y="118"/>
                  </a:lnTo>
                  <a:lnTo>
                    <a:pt x="910" y="137"/>
                  </a:lnTo>
                  <a:lnTo>
                    <a:pt x="929" y="161"/>
                  </a:lnTo>
                  <a:lnTo>
                    <a:pt x="943" y="188"/>
                  </a:lnTo>
                  <a:lnTo>
                    <a:pt x="953" y="217"/>
                  </a:lnTo>
                  <a:lnTo>
                    <a:pt x="955" y="249"/>
                  </a:lnTo>
                  <a:lnTo>
                    <a:pt x="953" y="281"/>
                  </a:lnTo>
                  <a:lnTo>
                    <a:pt x="943" y="310"/>
                  </a:lnTo>
                  <a:lnTo>
                    <a:pt x="929" y="336"/>
                  </a:lnTo>
                  <a:lnTo>
                    <a:pt x="910" y="361"/>
                  </a:lnTo>
                  <a:lnTo>
                    <a:pt x="887" y="380"/>
                  </a:lnTo>
                  <a:lnTo>
                    <a:pt x="860" y="395"/>
                  </a:lnTo>
                  <a:lnTo>
                    <a:pt x="830" y="403"/>
                  </a:lnTo>
                  <a:lnTo>
                    <a:pt x="798" y="407"/>
                  </a:lnTo>
                  <a:lnTo>
                    <a:pt x="767" y="403"/>
                  </a:lnTo>
                  <a:lnTo>
                    <a:pt x="737" y="395"/>
                  </a:lnTo>
                  <a:lnTo>
                    <a:pt x="710" y="380"/>
                  </a:lnTo>
                  <a:lnTo>
                    <a:pt x="687" y="361"/>
                  </a:lnTo>
                  <a:lnTo>
                    <a:pt x="668" y="336"/>
                  </a:lnTo>
                  <a:lnTo>
                    <a:pt x="653" y="310"/>
                  </a:lnTo>
                  <a:lnTo>
                    <a:pt x="644" y="281"/>
                  </a:lnTo>
                  <a:lnTo>
                    <a:pt x="641" y="249"/>
                  </a:lnTo>
                  <a:lnTo>
                    <a:pt x="644" y="217"/>
                  </a:lnTo>
                  <a:lnTo>
                    <a:pt x="653" y="188"/>
                  </a:lnTo>
                  <a:lnTo>
                    <a:pt x="668" y="161"/>
                  </a:lnTo>
                  <a:lnTo>
                    <a:pt x="687" y="137"/>
                  </a:lnTo>
                  <a:lnTo>
                    <a:pt x="710" y="118"/>
                  </a:lnTo>
                  <a:lnTo>
                    <a:pt x="737" y="103"/>
                  </a:lnTo>
                  <a:lnTo>
                    <a:pt x="767" y="95"/>
                  </a:lnTo>
                  <a:lnTo>
                    <a:pt x="798" y="91"/>
                  </a:lnTo>
                  <a:close/>
                  <a:moveTo>
                    <a:pt x="289" y="0"/>
                  </a:moveTo>
                  <a:lnTo>
                    <a:pt x="321" y="4"/>
                  </a:lnTo>
                  <a:lnTo>
                    <a:pt x="350" y="12"/>
                  </a:lnTo>
                  <a:lnTo>
                    <a:pt x="376" y="27"/>
                  </a:lnTo>
                  <a:lnTo>
                    <a:pt x="398" y="46"/>
                  </a:lnTo>
                  <a:lnTo>
                    <a:pt x="417" y="68"/>
                  </a:lnTo>
                  <a:lnTo>
                    <a:pt x="432" y="95"/>
                  </a:lnTo>
                  <a:lnTo>
                    <a:pt x="440" y="124"/>
                  </a:lnTo>
                  <a:lnTo>
                    <a:pt x="444" y="155"/>
                  </a:lnTo>
                  <a:lnTo>
                    <a:pt x="440" y="185"/>
                  </a:lnTo>
                  <a:lnTo>
                    <a:pt x="432" y="214"/>
                  </a:lnTo>
                  <a:lnTo>
                    <a:pt x="417" y="241"/>
                  </a:lnTo>
                  <a:lnTo>
                    <a:pt x="398" y="264"/>
                  </a:lnTo>
                  <a:lnTo>
                    <a:pt x="376" y="282"/>
                  </a:lnTo>
                  <a:lnTo>
                    <a:pt x="350" y="297"/>
                  </a:lnTo>
                  <a:lnTo>
                    <a:pt x="321" y="305"/>
                  </a:lnTo>
                  <a:lnTo>
                    <a:pt x="289" y="309"/>
                  </a:lnTo>
                  <a:lnTo>
                    <a:pt x="259" y="305"/>
                  </a:lnTo>
                  <a:lnTo>
                    <a:pt x="230" y="297"/>
                  </a:lnTo>
                  <a:lnTo>
                    <a:pt x="203" y="282"/>
                  </a:lnTo>
                  <a:lnTo>
                    <a:pt x="180" y="264"/>
                  </a:lnTo>
                  <a:lnTo>
                    <a:pt x="162" y="241"/>
                  </a:lnTo>
                  <a:lnTo>
                    <a:pt x="148" y="214"/>
                  </a:lnTo>
                  <a:lnTo>
                    <a:pt x="139" y="185"/>
                  </a:lnTo>
                  <a:lnTo>
                    <a:pt x="136" y="155"/>
                  </a:lnTo>
                  <a:lnTo>
                    <a:pt x="139" y="124"/>
                  </a:lnTo>
                  <a:lnTo>
                    <a:pt x="148" y="95"/>
                  </a:lnTo>
                  <a:lnTo>
                    <a:pt x="162" y="68"/>
                  </a:lnTo>
                  <a:lnTo>
                    <a:pt x="180" y="46"/>
                  </a:lnTo>
                  <a:lnTo>
                    <a:pt x="203" y="27"/>
                  </a:lnTo>
                  <a:lnTo>
                    <a:pt x="230" y="12"/>
                  </a:lnTo>
                  <a:lnTo>
                    <a:pt x="259" y="4"/>
                  </a:lnTo>
                  <a:lnTo>
                    <a:pt x="28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4" name="Freeform 29"/>
          <p:cNvSpPr>
            <a:spLocks/>
          </p:cNvSpPr>
          <p:nvPr/>
        </p:nvSpPr>
        <p:spPr bwMode="auto">
          <a:xfrm>
            <a:off x="5267320" y="3463634"/>
            <a:ext cx="2023264" cy="1286514"/>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defTabSz="457200"/>
            <a:endParaRPr lang="en-US" sz="1800">
              <a:solidFill>
                <a:prstClr val="white"/>
              </a:solidFill>
            </a:endParaRPr>
          </a:p>
        </p:txBody>
      </p:sp>
      <p:grpSp>
        <p:nvGrpSpPr>
          <p:cNvPr id="275" name="Group 4"/>
          <p:cNvGrpSpPr>
            <a:grpSpLocks noChangeAspect="1"/>
          </p:cNvGrpSpPr>
          <p:nvPr/>
        </p:nvGrpSpPr>
        <p:grpSpPr bwMode="auto">
          <a:xfrm>
            <a:off x="8515849" y="4369438"/>
            <a:ext cx="521064" cy="367810"/>
            <a:chOff x="4083" y="2766"/>
            <a:chExt cx="510" cy="360"/>
          </a:xfrm>
        </p:grpSpPr>
        <p:sp>
          <p:nvSpPr>
            <p:cNvPr id="276" name="Freeform 6"/>
            <p:cNvSpPr>
              <a:spLocks noEditPoints="1"/>
            </p:cNvSpPr>
            <p:nvPr/>
          </p:nvSpPr>
          <p:spPr bwMode="auto">
            <a:xfrm>
              <a:off x="4083" y="2766"/>
              <a:ext cx="510" cy="360"/>
            </a:xfrm>
            <a:custGeom>
              <a:avLst/>
              <a:gdLst>
                <a:gd name="T0" fmla="*/ 1217 w 2554"/>
                <a:gd name="T1" fmla="*/ 1084 h 1800"/>
                <a:gd name="T2" fmla="*/ 1120 w 2554"/>
                <a:gd name="T3" fmla="*/ 1135 h 1800"/>
                <a:gd name="T4" fmla="*/ 873 w 2554"/>
                <a:gd name="T5" fmla="*/ 1136 h 1800"/>
                <a:gd name="T6" fmla="*/ 791 w 2554"/>
                <a:gd name="T7" fmla="*/ 1105 h 1800"/>
                <a:gd name="T8" fmla="*/ 1203 w 2554"/>
                <a:gd name="T9" fmla="*/ 1243 h 1800"/>
                <a:gd name="T10" fmla="*/ 1290 w 2554"/>
                <a:gd name="T11" fmla="*/ 1205 h 1800"/>
                <a:gd name="T12" fmla="*/ 1538 w 2554"/>
                <a:gd name="T13" fmla="*/ 1205 h 1800"/>
                <a:gd name="T14" fmla="*/ 1260 w 2554"/>
                <a:gd name="T15" fmla="*/ 1026 h 1800"/>
                <a:gd name="T16" fmla="*/ 1837 w 2554"/>
                <a:gd name="T17" fmla="*/ 787 h 1800"/>
                <a:gd name="T18" fmla="*/ 1463 w 2554"/>
                <a:gd name="T19" fmla="*/ 0 h 1800"/>
                <a:gd name="T20" fmla="*/ 1718 w 2554"/>
                <a:gd name="T21" fmla="*/ 14 h 1800"/>
                <a:gd name="T22" fmla="*/ 1811 w 2554"/>
                <a:gd name="T23" fmla="*/ 79 h 1800"/>
                <a:gd name="T24" fmla="*/ 1860 w 2554"/>
                <a:gd name="T25" fmla="*/ 182 h 1800"/>
                <a:gd name="T26" fmla="*/ 2148 w 2554"/>
                <a:gd name="T27" fmla="*/ 645 h 1800"/>
                <a:gd name="T28" fmla="*/ 2237 w 2554"/>
                <a:gd name="T29" fmla="*/ 656 h 1800"/>
                <a:gd name="T30" fmla="*/ 2371 w 2554"/>
                <a:gd name="T31" fmla="*/ 685 h 1800"/>
                <a:gd name="T32" fmla="*/ 2476 w 2554"/>
                <a:gd name="T33" fmla="*/ 765 h 1800"/>
                <a:gd name="T34" fmla="*/ 2541 w 2554"/>
                <a:gd name="T35" fmla="*/ 881 h 1800"/>
                <a:gd name="T36" fmla="*/ 2551 w 2554"/>
                <a:gd name="T37" fmla="*/ 1020 h 1800"/>
                <a:gd name="T38" fmla="*/ 2503 w 2554"/>
                <a:gd name="T39" fmla="*/ 1146 h 1800"/>
                <a:gd name="T40" fmla="*/ 2410 w 2554"/>
                <a:gd name="T41" fmla="*/ 1239 h 1800"/>
                <a:gd name="T42" fmla="*/ 2284 w 2554"/>
                <a:gd name="T43" fmla="*/ 1287 h 1800"/>
                <a:gd name="T44" fmla="*/ 2164 w 2554"/>
                <a:gd name="T45" fmla="*/ 1281 h 1800"/>
                <a:gd name="T46" fmla="*/ 2090 w 2554"/>
                <a:gd name="T47" fmla="*/ 1265 h 1800"/>
                <a:gd name="T48" fmla="*/ 1723 w 2554"/>
                <a:gd name="T49" fmla="*/ 1579 h 1800"/>
                <a:gd name="T50" fmla="*/ 1693 w 2554"/>
                <a:gd name="T51" fmla="*/ 1690 h 1800"/>
                <a:gd name="T52" fmla="*/ 1613 w 2554"/>
                <a:gd name="T53" fmla="*/ 1770 h 1800"/>
                <a:gd name="T54" fmla="*/ 1502 w 2554"/>
                <a:gd name="T55" fmla="*/ 1800 h 1800"/>
                <a:gd name="T56" fmla="*/ 1246 w 2554"/>
                <a:gd name="T57" fmla="*/ 1785 h 1800"/>
                <a:gd name="T58" fmla="*/ 1154 w 2554"/>
                <a:gd name="T59" fmla="*/ 1721 h 1800"/>
                <a:gd name="T60" fmla="*/ 1105 w 2554"/>
                <a:gd name="T61" fmla="*/ 1617 h 1800"/>
                <a:gd name="T62" fmla="*/ 549 w 2554"/>
                <a:gd name="T63" fmla="*/ 1403 h 1800"/>
                <a:gd name="T64" fmla="*/ 466 w 2554"/>
                <a:gd name="T65" fmla="*/ 1452 h 1800"/>
                <a:gd name="T66" fmla="*/ 221 w 2554"/>
                <a:gd name="T67" fmla="*/ 1463 h 1800"/>
                <a:gd name="T68" fmla="*/ 109 w 2554"/>
                <a:gd name="T69" fmla="*/ 1432 h 1800"/>
                <a:gd name="T70" fmla="*/ 30 w 2554"/>
                <a:gd name="T71" fmla="*/ 1353 h 1800"/>
                <a:gd name="T72" fmla="*/ 0 w 2554"/>
                <a:gd name="T73" fmla="*/ 1240 h 1800"/>
                <a:gd name="T74" fmla="*/ 14 w 2554"/>
                <a:gd name="T75" fmla="*/ 985 h 1800"/>
                <a:gd name="T76" fmla="*/ 79 w 2554"/>
                <a:gd name="T77" fmla="*/ 893 h 1800"/>
                <a:gd name="T78" fmla="*/ 182 w 2554"/>
                <a:gd name="T79" fmla="*/ 845 h 1800"/>
                <a:gd name="T80" fmla="*/ 432 w 2554"/>
                <a:gd name="T81" fmla="*/ 844 h 1800"/>
                <a:gd name="T82" fmla="*/ 520 w 2554"/>
                <a:gd name="T83" fmla="*/ 876 h 1800"/>
                <a:gd name="T84" fmla="*/ 685 w 2554"/>
                <a:gd name="T85" fmla="*/ 723 h 1800"/>
                <a:gd name="T86" fmla="*/ 733 w 2554"/>
                <a:gd name="T87" fmla="*/ 620 h 1800"/>
                <a:gd name="T88" fmla="*/ 826 w 2554"/>
                <a:gd name="T89" fmla="*/ 556 h 1800"/>
                <a:gd name="T90" fmla="*/ 1068 w 2554"/>
                <a:gd name="T91" fmla="*/ 541 h 1800"/>
                <a:gd name="T92" fmla="*/ 1246 w 2554"/>
                <a:gd name="T93" fmla="*/ 182 h 1800"/>
                <a:gd name="T94" fmla="*/ 1294 w 2554"/>
                <a:gd name="T95" fmla="*/ 79 h 1800"/>
                <a:gd name="T96" fmla="*/ 1386 w 2554"/>
                <a:gd name="T97" fmla="*/ 14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54" h="1800">
                  <a:moveTo>
                    <a:pt x="1260" y="1026"/>
                  </a:moveTo>
                  <a:lnTo>
                    <a:pt x="1241" y="1058"/>
                  </a:lnTo>
                  <a:lnTo>
                    <a:pt x="1217" y="1084"/>
                  </a:lnTo>
                  <a:lnTo>
                    <a:pt x="1189" y="1107"/>
                  </a:lnTo>
                  <a:lnTo>
                    <a:pt x="1156" y="1124"/>
                  </a:lnTo>
                  <a:lnTo>
                    <a:pt x="1120" y="1135"/>
                  </a:lnTo>
                  <a:lnTo>
                    <a:pt x="1081" y="1139"/>
                  </a:lnTo>
                  <a:lnTo>
                    <a:pt x="903" y="1139"/>
                  </a:lnTo>
                  <a:lnTo>
                    <a:pt x="873" y="1136"/>
                  </a:lnTo>
                  <a:lnTo>
                    <a:pt x="844" y="1130"/>
                  </a:lnTo>
                  <a:lnTo>
                    <a:pt x="816" y="1119"/>
                  </a:lnTo>
                  <a:lnTo>
                    <a:pt x="791" y="1105"/>
                  </a:lnTo>
                  <a:lnTo>
                    <a:pt x="737" y="1129"/>
                  </a:lnTo>
                  <a:lnTo>
                    <a:pt x="1180" y="1264"/>
                  </a:lnTo>
                  <a:lnTo>
                    <a:pt x="1203" y="1243"/>
                  </a:lnTo>
                  <a:lnTo>
                    <a:pt x="1230" y="1226"/>
                  </a:lnTo>
                  <a:lnTo>
                    <a:pt x="1259" y="1213"/>
                  </a:lnTo>
                  <a:lnTo>
                    <a:pt x="1290" y="1205"/>
                  </a:lnTo>
                  <a:lnTo>
                    <a:pt x="1323" y="1203"/>
                  </a:lnTo>
                  <a:lnTo>
                    <a:pt x="1502" y="1203"/>
                  </a:lnTo>
                  <a:lnTo>
                    <a:pt x="1538" y="1205"/>
                  </a:lnTo>
                  <a:lnTo>
                    <a:pt x="1573" y="1216"/>
                  </a:lnTo>
                  <a:lnTo>
                    <a:pt x="1793" y="1077"/>
                  </a:lnTo>
                  <a:lnTo>
                    <a:pt x="1260" y="1026"/>
                  </a:lnTo>
                  <a:close/>
                  <a:moveTo>
                    <a:pt x="1467" y="598"/>
                  </a:moveTo>
                  <a:lnTo>
                    <a:pt x="1323" y="737"/>
                  </a:lnTo>
                  <a:lnTo>
                    <a:pt x="1837" y="787"/>
                  </a:lnTo>
                  <a:lnTo>
                    <a:pt x="1640" y="598"/>
                  </a:lnTo>
                  <a:lnTo>
                    <a:pt x="1467" y="598"/>
                  </a:lnTo>
                  <a:close/>
                  <a:moveTo>
                    <a:pt x="1463" y="0"/>
                  </a:moveTo>
                  <a:lnTo>
                    <a:pt x="1642" y="0"/>
                  </a:lnTo>
                  <a:lnTo>
                    <a:pt x="1681" y="3"/>
                  </a:lnTo>
                  <a:lnTo>
                    <a:pt x="1718" y="14"/>
                  </a:lnTo>
                  <a:lnTo>
                    <a:pt x="1753" y="30"/>
                  </a:lnTo>
                  <a:lnTo>
                    <a:pt x="1785" y="52"/>
                  </a:lnTo>
                  <a:lnTo>
                    <a:pt x="1811" y="79"/>
                  </a:lnTo>
                  <a:lnTo>
                    <a:pt x="1833" y="110"/>
                  </a:lnTo>
                  <a:lnTo>
                    <a:pt x="1849" y="145"/>
                  </a:lnTo>
                  <a:lnTo>
                    <a:pt x="1860" y="182"/>
                  </a:lnTo>
                  <a:lnTo>
                    <a:pt x="1863" y="222"/>
                  </a:lnTo>
                  <a:lnTo>
                    <a:pt x="1863" y="372"/>
                  </a:lnTo>
                  <a:lnTo>
                    <a:pt x="2148" y="645"/>
                  </a:lnTo>
                  <a:lnTo>
                    <a:pt x="2164" y="665"/>
                  </a:lnTo>
                  <a:lnTo>
                    <a:pt x="2200" y="659"/>
                  </a:lnTo>
                  <a:lnTo>
                    <a:pt x="2237" y="656"/>
                  </a:lnTo>
                  <a:lnTo>
                    <a:pt x="2284" y="660"/>
                  </a:lnTo>
                  <a:lnTo>
                    <a:pt x="2329" y="669"/>
                  </a:lnTo>
                  <a:lnTo>
                    <a:pt x="2371" y="685"/>
                  </a:lnTo>
                  <a:lnTo>
                    <a:pt x="2410" y="707"/>
                  </a:lnTo>
                  <a:lnTo>
                    <a:pt x="2445" y="733"/>
                  </a:lnTo>
                  <a:lnTo>
                    <a:pt x="2476" y="765"/>
                  </a:lnTo>
                  <a:lnTo>
                    <a:pt x="2503" y="800"/>
                  </a:lnTo>
                  <a:lnTo>
                    <a:pt x="2525" y="840"/>
                  </a:lnTo>
                  <a:lnTo>
                    <a:pt x="2541" y="881"/>
                  </a:lnTo>
                  <a:lnTo>
                    <a:pt x="2551" y="926"/>
                  </a:lnTo>
                  <a:lnTo>
                    <a:pt x="2554" y="973"/>
                  </a:lnTo>
                  <a:lnTo>
                    <a:pt x="2551" y="1020"/>
                  </a:lnTo>
                  <a:lnTo>
                    <a:pt x="2541" y="1065"/>
                  </a:lnTo>
                  <a:lnTo>
                    <a:pt x="2525" y="1107"/>
                  </a:lnTo>
                  <a:lnTo>
                    <a:pt x="2503" y="1146"/>
                  </a:lnTo>
                  <a:lnTo>
                    <a:pt x="2476" y="1181"/>
                  </a:lnTo>
                  <a:lnTo>
                    <a:pt x="2445" y="1212"/>
                  </a:lnTo>
                  <a:lnTo>
                    <a:pt x="2410" y="1239"/>
                  </a:lnTo>
                  <a:lnTo>
                    <a:pt x="2371" y="1261"/>
                  </a:lnTo>
                  <a:lnTo>
                    <a:pt x="2329" y="1276"/>
                  </a:lnTo>
                  <a:lnTo>
                    <a:pt x="2284" y="1287"/>
                  </a:lnTo>
                  <a:lnTo>
                    <a:pt x="2237" y="1290"/>
                  </a:lnTo>
                  <a:lnTo>
                    <a:pt x="2201" y="1288"/>
                  </a:lnTo>
                  <a:lnTo>
                    <a:pt x="2164" y="1281"/>
                  </a:lnTo>
                  <a:lnTo>
                    <a:pt x="2131" y="1272"/>
                  </a:lnTo>
                  <a:lnTo>
                    <a:pt x="2099" y="1258"/>
                  </a:lnTo>
                  <a:lnTo>
                    <a:pt x="2090" y="1265"/>
                  </a:lnTo>
                  <a:lnTo>
                    <a:pt x="2080" y="1273"/>
                  </a:lnTo>
                  <a:lnTo>
                    <a:pt x="1723" y="1496"/>
                  </a:lnTo>
                  <a:lnTo>
                    <a:pt x="1723" y="1579"/>
                  </a:lnTo>
                  <a:lnTo>
                    <a:pt x="1720" y="1617"/>
                  </a:lnTo>
                  <a:lnTo>
                    <a:pt x="1709" y="1655"/>
                  </a:lnTo>
                  <a:lnTo>
                    <a:pt x="1693" y="1690"/>
                  </a:lnTo>
                  <a:lnTo>
                    <a:pt x="1671" y="1721"/>
                  </a:lnTo>
                  <a:lnTo>
                    <a:pt x="1645" y="1748"/>
                  </a:lnTo>
                  <a:lnTo>
                    <a:pt x="1613" y="1770"/>
                  </a:lnTo>
                  <a:lnTo>
                    <a:pt x="1579" y="1785"/>
                  </a:lnTo>
                  <a:lnTo>
                    <a:pt x="1542" y="1796"/>
                  </a:lnTo>
                  <a:lnTo>
                    <a:pt x="1502" y="1800"/>
                  </a:lnTo>
                  <a:lnTo>
                    <a:pt x="1323" y="1800"/>
                  </a:lnTo>
                  <a:lnTo>
                    <a:pt x="1283" y="1796"/>
                  </a:lnTo>
                  <a:lnTo>
                    <a:pt x="1246" y="1785"/>
                  </a:lnTo>
                  <a:lnTo>
                    <a:pt x="1212" y="1770"/>
                  </a:lnTo>
                  <a:lnTo>
                    <a:pt x="1180" y="1748"/>
                  </a:lnTo>
                  <a:lnTo>
                    <a:pt x="1154" y="1721"/>
                  </a:lnTo>
                  <a:lnTo>
                    <a:pt x="1132" y="1690"/>
                  </a:lnTo>
                  <a:lnTo>
                    <a:pt x="1115" y="1655"/>
                  </a:lnTo>
                  <a:lnTo>
                    <a:pt x="1105" y="1617"/>
                  </a:lnTo>
                  <a:lnTo>
                    <a:pt x="1102" y="1579"/>
                  </a:lnTo>
                  <a:lnTo>
                    <a:pt x="1102" y="1573"/>
                  </a:lnTo>
                  <a:lnTo>
                    <a:pt x="549" y="1403"/>
                  </a:lnTo>
                  <a:lnTo>
                    <a:pt x="524" y="1424"/>
                  </a:lnTo>
                  <a:lnTo>
                    <a:pt x="496" y="1440"/>
                  </a:lnTo>
                  <a:lnTo>
                    <a:pt x="466" y="1452"/>
                  </a:lnTo>
                  <a:lnTo>
                    <a:pt x="433" y="1460"/>
                  </a:lnTo>
                  <a:lnTo>
                    <a:pt x="399" y="1463"/>
                  </a:lnTo>
                  <a:lnTo>
                    <a:pt x="221" y="1463"/>
                  </a:lnTo>
                  <a:lnTo>
                    <a:pt x="182" y="1459"/>
                  </a:lnTo>
                  <a:lnTo>
                    <a:pt x="144" y="1448"/>
                  </a:lnTo>
                  <a:lnTo>
                    <a:pt x="109" y="1432"/>
                  </a:lnTo>
                  <a:lnTo>
                    <a:pt x="79" y="1411"/>
                  </a:lnTo>
                  <a:lnTo>
                    <a:pt x="52" y="1383"/>
                  </a:lnTo>
                  <a:lnTo>
                    <a:pt x="30" y="1353"/>
                  </a:lnTo>
                  <a:lnTo>
                    <a:pt x="14" y="1317"/>
                  </a:lnTo>
                  <a:lnTo>
                    <a:pt x="4" y="1280"/>
                  </a:lnTo>
                  <a:lnTo>
                    <a:pt x="0" y="1240"/>
                  </a:lnTo>
                  <a:lnTo>
                    <a:pt x="0" y="1062"/>
                  </a:lnTo>
                  <a:lnTo>
                    <a:pt x="4" y="1022"/>
                  </a:lnTo>
                  <a:lnTo>
                    <a:pt x="14" y="985"/>
                  </a:lnTo>
                  <a:lnTo>
                    <a:pt x="30" y="950"/>
                  </a:lnTo>
                  <a:lnTo>
                    <a:pt x="52" y="920"/>
                  </a:lnTo>
                  <a:lnTo>
                    <a:pt x="79" y="893"/>
                  </a:lnTo>
                  <a:lnTo>
                    <a:pt x="109" y="871"/>
                  </a:lnTo>
                  <a:lnTo>
                    <a:pt x="144" y="854"/>
                  </a:lnTo>
                  <a:lnTo>
                    <a:pt x="182" y="845"/>
                  </a:lnTo>
                  <a:lnTo>
                    <a:pt x="221" y="841"/>
                  </a:lnTo>
                  <a:lnTo>
                    <a:pt x="399" y="841"/>
                  </a:lnTo>
                  <a:lnTo>
                    <a:pt x="432" y="844"/>
                  </a:lnTo>
                  <a:lnTo>
                    <a:pt x="463" y="850"/>
                  </a:lnTo>
                  <a:lnTo>
                    <a:pt x="494" y="862"/>
                  </a:lnTo>
                  <a:lnTo>
                    <a:pt x="520" y="876"/>
                  </a:lnTo>
                  <a:lnTo>
                    <a:pt x="681" y="806"/>
                  </a:lnTo>
                  <a:lnTo>
                    <a:pt x="681" y="763"/>
                  </a:lnTo>
                  <a:lnTo>
                    <a:pt x="685" y="723"/>
                  </a:lnTo>
                  <a:lnTo>
                    <a:pt x="695" y="685"/>
                  </a:lnTo>
                  <a:lnTo>
                    <a:pt x="711" y="651"/>
                  </a:lnTo>
                  <a:lnTo>
                    <a:pt x="733" y="620"/>
                  </a:lnTo>
                  <a:lnTo>
                    <a:pt x="761" y="593"/>
                  </a:lnTo>
                  <a:lnTo>
                    <a:pt x="791" y="571"/>
                  </a:lnTo>
                  <a:lnTo>
                    <a:pt x="826" y="556"/>
                  </a:lnTo>
                  <a:lnTo>
                    <a:pt x="863" y="545"/>
                  </a:lnTo>
                  <a:lnTo>
                    <a:pt x="903" y="541"/>
                  </a:lnTo>
                  <a:lnTo>
                    <a:pt x="1068" y="541"/>
                  </a:lnTo>
                  <a:lnTo>
                    <a:pt x="1242" y="373"/>
                  </a:lnTo>
                  <a:lnTo>
                    <a:pt x="1242" y="222"/>
                  </a:lnTo>
                  <a:lnTo>
                    <a:pt x="1246" y="182"/>
                  </a:lnTo>
                  <a:lnTo>
                    <a:pt x="1255" y="145"/>
                  </a:lnTo>
                  <a:lnTo>
                    <a:pt x="1272" y="110"/>
                  </a:lnTo>
                  <a:lnTo>
                    <a:pt x="1294" y="79"/>
                  </a:lnTo>
                  <a:lnTo>
                    <a:pt x="1321" y="52"/>
                  </a:lnTo>
                  <a:lnTo>
                    <a:pt x="1352" y="30"/>
                  </a:lnTo>
                  <a:lnTo>
                    <a:pt x="1386" y="14"/>
                  </a:lnTo>
                  <a:lnTo>
                    <a:pt x="1423" y="3"/>
                  </a:lnTo>
                  <a:lnTo>
                    <a:pt x="1463" y="0"/>
                  </a:lnTo>
                  <a:close/>
                </a:path>
              </a:pathLst>
            </a:custGeom>
            <a:solidFill>
              <a:srgbClr val="23A5B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Freeform 7"/>
            <p:cNvSpPr>
              <a:spLocks/>
            </p:cNvSpPr>
            <p:nvPr/>
          </p:nvSpPr>
          <p:spPr bwMode="auto">
            <a:xfrm>
              <a:off x="4107" y="2789"/>
              <a:ext cx="389" cy="313"/>
            </a:xfrm>
            <a:custGeom>
              <a:avLst/>
              <a:gdLst>
                <a:gd name="T0" fmla="*/ 1522 w 1945"/>
                <a:gd name="T1" fmla="*/ 0 h 1561"/>
                <a:gd name="T2" fmla="*/ 1573 w 1945"/>
                <a:gd name="T3" fmla="*/ 15 h 1561"/>
                <a:gd name="T4" fmla="*/ 1609 w 1945"/>
                <a:gd name="T5" fmla="*/ 51 h 1561"/>
                <a:gd name="T6" fmla="*/ 1624 w 1945"/>
                <a:gd name="T7" fmla="*/ 103 h 1561"/>
                <a:gd name="T8" fmla="*/ 1621 w 1945"/>
                <a:gd name="T9" fmla="*/ 303 h 1561"/>
                <a:gd name="T10" fmla="*/ 1919 w 1945"/>
                <a:gd name="T11" fmla="*/ 634 h 1561"/>
                <a:gd name="T12" fmla="*/ 1873 w 1945"/>
                <a:gd name="T13" fmla="*/ 685 h 1561"/>
                <a:gd name="T14" fmla="*/ 1538 w 1945"/>
                <a:gd name="T15" fmla="*/ 381 h 1561"/>
                <a:gd name="T16" fmla="*/ 1343 w 1945"/>
                <a:gd name="T17" fmla="*/ 382 h 1561"/>
                <a:gd name="T18" fmla="*/ 1313 w 1945"/>
                <a:gd name="T19" fmla="*/ 378 h 1561"/>
                <a:gd name="T20" fmla="*/ 1063 w 1945"/>
                <a:gd name="T21" fmla="*/ 644 h 1561"/>
                <a:gd name="T22" fmla="*/ 1830 w 1945"/>
                <a:gd name="T23" fmla="*/ 775 h 1561"/>
                <a:gd name="T24" fmla="*/ 1820 w 1945"/>
                <a:gd name="T25" fmla="*/ 854 h 1561"/>
                <a:gd name="T26" fmla="*/ 1063 w 1945"/>
                <a:gd name="T27" fmla="*/ 803 h 1561"/>
                <a:gd name="T28" fmla="*/ 1059 w 1945"/>
                <a:gd name="T29" fmla="*/ 849 h 1561"/>
                <a:gd name="T30" fmla="*/ 1034 w 1945"/>
                <a:gd name="T31" fmla="*/ 894 h 1561"/>
                <a:gd name="T32" fmla="*/ 988 w 1945"/>
                <a:gd name="T33" fmla="*/ 920 h 1561"/>
                <a:gd name="T34" fmla="*/ 783 w 1945"/>
                <a:gd name="T35" fmla="*/ 924 h 1561"/>
                <a:gd name="T36" fmla="*/ 740 w 1945"/>
                <a:gd name="T37" fmla="*/ 914 h 1561"/>
                <a:gd name="T38" fmla="*/ 706 w 1945"/>
                <a:gd name="T39" fmla="*/ 889 h 1561"/>
                <a:gd name="T40" fmla="*/ 382 w 1945"/>
                <a:gd name="T41" fmla="*/ 1009 h 1561"/>
                <a:gd name="T42" fmla="*/ 1104 w 1945"/>
                <a:gd name="T43" fmla="*/ 1259 h 1561"/>
                <a:gd name="T44" fmla="*/ 1123 w 1945"/>
                <a:gd name="T45" fmla="*/ 1218 h 1561"/>
                <a:gd name="T46" fmla="*/ 1158 w 1945"/>
                <a:gd name="T47" fmla="*/ 1190 h 1561"/>
                <a:gd name="T48" fmla="*/ 1203 w 1945"/>
                <a:gd name="T49" fmla="*/ 1179 h 1561"/>
                <a:gd name="T50" fmla="*/ 1408 w 1945"/>
                <a:gd name="T51" fmla="*/ 1183 h 1561"/>
                <a:gd name="T52" fmla="*/ 1453 w 1945"/>
                <a:gd name="T53" fmla="*/ 1209 h 1561"/>
                <a:gd name="T54" fmla="*/ 1857 w 1945"/>
                <a:gd name="T55" fmla="*/ 997 h 1561"/>
                <a:gd name="T56" fmla="*/ 1896 w 1945"/>
                <a:gd name="T57" fmla="*/ 1052 h 1561"/>
                <a:gd name="T58" fmla="*/ 1483 w 1945"/>
                <a:gd name="T59" fmla="*/ 1460 h 1561"/>
                <a:gd name="T60" fmla="*/ 1469 w 1945"/>
                <a:gd name="T61" fmla="*/ 1510 h 1561"/>
                <a:gd name="T62" fmla="*/ 1433 w 1945"/>
                <a:gd name="T63" fmla="*/ 1547 h 1561"/>
                <a:gd name="T64" fmla="*/ 1382 w 1945"/>
                <a:gd name="T65" fmla="*/ 1561 h 1561"/>
                <a:gd name="T66" fmla="*/ 1176 w 1945"/>
                <a:gd name="T67" fmla="*/ 1558 h 1561"/>
                <a:gd name="T68" fmla="*/ 1132 w 1945"/>
                <a:gd name="T69" fmla="*/ 1531 h 1561"/>
                <a:gd name="T70" fmla="*/ 1105 w 1945"/>
                <a:gd name="T71" fmla="*/ 1486 h 1561"/>
                <a:gd name="T72" fmla="*/ 1101 w 1945"/>
                <a:gd name="T73" fmla="*/ 1364 h 1561"/>
                <a:gd name="T74" fmla="*/ 371 w 1945"/>
                <a:gd name="T75" fmla="*/ 1166 h 1561"/>
                <a:gd name="T76" fmla="*/ 344 w 1945"/>
                <a:gd name="T77" fmla="*/ 1201 h 1561"/>
                <a:gd name="T78" fmla="*/ 303 w 1945"/>
                <a:gd name="T79" fmla="*/ 1220 h 1561"/>
                <a:gd name="T80" fmla="*/ 101 w 1945"/>
                <a:gd name="T81" fmla="*/ 1224 h 1561"/>
                <a:gd name="T82" fmla="*/ 49 w 1945"/>
                <a:gd name="T83" fmla="*/ 1209 h 1561"/>
                <a:gd name="T84" fmla="*/ 13 w 1945"/>
                <a:gd name="T85" fmla="*/ 1173 h 1561"/>
                <a:gd name="T86" fmla="*/ 0 w 1945"/>
                <a:gd name="T87" fmla="*/ 1121 h 1561"/>
                <a:gd name="T88" fmla="*/ 4 w 1945"/>
                <a:gd name="T89" fmla="*/ 916 h 1561"/>
                <a:gd name="T90" fmla="*/ 29 w 1945"/>
                <a:gd name="T91" fmla="*/ 871 h 1561"/>
                <a:gd name="T92" fmla="*/ 75 w 1945"/>
                <a:gd name="T93" fmla="*/ 845 h 1561"/>
                <a:gd name="T94" fmla="*/ 279 w 1945"/>
                <a:gd name="T95" fmla="*/ 842 h 1561"/>
                <a:gd name="T96" fmla="*/ 325 w 1945"/>
                <a:gd name="T97" fmla="*/ 853 h 1561"/>
                <a:gd name="T98" fmla="*/ 360 w 1945"/>
                <a:gd name="T99" fmla="*/ 882 h 1561"/>
                <a:gd name="T100" fmla="*/ 681 w 1945"/>
                <a:gd name="T101" fmla="*/ 764 h 1561"/>
                <a:gd name="T102" fmla="*/ 684 w 1945"/>
                <a:gd name="T103" fmla="*/ 617 h 1561"/>
                <a:gd name="T104" fmla="*/ 711 w 1945"/>
                <a:gd name="T105" fmla="*/ 572 h 1561"/>
                <a:gd name="T106" fmla="*/ 756 w 1945"/>
                <a:gd name="T107" fmla="*/ 546 h 1561"/>
                <a:gd name="T108" fmla="*/ 961 w 1945"/>
                <a:gd name="T109" fmla="*/ 542 h 1561"/>
                <a:gd name="T110" fmla="*/ 991 w 1945"/>
                <a:gd name="T111" fmla="*/ 547 h 1561"/>
                <a:gd name="T112" fmla="*/ 1242 w 1945"/>
                <a:gd name="T113" fmla="*/ 281 h 1561"/>
                <a:gd name="T114" fmla="*/ 1245 w 1945"/>
                <a:gd name="T115" fmla="*/ 75 h 1561"/>
                <a:gd name="T116" fmla="*/ 1271 w 1945"/>
                <a:gd name="T117" fmla="*/ 30 h 1561"/>
                <a:gd name="T118" fmla="*/ 1317 w 1945"/>
                <a:gd name="T119" fmla="*/ 4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5" h="1561">
                  <a:moveTo>
                    <a:pt x="1343" y="0"/>
                  </a:moveTo>
                  <a:lnTo>
                    <a:pt x="1522" y="0"/>
                  </a:lnTo>
                  <a:lnTo>
                    <a:pt x="1549" y="4"/>
                  </a:lnTo>
                  <a:lnTo>
                    <a:pt x="1573" y="15"/>
                  </a:lnTo>
                  <a:lnTo>
                    <a:pt x="1593" y="30"/>
                  </a:lnTo>
                  <a:lnTo>
                    <a:pt x="1609" y="51"/>
                  </a:lnTo>
                  <a:lnTo>
                    <a:pt x="1620" y="75"/>
                  </a:lnTo>
                  <a:lnTo>
                    <a:pt x="1624" y="103"/>
                  </a:lnTo>
                  <a:lnTo>
                    <a:pt x="1624" y="281"/>
                  </a:lnTo>
                  <a:lnTo>
                    <a:pt x="1621" y="303"/>
                  </a:lnTo>
                  <a:lnTo>
                    <a:pt x="1945" y="612"/>
                  </a:lnTo>
                  <a:lnTo>
                    <a:pt x="1919" y="634"/>
                  </a:lnTo>
                  <a:lnTo>
                    <a:pt x="1895" y="658"/>
                  </a:lnTo>
                  <a:lnTo>
                    <a:pt x="1873" y="685"/>
                  </a:lnTo>
                  <a:lnTo>
                    <a:pt x="1552" y="378"/>
                  </a:lnTo>
                  <a:lnTo>
                    <a:pt x="1538" y="381"/>
                  </a:lnTo>
                  <a:lnTo>
                    <a:pt x="1522" y="382"/>
                  </a:lnTo>
                  <a:lnTo>
                    <a:pt x="1343" y="382"/>
                  </a:lnTo>
                  <a:lnTo>
                    <a:pt x="1327" y="381"/>
                  </a:lnTo>
                  <a:lnTo>
                    <a:pt x="1313" y="378"/>
                  </a:lnTo>
                  <a:lnTo>
                    <a:pt x="1060" y="622"/>
                  </a:lnTo>
                  <a:lnTo>
                    <a:pt x="1063" y="644"/>
                  </a:lnTo>
                  <a:lnTo>
                    <a:pt x="1063" y="700"/>
                  </a:lnTo>
                  <a:lnTo>
                    <a:pt x="1830" y="775"/>
                  </a:lnTo>
                  <a:lnTo>
                    <a:pt x="1823" y="814"/>
                  </a:lnTo>
                  <a:lnTo>
                    <a:pt x="1820" y="854"/>
                  </a:lnTo>
                  <a:lnTo>
                    <a:pt x="1821" y="877"/>
                  </a:lnTo>
                  <a:lnTo>
                    <a:pt x="1063" y="803"/>
                  </a:lnTo>
                  <a:lnTo>
                    <a:pt x="1063" y="822"/>
                  </a:lnTo>
                  <a:lnTo>
                    <a:pt x="1059" y="849"/>
                  </a:lnTo>
                  <a:lnTo>
                    <a:pt x="1049" y="873"/>
                  </a:lnTo>
                  <a:lnTo>
                    <a:pt x="1034" y="894"/>
                  </a:lnTo>
                  <a:lnTo>
                    <a:pt x="1013" y="911"/>
                  </a:lnTo>
                  <a:lnTo>
                    <a:pt x="988" y="920"/>
                  </a:lnTo>
                  <a:lnTo>
                    <a:pt x="961" y="924"/>
                  </a:lnTo>
                  <a:lnTo>
                    <a:pt x="783" y="924"/>
                  </a:lnTo>
                  <a:lnTo>
                    <a:pt x="760" y="922"/>
                  </a:lnTo>
                  <a:lnTo>
                    <a:pt x="740" y="914"/>
                  </a:lnTo>
                  <a:lnTo>
                    <a:pt x="722" y="903"/>
                  </a:lnTo>
                  <a:lnTo>
                    <a:pt x="706" y="889"/>
                  </a:lnTo>
                  <a:lnTo>
                    <a:pt x="694" y="871"/>
                  </a:lnTo>
                  <a:lnTo>
                    <a:pt x="382" y="1009"/>
                  </a:lnTo>
                  <a:lnTo>
                    <a:pt x="382" y="1038"/>
                  </a:lnTo>
                  <a:lnTo>
                    <a:pt x="1104" y="1259"/>
                  </a:lnTo>
                  <a:lnTo>
                    <a:pt x="1111" y="1237"/>
                  </a:lnTo>
                  <a:lnTo>
                    <a:pt x="1123" y="1218"/>
                  </a:lnTo>
                  <a:lnTo>
                    <a:pt x="1139" y="1202"/>
                  </a:lnTo>
                  <a:lnTo>
                    <a:pt x="1158" y="1190"/>
                  </a:lnTo>
                  <a:lnTo>
                    <a:pt x="1180" y="1182"/>
                  </a:lnTo>
                  <a:lnTo>
                    <a:pt x="1203" y="1179"/>
                  </a:lnTo>
                  <a:lnTo>
                    <a:pt x="1382" y="1179"/>
                  </a:lnTo>
                  <a:lnTo>
                    <a:pt x="1408" y="1183"/>
                  </a:lnTo>
                  <a:lnTo>
                    <a:pt x="1433" y="1192"/>
                  </a:lnTo>
                  <a:lnTo>
                    <a:pt x="1453" y="1209"/>
                  </a:lnTo>
                  <a:lnTo>
                    <a:pt x="1843" y="966"/>
                  </a:lnTo>
                  <a:lnTo>
                    <a:pt x="1857" y="997"/>
                  </a:lnTo>
                  <a:lnTo>
                    <a:pt x="1875" y="1026"/>
                  </a:lnTo>
                  <a:lnTo>
                    <a:pt x="1896" y="1052"/>
                  </a:lnTo>
                  <a:lnTo>
                    <a:pt x="1483" y="1311"/>
                  </a:lnTo>
                  <a:lnTo>
                    <a:pt x="1483" y="1460"/>
                  </a:lnTo>
                  <a:lnTo>
                    <a:pt x="1480" y="1486"/>
                  </a:lnTo>
                  <a:lnTo>
                    <a:pt x="1469" y="1510"/>
                  </a:lnTo>
                  <a:lnTo>
                    <a:pt x="1453" y="1531"/>
                  </a:lnTo>
                  <a:lnTo>
                    <a:pt x="1433" y="1547"/>
                  </a:lnTo>
                  <a:lnTo>
                    <a:pt x="1408" y="1558"/>
                  </a:lnTo>
                  <a:lnTo>
                    <a:pt x="1382" y="1561"/>
                  </a:lnTo>
                  <a:lnTo>
                    <a:pt x="1203" y="1561"/>
                  </a:lnTo>
                  <a:lnTo>
                    <a:pt x="1176" y="1558"/>
                  </a:lnTo>
                  <a:lnTo>
                    <a:pt x="1152" y="1547"/>
                  </a:lnTo>
                  <a:lnTo>
                    <a:pt x="1132" y="1531"/>
                  </a:lnTo>
                  <a:lnTo>
                    <a:pt x="1115" y="1510"/>
                  </a:lnTo>
                  <a:lnTo>
                    <a:pt x="1105" y="1486"/>
                  </a:lnTo>
                  <a:lnTo>
                    <a:pt x="1101" y="1460"/>
                  </a:lnTo>
                  <a:lnTo>
                    <a:pt x="1101" y="1364"/>
                  </a:lnTo>
                  <a:lnTo>
                    <a:pt x="380" y="1143"/>
                  </a:lnTo>
                  <a:lnTo>
                    <a:pt x="371" y="1166"/>
                  </a:lnTo>
                  <a:lnTo>
                    <a:pt x="360" y="1184"/>
                  </a:lnTo>
                  <a:lnTo>
                    <a:pt x="344" y="1201"/>
                  </a:lnTo>
                  <a:lnTo>
                    <a:pt x="325" y="1213"/>
                  </a:lnTo>
                  <a:lnTo>
                    <a:pt x="303" y="1220"/>
                  </a:lnTo>
                  <a:lnTo>
                    <a:pt x="279" y="1224"/>
                  </a:lnTo>
                  <a:lnTo>
                    <a:pt x="101" y="1224"/>
                  </a:lnTo>
                  <a:lnTo>
                    <a:pt x="75" y="1220"/>
                  </a:lnTo>
                  <a:lnTo>
                    <a:pt x="49" y="1209"/>
                  </a:lnTo>
                  <a:lnTo>
                    <a:pt x="29" y="1194"/>
                  </a:lnTo>
                  <a:lnTo>
                    <a:pt x="13" y="1173"/>
                  </a:lnTo>
                  <a:lnTo>
                    <a:pt x="4" y="1149"/>
                  </a:lnTo>
                  <a:lnTo>
                    <a:pt x="0" y="1121"/>
                  </a:lnTo>
                  <a:lnTo>
                    <a:pt x="0" y="943"/>
                  </a:lnTo>
                  <a:lnTo>
                    <a:pt x="4" y="916"/>
                  </a:lnTo>
                  <a:lnTo>
                    <a:pt x="13" y="891"/>
                  </a:lnTo>
                  <a:lnTo>
                    <a:pt x="29" y="871"/>
                  </a:lnTo>
                  <a:lnTo>
                    <a:pt x="49" y="855"/>
                  </a:lnTo>
                  <a:lnTo>
                    <a:pt x="75" y="845"/>
                  </a:lnTo>
                  <a:lnTo>
                    <a:pt x="101" y="842"/>
                  </a:lnTo>
                  <a:lnTo>
                    <a:pt x="279" y="842"/>
                  </a:lnTo>
                  <a:lnTo>
                    <a:pt x="303" y="844"/>
                  </a:lnTo>
                  <a:lnTo>
                    <a:pt x="325" y="853"/>
                  </a:lnTo>
                  <a:lnTo>
                    <a:pt x="344" y="865"/>
                  </a:lnTo>
                  <a:lnTo>
                    <a:pt x="360" y="882"/>
                  </a:lnTo>
                  <a:lnTo>
                    <a:pt x="372" y="901"/>
                  </a:lnTo>
                  <a:lnTo>
                    <a:pt x="681" y="764"/>
                  </a:lnTo>
                  <a:lnTo>
                    <a:pt x="681" y="644"/>
                  </a:lnTo>
                  <a:lnTo>
                    <a:pt x="684" y="617"/>
                  </a:lnTo>
                  <a:lnTo>
                    <a:pt x="695" y="593"/>
                  </a:lnTo>
                  <a:lnTo>
                    <a:pt x="711" y="572"/>
                  </a:lnTo>
                  <a:lnTo>
                    <a:pt x="731" y="556"/>
                  </a:lnTo>
                  <a:lnTo>
                    <a:pt x="756" y="546"/>
                  </a:lnTo>
                  <a:lnTo>
                    <a:pt x="783" y="542"/>
                  </a:lnTo>
                  <a:lnTo>
                    <a:pt x="961" y="542"/>
                  </a:lnTo>
                  <a:lnTo>
                    <a:pt x="977" y="543"/>
                  </a:lnTo>
                  <a:lnTo>
                    <a:pt x="991" y="547"/>
                  </a:lnTo>
                  <a:lnTo>
                    <a:pt x="1244" y="303"/>
                  </a:lnTo>
                  <a:lnTo>
                    <a:pt x="1242" y="281"/>
                  </a:lnTo>
                  <a:lnTo>
                    <a:pt x="1242" y="103"/>
                  </a:lnTo>
                  <a:lnTo>
                    <a:pt x="1245" y="75"/>
                  </a:lnTo>
                  <a:lnTo>
                    <a:pt x="1255" y="51"/>
                  </a:lnTo>
                  <a:lnTo>
                    <a:pt x="1271" y="30"/>
                  </a:lnTo>
                  <a:lnTo>
                    <a:pt x="1292" y="15"/>
                  </a:lnTo>
                  <a:lnTo>
                    <a:pt x="1317" y="4"/>
                  </a:lnTo>
                  <a:lnTo>
                    <a:pt x="134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8"/>
            <p:cNvSpPr>
              <a:spLocks/>
            </p:cNvSpPr>
            <p:nvPr/>
          </p:nvSpPr>
          <p:spPr bwMode="auto">
            <a:xfrm>
              <a:off x="4491" y="2921"/>
              <a:ext cx="78" cy="79"/>
            </a:xfrm>
            <a:custGeom>
              <a:avLst/>
              <a:gdLst>
                <a:gd name="T0" fmla="*/ 197 w 394"/>
                <a:gd name="T1" fmla="*/ 0 h 394"/>
                <a:gd name="T2" fmla="*/ 232 w 394"/>
                <a:gd name="T3" fmla="*/ 2 h 394"/>
                <a:gd name="T4" fmla="*/ 266 w 394"/>
                <a:gd name="T5" fmla="*/ 12 h 394"/>
                <a:gd name="T6" fmla="*/ 296 w 394"/>
                <a:gd name="T7" fmla="*/ 26 h 394"/>
                <a:gd name="T8" fmla="*/ 324 w 394"/>
                <a:gd name="T9" fmla="*/ 46 h 394"/>
                <a:gd name="T10" fmla="*/ 348 w 394"/>
                <a:gd name="T11" fmla="*/ 70 h 394"/>
                <a:gd name="T12" fmla="*/ 368 w 394"/>
                <a:gd name="T13" fmla="*/ 98 h 394"/>
                <a:gd name="T14" fmla="*/ 382 w 394"/>
                <a:gd name="T15" fmla="*/ 128 h 394"/>
                <a:gd name="T16" fmla="*/ 392 w 394"/>
                <a:gd name="T17" fmla="*/ 162 h 394"/>
                <a:gd name="T18" fmla="*/ 394 w 394"/>
                <a:gd name="T19" fmla="*/ 197 h 394"/>
                <a:gd name="T20" fmla="*/ 392 w 394"/>
                <a:gd name="T21" fmla="*/ 233 h 394"/>
                <a:gd name="T22" fmla="*/ 382 w 394"/>
                <a:gd name="T23" fmla="*/ 266 h 394"/>
                <a:gd name="T24" fmla="*/ 368 w 394"/>
                <a:gd name="T25" fmla="*/ 297 h 394"/>
                <a:gd name="T26" fmla="*/ 348 w 394"/>
                <a:gd name="T27" fmla="*/ 324 h 394"/>
                <a:gd name="T28" fmla="*/ 324 w 394"/>
                <a:gd name="T29" fmla="*/ 348 h 394"/>
                <a:gd name="T30" fmla="*/ 296 w 394"/>
                <a:gd name="T31" fmla="*/ 367 h 394"/>
                <a:gd name="T32" fmla="*/ 266 w 394"/>
                <a:gd name="T33" fmla="*/ 382 h 394"/>
                <a:gd name="T34" fmla="*/ 232 w 394"/>
                <a:gd name="T35" fmla="*/ 392 h 394"/>
                <a:gd name="T36" fmla="*/ 197 w 394"/>
                <a:gd name="T37" fmla="*/ 394 h 394"/>
                <a:gd name="T38" fmla="*/ 162 w 394"/>
                <a:gd name="T39" fmla="*/ 392 h 394"/>
                <a:gd name="T40" fmla="*/ 128 w 394"/>
                <a:gd name="T41" fmla="*/ 382 h 394"/>
                <a:gd name="T42" fmla="*/ 98 w 394"/>
                <a:gd name="T43" fmla="*/ 367 h 394"/>
                <a:gd name="T44" fmla="*/ 70 w 394"/>
                <a:gd name="T45" fmla="*/ 348 h 394"/>
                <a:gd name="T46" fmla="*/ 46 w 394"/>
                <a:gd name="T47" fmla="*/ 324 h 394"/>
                <a:gd name="T48" fmla="*/ 27 w 394"/>
                <a:gd name="T49" fmla="*/ 297 h 394"/>
                <a:gd name="T50" fmla="*/ 12 w 394"/>
                <a:gd name="T51" fmla="*/ 266 h 394"/>
                <a:gd name="T52" fmla="*/ 2 w 394"/>
                <a:gd name="T53" fmla="*/ 233 h 394"/>
                <a:gd name="T54" fmla="*/ 0 w 394"/>
                <a:gd name="T55" fmla="*/ 197 h 394"/>
                <a:gd name="T56" fmla="*/ 2 w 394"/>
                <a:gd name="T57" fmla="*/ 162 h 394"/>
                <a:gd name="T58" fmla="*/ 12 w 394"/>
                <a:gd name="T59" fmla="*/ 128 h 394"/>
                <a:gd name="T60" fmla="*/ 27 w 394"/>
                <a:gd name="T61" fmla="*/ 98 h 394"/>
                <a:gd name="T62" fmla="*/ 46 w 394"/>
                <a:gd name="T63" fmla="*/ 70 h 394"/>
                <a:gd name="T64" fmla="*/ 70 w 394"/>
                <a:gd name="T65" fmla="*/ 46 h 394"/>
                <a:gd name="T66" fmla="*/ 98 w 394"/>
                <a:gd name="T67" fmla="*/ 26 h 394"/>
                <a:gd name="T68" fmla="*/ 128 w 394"/>
                <a:gd name="T69" fmla="*/ 12 h 394"/>
                <a:gd name="T70" fmla="*/ 162 w 394"/>
                <a:gd name="T71" fmla="*/ 2 h 394"/>
                <a:gd name="T72" fmla="*/ 197 w 394"/>
                <a:gd name="T73"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94">
                  <a:moveTo>
                    <a:pt x="197" y="0"/>
                  </a:moveTo>
                  <a:lnTo>
                    <a:pt x="232" y="2"/>
                  </a:lnTo>
                  <a:lnTo>
                    <a:pt x="266" y="12"/>
                  </a:lnTo>
                  <a:lnTo>
                    <a:pt x="296" y="26"/>
                  </a:lnTo>
                  <a:lnTo>
                    <a:pt x="324" y="46"/>
                  </a:lnTo>
                  <a:lnTo>
                    <a:pt x="348" y="70"/>
                  </a:lnTo>
                  <a:lnTo>
                    <a:pt x="368" y="98"/>
                  </a:lnTo>
                  <a:lnTo>
                    <a:pt x="382" y="128"/>
                  </a:lnTo>
                  <a:lnTo>
                    <a:pt x="392" y="162"/>
                  </a:lnTo>
                  <a:lnTo>
                    <a:pt x="394" y="197"/>
                  </a:lnTo>
                  <a:lnTo>
                    <a:pt x="392" y="233"/>
                  </a:lnTo>
                  <a:lnTo>
                    <a:pt x="382" y="266"/>
                  </a:lnTo>
                  <a:lnTo>
                    <a:pt x="368" y="297"/>
                  </a:lnTo>
                  <a:lnTo>
                    <a:pt x="348" y="324"/>
                  </a:lnTo>
                  <a:lnTo>
                    <a:pt x="324" y="348"/>
                  </a:lnTo>
                  <a:lnTo>
                    <a:pt x="296" y="367"/>
                  </a:lnTo>
                  <a:lnTo>
                    <a:pt x="266" y="382"/>
                  </a:lnTo>
                  <a:lnTo>
                    <a:pt x="232" y="392"/>
                  </a:lnTo>
                  <a:lnTo>
                    <a:pt x="197" y="394"/>
                  </a:lnTo>
                  <a:lnTo>
                    <a:pt x="162" y="392"/>
                  </a:lnTo>
                  <a:lnTo>
                    <a:pt x="128" y="382"/>
                  </a:lnTo>
                  <a:lnTo>
                    <a:pt x="98" y="367"/>
                  </a:lnTo>
                  <a:lnTo>
                    <a:pt x="70" y="348"/>
                  </a:lnTo>
                  <a:lnTo>
                    <a:pt x="46" y="324"/>
                  </a:lnTo>
                  <a:lnTo>
                    <a:pt x="27" y="297"/>
                  </a:lnTo>
                  <a:lnTo>
                    <a:pt x="12" y="266"/>
                  </a:lnTo>
                  <a:lnTo>
                    <a:pt x="2" y="233"/>
                  </a:lnTo>
                  <a:lnTo>
                    <a:pt x="0" y="197"/>
                  </a:lnTo>
                  <a:lnTo>
                    <a:pt x="2" y="162"/>
                  </a:lnTo>
                  <a:lnTo>
                    <a:pt x="12" y="128"/>
                  </a:lnTo>
                  <a:lnTo>
                    <a:pt x="27" y="98"/>
                  </a:lnTo>
                  <a:lnTo>
                    <a:pt x="46" y="70"/>
                  </a:lnTo>
                  <a:lnTo>
                    <a:pt x="70" y="46"/>
                  </a:lnTo>
                  <a:lnTo>
                    <a:pt x="98" y="26"/>
                  </a:lnTo>
                  <a:lnTo>
                    <a:pt x="128" y="12"/>
                  </a:lnTo>
                  <a:lnTo>
                    <a:pt x="162" y="2"/>
                  </a:lnTo>
                  <a:lnTo>
                    <a:pt x="197"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79" name="AutoShape 61"/>
          <p:cNvSpPr>
            <a:spLocks noChangeArrowheads="1"/>
          </p:cNvSpPr>
          <p:nvPr/>
        </p:nvSpPr>
        <p:spPr bwMode="auto">
          <a:xfrm>
            <a:off x="8972546" y="4023193"/>
            <a:ext cx="2279375" cy="346245"/>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eaLnBrk="0" fontAlgn="base" hangingPunct="0">
              <a:spcBef>
                <a:spcPct val="0"/>
              </a:spcBef>
              <a:spcAft>
                <a:spcPct val="0"/>
              </a:spcAft>
              <a:defRPr/>
            </a:pPr>
            <a:r>
              <a:rPr lang="lt-LT" sz="1600" dirty="0" smtClean="0">
                <a:solidFill>
                  <a:srgbClr val="C9F2FF"/>
                </a:solidFill>
              </a:rPr>
              <a:t>Analitikai</a:t>
            </a:r>
            <a:endParaRPr lang="en-US" sz="1600" dirty="0">
              <a:solidFill>
                <a:srgbClr val="C9F2FF"/>
              </a:solidFill>
            </a:endParaRPr>
          </a:p>
        </p:txBody>
      </p:sp>
      <p:sp>
        <p:nvSpPr>
          <p:cNvPr id="280" name="Content Placeholder 7"/>
          <p:cNvSpPr>
            <a:spLocks noGrp="1"/>
          </p:cNvSpPr>
          <p:nvPr>
            <p:ph sz="quarter" idx="4294967295"/>
          </p:nvPr>
        </p:nvSpPr>
        <p:spPr>
          <a:xfrm>
            <a:off x="938025" y="5378644"/>
            <a:ext cx="3262084" cy="1064592"/>
          </a:xfrm>
          <a:prstGeom prst="rect">
            <a:avLst/>
          </a:prstGeom>
        </p:spPr>
        <p:txBody>
          <a:bodyPr/>
          <a:lstStyle/>
          <a:p>
            <a:r>
              <a:rPr lang="lt-LT" sz="1600" b="0" dirty="0" smtClean="0"/>
              <a:t>Turinio priežiūra</a:t>
            </a:r>
            <a:endParaRPr lang="en-US" sz="1600" b="0" dirty="0"/>
          </a:p>
          <a:p>
            <a:r>
              <a:rPr lang="lt-LT" sz="1600" b="0" dirty="0" smtClean="0"/>
              <a:t>Žemėlapių kūrimas</a:t>
            </a:r>
            <a:endParaRPr lang="en-US" sz="1600" b="0" dirty="0"/>
          </a:p>
          <a:p>
            <a:r>
              <a:rPr lang="lt-LT" sz="1600" b="0" dirty="0" smtClean="0"/>
              <a:t>Aplikacijų konfigūravimas</a:t>
            </a:r>
            <a:endParaRPr lang="en-US" sz="1600" b="0" dirty="0"/>
          </a:p>
        </p:txBody>
      </p:sp>
      <p:sp>
        <p:nvSpPr>
          <p:cNvPr id="281" name="Rectangle 61"/>
          <p:cNvSpPr>
            <a:spLocks/>
          </p:cNvSpPr>
          <p:nvPr/>
        </p:nvSpPr>
        <p:spPr bwMode="auto">
          <a:xfrm rot="16200000" flipV="1">
            <a:off x="5130842" y="5373609"/>
            <a:ext cx="272954"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cxnSp>
        <p:nvCxnSpPr>
          <p:cNvPr id="282" name="Straight Connector 281"/>
          <p:cNvCxnSpPr/>
          <p:nvPr/>
        </p:nvCxnSpPr>
        <p:spPr bwMode="auto">
          <a:xfrm flipH="1">
            <a:off x="5218121" y="4554709"/>
            <a:ext cx="1145448" cy="646122"/>
          </a:xfrm>
          <a:prstGeom prst="line">
            <a:avLst/>
          </a:prstGeom>
          <a:noFill/>
          <a:ln w="101600" cap="flat" cmpd="sng" algn="ctr">
            <a:gradFill flip="none" rotWithShape="1">
              <a:gsLst>
                <a:gs pos="100000">
                  <a:schemeClr val="accent3">
                    <a:lumMod val="75000"/>
                    <a:alpha val="0"/>
                  </a:schemeClr>
                </a:gs>
                <a:gs pos="0">
                  <a:srgbClr val="FABE3C"/>
                </a:gs>
              </a:gsLst>
              <a:lin ang="0" scaled="0"/>
              <a:tileRect/>
            </a:gradFill>
            <a:prstDash val="solid"/>
            <a:round/>
            <a:headEnd type="none" w="med" len="med"/>
            <a:tailEnd type="none" w="med" len="med"/>
          </a:ln>
          <a:effectLst/>
        </p:spPr>
      </p:cxnSp>
      <p:cxnSp>
        <p:nvCxnSpPr>
          <p:cNvPr id="283" name="Straight Connector 282"/>
          <p:cNvCxnSpPr/>
          <p:nvPr/>
        </p:nvCxnSpPr>
        <p:spPr bwMode="auto">
          <a:xfrm flipH="1">
            <a:off x="6021146" y="4610452"/>
            <a:ext cx="284332" cy="574384"/>
          </a:xfrm>
          <a:prstGeom prst="line">
            <a:avLst/>
          </a:prstGeom>
          <a:noFill/>
          <a:ln w="101600" cap="flat" cmpd="sng" algn="ctr">
            <a:gradFill flip="none" rotWithShape="1">
              <a:gsLst>
                <a:gs pos="100000">
                  <a:schemeClr val="accent3">
                    <a:lumMod val="75000"/>
                    <a:alpha val="0"/>
                  </a:schemeClr>
                </a:gs>
                <a:gs pos="0">
                  <a:srgbClr val="FABE3C"/>
                </a:gs>
              </a:gsLst>
              <a:lin ang="0" scaled="0"/>
              <a:tileRect/>
            </a:gradFill>
            <a:prstDash val="solid"/>
            <a:round/>
            <a:headEnd type="none" w="med" len="med"/>
            <a:tailEnd type="none" w="med" len="med"/>
          </a:ln>
          <a:effectLst/>
        </p:spPr>
      </p:cxnSp>
      <p:sp>
        <p:nvSpPr>
          <p:cNvPr id="284" name="Rectangle 61"/>
          <p:cNvSpPr>
            <a:spLocks/>
          </p:cNvSpPr>
          <p:nvPr/>
        </p:nvSpPr>
        <p:spPr bwMode="auto">
          <a:xfrm rot="16200000" flipV="1">
            <a:off x="5884669" y="5384264"/>
            <a:ext cx="272954"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285" name="Rectangle 61"/>
          <p:cNvSpPr>
            <a:spLocks/>
          </p:cNvSpPr>
          <p:nvPr/>
        </p:nvSpPr>
        <p:spPr bwMode="auto">
          <a:xfrm rot="12503769" flipV="1">
            <a:off x="5425539" y="5334270"/>
            <a:ext cx="456077"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286" name="Rectangle 61"/>
          <p:cNvSpPr>
            <a:spLocks/>
          </p:cNvSpPr>
          <p:nvPr/>
        </p:nvSpPr>
        <p:spPr bwMode="auto">
          <a:xfrm rot="19764326" flipV="1">
            <a:off x="5418115" y="5334387"/>
            <a:ext cx="456077"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287" name="Rectangle 61"/>
          <p:cNvSpPr>
            <a:spLocks/>
          </p:cNvSpPr>
          <p:nvPr/>
        </p:nvSpPr>
        <p:spPr bwMode="auto">
          <a:xfrm rot="13083572" flipV="1">
            <a:off x="5185235" y="5855474"/>
            <a:ext cx="620511"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288" name="Rectangle 61"/>
          <p:cNvSpPr>
            <a:spLocks/>
          </p:cNvSpPr>
          <p:nvPr/>
        </p:nvSpPr>
        <p:spPr bwMode="auto">
          <a:xfrm rot="19117279" flipV="1">
            <a:off x="5507446" y="5885063"/>
            <a:ext cx="620511"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grpSp>
        <p:nvGrpSpPr>
          <p:cNvPr id="305" name="Group 304"/>
          <p:cNvGrpSpPr>
            <a:grpSpLocks noChangeAspect="1"/>
          </p:cNvGrpSpPr>
          <p:nvPr/>
        </p:nvGrpSpPr>
        <p:grpSpPr>
          <a:xfrm>
            <a:off x="5473677" y="5786138"/>
            <a:ext cx="347185" cy="363547"/>
            <a:chOff x="14953974" y="2404795"/>
            <a:chExt cx="521030" cy="545581"/>
          </a:xfrm>
        </p:grpSpPr>
        <p:sp useBgFill="1">
          <p:nvSpPr>
            <p:cNvPr id="306" name="Freeform 112"/>
            <p:cNvSpPr>
              <a:spLocks/>
            </p:cNvSpPr>
            <p:nvPr/>
          </p:nvSpPr>
          <p:spPr bwMode="auto">
            <a:xfrm>
              <a:off x="14953974" y="2404795"/>
              <a:ext cx="521030" cy="545581"/>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113"/>
            <p:cNvSpPr>
              <a:spLocks noEditPoints="1"/>
            </p:cNvSpPr>
            <p:nvPr/>
          </p:nvSpPr>
          <p:spPr bwMode="auto">
            <a:xfrm>
              <a:off x="14986709" y="2437530"/>
              <a:ext cx="455560" cy="480111"/>
            </a:xfrm>
            <a:custGeom>
              <a:avLst/>
              <a:gdLst>
                <a:gd name="T0" fmla="*/ 1639 w 1668"/>
                <a:gd name="T1" fmla="*/ 1560 h 1758"/>
                <a:gd name="T2" fmla="*/ 1521 w 1668"/>
                <a:gd name="T3" fmla="*/ 1642 h 1758"/>
                <a:gd name="T4" fmla="*/ 1370 w 1668"/>
                <a:gd name="T5" fmla="*/ 1698 h 1758"/>
                <a:gd name="T6" fmla="*/ 1200 w 1668"/>
                <a:gd name="T7" fmla="*/ 1733 h 1758"/>
                <a:gd name="T8" fmla="*/ 1032 w 1668"/>
                <a:gd name="T9" fmla="*/ 1751 h 1758"/>
                <a:gd name="T10" fmla="*/ 879 w 1668"/>
                <a:gd name="T11" fmla="*/ 1758 h 1758"/>
                <a:gd name="T12" fmla="*/ 747 w 1668"/>
                <a:gd name="T13" fmla="*/ 1757 h 1758"/>
                <a:gd name="T14" fmla="*/ 597 w 1668"/>
                <a:gd name="T15" fmla="*/ 1748 h 1758"/>
                <a:gd name="T16" fmla="*/ 436 w 1668"/>
                <a:gd name="T17" fmla="*/ 1728 h 1758"/>
                <a:gd name="T18" fmla="*/ 279 w 1668"/>
                <a:gd name="T19" fmla="*/ 1692 h 1758"/>
                <a:gd name="T20" fmla="*/ 138 w 1668"/>
                <a:gd name="T21" fmla="*/ 1637 h 1758"/>
                <a:gd name="T22" fmla="*/ 28 w 1668"/>
                <a:gd name="T23" fmla="*/ 1559 h 1758"/>
                <a:gd name="T24" fmla="*/ 46 w 1668"/>
                <a:gd name="T25" fmla="*/ 1011 h 1758"/>
                <a:gd name="T26" fmla="*/ 214 w 1668"/>
                <a:gd name="T27" fmla="*/ 1079 h 1758"/>
                <a:gd name="T28" fmla="*/ 413 w 1668"/>
                <a:gd name="T29" fmla="*/ 1123 h 1758"/>
                <a:gd name="T30" fmla="*/ 625 w 1668"/>
                <a:gd name="T31" fmla="*/ 1149 h 1758"/>
                <a:gd name="T32" fmla="*/ 833 w 1668"/>
                <a:gd name="T33" fmla="*/ 1156 h 1758"/>
                <a:gd name="T34" fmla="*/ 1042 w 1668"/>
                <a:gd name="T35" fmla="*/ 1149 h 1758"/>
                <a:gd name="T36" fmla="*/ 1255 w 1668"/>
                <a:gd name="T37" fmla="*/ 1123 h 1758"/>
                <a:gd name="T38" fmla="*/ 1454 w 1668"/>
                <a:gd name="T39" fmla="*/ 1079 h 1758"/>
                <a:gd name="T40" fmla="*/ 1622 w 1668"/>
                <a:gd name="T41" fmla="*/ 1011 h 1758"/>
                <a:gd name="T42" fmla="*/ 919 w 1668"/>
                <a:gd name="T43" fmla="*/ 1 h 1758"/>
                <a:gd name="T44" fmla="*/ 1159 w 1668"/>
                <a:gd name="T45" fmla="*/ 21 h 1758"/>
                <a:gd name="T46" fmla="*/ 1365 w 1668"/>
                <a:gd name="T47" fmla="*/ 59 h 1758"/>
                <a:gd name="T48" fmla="*/ 1526 w 1668"/>
                <a:gd name="T49" fmla="*/ 114 h 1758"/>
                <a:gd name="T50" fmla="*/ 1631 w 1668"/>
                <a:gd name="T51" fmla="*/ 180 h 1758"/>
                <a:gd name="T52" fmla="*/ 1668 w 1668"/>
                <a:gd name="T53" fmla="*/ 258 h 1758"/>
                <a:gd name="T54" fmla="*/ 1631 w 1668"/>
                <a:gd name="T55" fmla="*/ 334 h 1758"/>
                <a:gd name="T56" fmla="*/ 1526 w 1668"/>
                <a:gd name="T57" fmla="*/ 400 h 1758"/>
                <a:gd name="T58" fmla="*/ 1365 w 1668"/>
                <a:gd name="T59" fmla="*/ 455 h 1758"/>
                <a:gd name="T60" fmla="*/ 1159 w 1668"/>
                <a:gd name="T61" fmla="*/ 493 h 1758"/>
                <a:gd name="T62" fmla="*/ 919 w 1668"/>
                <a:gd name="T63" fmla="*/ 513 h 1758"/>
                <a:gd name="T64" fmla="*/ 666 w 1668"/>
                <a:gd name="T65" fmla="*/ 509 h 1758"/>
                <a:gd name="T66" fmla="*/ 436 w 1668"/>
                <a:gd name="T67" fmla="*/ 482 h 1758"/>
                <a:gd name="T68" fmla="*/ 244 w 1668"/>
                <a:gd name="T69" fmla="*/ 439 h 1758"/>
                <a:gd name="T70" fmla="*/ 100 w 1668"/>
                <a:gd name="T71" fmla="*/ 380 h 1758"/>
                <a:gd name="T72" fmla="*/ 17 w 1668"/>
                <a:gd name="T73" fmla="*/ 308 h 1758"/>
                <a:gd name="T74" fmla="*/ 3 w 1668"/>
                <a:gd name="T75" fmla="*/ 231 h 1758"/>
                <a:gd name="T76" fmla="*/ 65 w 1668"/>
                <a:gd name="T77" fmla="*/ 157 h 1758"/>
                <a:gd name="T78" fmla="*/ 190 w 1668"/>
                <a:gd name="T79" fmla="*/ 93 h 1758"/>
                <a:gd name="T80" fmla="*/ 367 w 1668"/>
                <a:gd name="T81" fmla="*/ 44 h 1758"/>
                <a:gd name="T82" fmla="*/ 586 w 1668"/>
                <a:gd name="T83" fmla="*/ 12 h 1758"/>
                <a:gd name="T84" fmla="*/ 833 w 1668"/>
                <a:gd name="T85" fmla="*/ 0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114"/>
            <p:cNvSpPr>
              <a:spLocks/>
            </p:cNvSpPr>
            <p:nvPr/>
          </p:nvSpPr>
          <p:spPr bwMode="auto">
            <a:xfrm>
              <a:off x="14986709" y="2569833"/>
              <a:ext cx="455560" cy="143215"/>
            </a:xfrm>
            <a:custGeom>
              <a:avLst/>
              <a:gdLst>
                <a:gd name="T0" fmla="*/ 0 w 1668"/>
                <a:gd name="T1" fmla="*/ 0 h 524"/>
                <a:gd name="T2" fmla="*/ 36 w 1668"/>
                <a:gd name="T3" fmla="*/ 23 h 524"/>
                <a:gd name="T4" fmla="*/ 80 w 1668"/>
                <a:gd name="T5" fmla="*/ 47 h 524"/>
                <a:gd name="T6" fmla="*/ 132 w 1668"/>
                <a:gd name="T7" fmla="*/ 69 h 524"/>
                <a:gd name="T8" fmla="*/ 188 w 1668"/>
                <a:gd name="T9" fmla="*/ 89 h 524"/>
                <a:gd name="T10" fmla="*/ 252 w 1668"/>
                <a:gd name="T11" fmla="*/ 108 h 524"/>
                <a:gd name="T12" fmla="*/ 323 w 1668"/>
                <a:gd name="T13" fmla="*/ 127 h 524"/>
                <a:gd name="T14" fmla="*/ 398 w 1668"/>
                <a:gd name="T15" fmla="*/ 142 h 524"/>
                <a:gd name="T16" fmla="*/ 477 w 1668"/>
                <a:gd name="T17" fmla="*/ 156 h 524"/>
                <a:gd name="T18" fmla="*/ 561 w 1668"/>
                <a:gd name="T19" fmla="*/ 168 h 524"/>
                <a:gd name="T20" fmla="*/ 649 w 1668"/>
                <a:gd name="T21" fmla="*/ 175 h 524"/>
                <a:gd name="T22" fmla="*/ 740 w 1668"/>
                <a:gd name="T23" fmla="*/ 181 h 524"/>
                <a:gd name="T24" fmla="*/ 833 w 1668"/>
                <a:gd name="T25" fmla="*/ 182 h 524"/>
                <a:gd name="T26" fmla="*/ 928 w 1668"/>
                <a:gd name="T27" fmla="*/ 181 h 524"/>
                <a:gd name="T28" fmla="*/ 1019 w 1668"/>
                <a:gd name="T29" fmla="*/ 175 h 524"/>
                <a:gd name="T30" fmla="*/ 1106 w 1668"/>
                <a:gd name="T31" fmla="*/ 168 h 524"/>
                <a:gd name="T32" fmla="*/ 1191 w 1668"/>
                <a:gd name="T33" fmla="*/ 156 h 524"/>
                <a:gd name="T34" fmla="*/ 1270 w 1668"/>
                <a:gd name="T35" fmla="*/ 142 h 524"/>
                <a:gd name="T36" fmla="*/ 1345 w 1668"/>
                <a:gd name="T37" fmla="*/ 127 h 524"/>
                <a:gd name="T38" fmla="*/ 1416 w 1668"/>
                <a:gd name="T39" fmla="*/ 108 h 524"/>
                <a:gd name="T40" fmla="*/ 1480 w 1668"/>
                <a:gd name="T41" fmla="*/ 89 h 524"/>
                <a:gd name="T42" fmla="*/ 1536 w 1668"/>
                <a:gd name="T43" fmla="*/ 69 h 524"/>
                <a:gd name="T44" fmla="*/ 1588 w 1668"/>
                <a:gd name="T45" fmla="*/ 47 h 524"/>
                <a:gd name="T46" fmla="*/ 1632 w 1668"/>
                <a:gd name="T47" fmla="*/ 23 h 524"/>
                <a:gd name="T48" fmla="*/ 1668 w 1668"/>
                <a:gd name="T49" fmla="*/ 0 h 524"/>
                <a:gd name="T50" fmla="*/ 1668 w 1668"/>
                <a:gd name="T51" fmla="*/ 342 h 524"/>
                <a:gd name="T52" fmla="*/ 1632 w 1668"/>
                <a:gd name="T53" fmla="*/ 366 h 524"/>
                <a:gd name="T54" fmla="*/ 1588 w 1668"/>
                <a:gd name="T55" fmla="*/ 389 h 524"/>
                <a:gd name="T56" fmla="*/ 1536 w 1668"/>
                <a:gd name="T57" fmla="*/ 411 h 524"/>
                <a:gd name="T58" fmla="*/ 1480 w 1668"/>
                <a:gd name="T59" fmla="*/ 432 h 524"/>
                <a:gd name="T60" fmla="*/ 1416 w 1668"/>
                <a:gd name="T61" fmla="*/ 452 h 524"/>
                <a:gd name="T62" fmla="*/ 1345 w 1668"/>
                <a:gd name="T63" fmla="*/ 469 h 524"/>
                <a:gd name="T64" fmla="*/ 1270 w 1668"/>
                <a:gd name="T65" fmla="*/ 486 h 524"/>
                <a:gd name="T66" fmla="*/ 1191 w 1668"/>
                <a:gd name="T67" fmla="*/ 499 h 524"/>
                <a:gd name="T68" fmla="*/ 1106 w 1668"/>
                <a:gd name="T69" fmla="*/ 510 h 524"/>
                <a:gd name="T70" fmla="*/ 1019 w 1668"/>
                <a:gd name="T71" fmla="*/ 518 h 524"/>
                <a:gd name="T72" fmla="*/ 928 w 1668"/>
                <a:gd name="T73" fmla="*/ 523 h 524"/>
                <a:gd name="T74" fmla="*/ 833 w 1668"/>
                <a:gd name="T75" fmla="*/ 524 h 524"/>
                <a:gd name="T76" fmla="*/ 740 w 1668"/>
                <a:gd name="T77" fmla="*/ 523 h 524"/>
                <a:gd name="T78" fmla="*/ 649 w 1668"/>
                <a:gd name="T79" fmla="*/ 518 h 524"/>
                <a:gd name="T80" fmla="*/ 561 w 1668"/>
                <a:gd name="T81" fmla="*/ 510 h 524"/>
                <a:gd name="T82" fmla="*/ 477 w 1668"/>
                <a:gd name="T83" fmla="*/ 499 h 524"/>
                <a:gd name="T84" fmla="*/ 398 w 1668"/>
                <a:gd name="T85" fmla="*/ 486 h 524"/>
                <a:gd name="T86" fmla="*/ 323 w 1668"/>
                <a:gd name="T87" fmla="*/ 469 h 524"/>
                <a:gd name="T88" fmla="*/ 252 w 1668"/>
                <a:gd name="T89" fmla="*/ 452 h 524"/>
                <a:gd name="T90" fmla="*/ 188 w 1668"/>
                <a:gd name="T91" fmla="*/ 432 h 524"/>
                <a:gd name="T92" fmla="*/ 132 w 1668"/>
                <a:gd name="T93" fmla="*/ 411 h 524"/>
                <a:gd name="T94" fmla="*/ 80 w 1668"/>
                <a:gd name="T95" fmla="*/ 389 h 524"/>
                <a:gd name="T96" fmla="*/ 36 w 1668"/>
                <a:gd name="T97" fmla="*/ 366 h 524"/>
                <a:gd name="T98" fmla="*/ 0 w 1668"/>
                <a:gd name="T99" fmla="*/ 342 h 524"/>
                <a:gd name="T100" fmla="*/ 0 w 1668"/>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918C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9" name="Rectangle 61"/>
          <p:cNvSpPr>
            <a:spLocks/>
          </p:cNvSpPr>
          <p:nvPr/>
        </p:nvSpPr>
        <p:spPr bwMode="auto">
          <a:xfrm rot="16200000" flipV="1">
            <a:off x="6434866" y="5373609"/>
            <a:ext cx="272954"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cxnSp>
        <p:nvCxnSpPr>
          <p:cNvPr id="310" name="Straight Connector 309"/>
          <p:cNvCxnSpPr/>
          <p:nvPr/>
        </p:nvCxnSpPr>
        <p:spPr bwMode="auto">
          <a:xfrm>
            <a:off x="6316569" y="4576268"/>
            <a:ext cx="239050" cy="574901"/>
          </a:xfrm>
          <a:prstGeom prst="line">
            <a:avLst/>
          </a:prstGeom>
          <a:noFill/>
          <a:ln w="101600" cap="flat" cmpd="sng" algn="ctr">
            <a:gradFill flip="none" rotWithShape="1">
              <a:gsLst>
                <a:gs pos="100000">
                  <a:schemeClr val="accent3">
                    <a:lumMod val="75000"/>
                    <a:alpha val="0"/>
                  </a:schemeClr>
                </a:gs>
                <a:gs pos="0">
                  <a:srgbClr val="FABE3C"/>
                </a:gs>
              </a:gsLst>
              <a:lin ang="0" scaled="0"/>
              <a:tileRect/>
            </a:gradFill>
            <a:prstDash val="solid"/>
            <a:round/>
            <a:headEnd type="none" w="med" len="med"/>
            <a:tailEnd type="none" w="med" len="med"/>
          </a:ln>
          <a:effectLst/>
        </p:spPr>
      </p:cxnSp>
      <p:cxnSp>
        <p:nvCxnSpPr>
          <p:cNvPr id="311" name="Straight Connector 310"/>
          <p:cNvCxnSpPr/>
          <p:nvPr/>
        </p:nvCxnSpPr>
        <p:spPr bwMode="auto">
          <a:xfrm>
            <a:off x="6376884" y="4582580"/>
            <a:ext cx="976505" cy="695550"/>
          </a:xfrm>
          <a:prstGeom prst="line">
            <a:avLst/>
          </a:prstGeom>
          <a:noFill/>
          <a:ln w="101600" cap="flat" cmpd="sng" algn="ctr">
            <a:gradFill flip="none" rotWithShape="1">
              <a:gsLst>
                <a:gs pos="100000">
                  <a:schemeClr val="accent3">
                    <a:lumMod val="75000"/>
                    <a:alpha val="0"/>
                  </a:schemeClr>
                </a:gs>
                <a:gs pos="0">
                  <a:srgbClr val="FABE3C"/>
                </a:gs>
              </a:gsLst>
              <a:lin ang="0" scaled="0"/>
              <a:tileRect/>
            </a:gradFill>
            <a:prstDash val="solid"/>
            <a:round/>
            <a:headEnd type="none" w="med" len="med"/>
            <a:tailEnd type="none" w="med" len="med"/>
          </a:ln>
          <a:effectLst/>
        </p:spPr>
      </p:cxnSp>
      <p:sp>
        <p:nvSpPr>
          <p:cNvPr id="312" name="Rectangle 61"/>
          <p:cNvSpPr>
            <a:spLocks/>
          </p:cNvSpPr>
          <p:nvPr/>
        </p:nvSpPr>
        <p:spPr bwMode="auto">
          <a:xfrm rot="16200000" flipV="1">
            <a:off x="7188693" y="5384264"/>
            <a:ext cx="272954"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313" name="Rectangle 61"/>
          <p:cNvSpPr>
            <a:spLocks/>
          </p:cNvSpPr>
          <p:nvPr/>
        </p:nvSpPr>
        <p:spPr bwMode="auto">
          <a:xfrm rot="12503769" flipV="1">
            <a:off x="6729563" y="5334270"/>
            <a:ext cx="456077"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314" name="Rectangle 61"/>
          <p:cNvSpPr>
            <a:spLocks/>
          </p:cNvSpPr>
          <p:nvPr/>
        </p:nvSpPr>
        <p:spPr bwMode="auto">
          <a:xfrm rot="19764326" flipV="1">
            <a:off x="6722139" y="5334387"/>
            <a:ext cx="456077"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315" name="Rectangle 61"/>
          <p:cNvSpPr>
            <a:spLocks/>
          </p:cNvSpPr>
          <p:nvPr/>
        </p:nvSpPr>
        <p:spPr bwMode="auto">
          <a:xfrm rot="13083572" flipV="1">
            <a:off x="6489259" y="5855474"/>
            <a:ext cx="620511"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sp>
        <p:nvSpPr>
          <p:cNvPr id="316" name="Rectangle 61"/>
          <p:cNvSpPr>
            <a:spLocks/>
          </p:cNvSpPr>
          <p:nvPr/>
        </p:nvSpPr>
        <p:spPr bwMode="auto">
          <a:xfrm rot="19117279" flipV="1">
            <a:off x="6811470" y="5885063"/>
            <a:ext cx="620511" cy="57907"/>
          </a:xfrm>
          <a:custGeom>
            <a:avLst/>
            <a:gdLst>
              <a:gd name="T0" fmla="*/ 640080 w 3745311"/>
              <a:gd name="T1" fmla="*/ 0 h 91440"/>
              <a:gd name="T2" fmla="*/ 0 w 3745311"/>
              <a:gd name="T3" fmla="*/ 0 h 91440"/>
              <a:gd name="T4" fmla="*/ 0 w 3745311"/>
              <a:gd name="T5" fmla="*/ 91440 h 91440"/>
              <a:gd name="T6" fmla="*/ 640080 w 3745311"/>
              <a:gd name="T7" fmla="*/ 91440 h 91440"/>
              <a:gd name="T8" fmla="*/ 640080 w 3745311"/>
              <a:gd name="T9" fmla="*/ 0 h 91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45311" h="91440">
                <a:moveTo>
                  <a:pt x="3745311" y="0"/>
                </a:moveTo>
                <a:lnTo>
                  <a:pt x="0" y="0"/>
                </a:lnTo>
                <a:lnTo>
                  <a:pt x="0" y="91440"/>
                </a:lnTo>
                <a:lnTo>
                  <a:pt x="3745311" y="91440"/>
                </a:lnTo>
                <a:lnTo>
                  <a:pt x="3745311" y="0"/>
                </a:lnTo>
                <a:close/>
              </a:path>
            </a:pathLst>
          </a:custGeom>
          <a:gradFill rotWithShape="1">
            <a:gsLst>
              <a:gs pos="0">
                <a:srgbClr val="FABE3C">
                  <a:alpha val="0"/>
                </a:srgbClr>
              </a:gs>
              <a:gs pos="100000">
                <a:srgbClr val="FABE3C"/>
              </a:gs>
            </a:gsLst>
            <a:lin ang="0" scaled="1"/>
          </a:gradFill>
          <a:ln>
            <a:noFill/>
          </a:ln>
          <a:extLst>
            <a:ext uri="{91240B29-F687-4F45-9708-019B960494DF}">
              <a14:hiddenLine xmlns:a14="http://schemas.microsoft.com/office/drawing/2010/main" xmlns="" w="76200" cap="flat" cmpd="sng" algn="ctr">
                <a:solidFill>
                  <a:srgbClr val="000000"/>
                </a:solidFill>
                <a:prstDash val="solid"/>
                <a:round/>
                <a:headEnd type="none" w="med" len="med"/>
                <a:tailEnd type="none" w="med" len="med"/>
              </a14:hiddenLine>
            </a:ext>
          </a:extLst>
        </p:spPr>
        <p:txBody>
          <a:bodyPr anchor="ctr"/>
          <a:lstStyle/>
          <a:p>
            <a:pPr defTabSz="457200"/>
            <a:endParaRPr lang="en-US" sz="1800" dirty="0">
              <a:solidFill>
                <a:prstClr val="white"/>
              </a:solidFill>
            </a:endParaRPr>
          </a:p>
        </p:txBody>
      </p:sp>
      <p:grpSp>
        <p:nvGrpSpPr>
          <p:cNvPr id="337" name="Group 336"/>
          <p:cNvGrpSpPr>
            <a:grpSpLocks noChangeAspect="1"/>
          </p:cNvGrpSpPr>
          <p:nvPr/>
        </p:nvGrpSpPr>
        <p:grpSpPr>
          <a:xfrm>
            <a:off x="6777701" y="5786138"/>
            <a:ext cx="347185" cy="363547"/>
            <a:chOff x="14953974" y="2404795"/>
            <a:chExt cx="521030" cy="545581"/>
          </a:xfrm>
        </p:grpSpPr>
        <p:sp useBgFill="1">
          <p:nvSpPr>
            <p:cNvPr id="338" name="Freeform 112"/>
            <p:cNvSpPr>
              <a:spLocks/>
            </p:cNvSpPr>
            <p:nvPr/>
          </p:nvSpPr>
          <p:spPr bwMode="auto">
            <a:xfrm>
              <a:off x="14953974" y="2404795"/>
              <a:ext cx="521030" cy="545581"/>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113"/>
            <p:cNvSpPr>
              <a:spLocks noEditPoints="1"/>
            </p:cNvSpPr>
            <p:nvPr/>
          </p:nvSpPr>
          <p:spPr bwMode="auto">
            <a:xfrm>
              <a:off x="14986709" y="2437530"/>
              <a:ext cx="455560" cy="480111"/>
            </a:xfrm>
            <a:custGeom>
              <a:avLst/>
              <a:gdLst>
                <a:gd name="T0" fmla="*/ 1639 w 1668"/>
                <a:gd name="T1" fmla="*/ 1560 h 1758"/>
                <a:gd name="T2" fmla="*/ 1521 w 1668"/>
                <a:gd name="T3" fmla="*/ 1642 h 1758"/>
                <a:gd name="T4" fmla="*/ 1370 w 1668"/>
                <a:gd name="T5" fmla="*/ 1698 h 1758"/>
                <a:gd name="T6" fmla="*/ 1200 w 1668"/>
                <a:gd name="T7" fmla="*/ 1733 h 1758"/>
                <a:gd name="T8" fmla="*/ 1032 w 1668"/>
                <a:gd name="T9" fmla="*/ 1751 h 1758"/>
                <a:gd name="T10" fmla="*/ 879 w 1668"/>
                <a:gd name="T11" fmla="*/ 1758 h 1758"/>
                <a:gd name="T12" fmla="*/ 747 w 1668"/>
                <a:gd name="T13" fmla="*/ 1757 h 1758"/>
                <a:gd name="T14" fmla="*/ 597 w 1668"/>
                <a:gd name="T15" fmla="*/ 1748 h 1758"/>
                <a:gd name="T16" fmla="*/ 436 w 1668"/>
                <a:gd name="T17" fmla="*/ 1728 h 1758"/>
                <a:gd name="T18" fmla="*/ 279 w 1668"/>
                <a:gd name="T19" fmla="*/ 1692 h 1758"/>
                <a:gd name="T20" fmla="*/ 138 w 1668"/>
                <a:gd name="T21" fmla="*/ 1637 h 1758"/>
                <a:gd name="T22" fmla="*/ 28 w 1668"/>
                <a:gd name="T23" fmla="*/ 1559 h 1758"/>
                <a:gd name="T24" fmla="*/ 46 w 1668"/>
                <a:gd name="T25" fmla="*/ 1011 h 1758"/>
                <a:gd name="T26" fmla="*/ 214 w 1668"/>
                <a:gd name="T27" fmla="*/ 1079 h 1758"/>
                <a:gd name="T28" fmla="*/ 413 w 1668"/>
                <a:gd name="T29" fmla="*/ 1123 h 1758"/>
                <a:gd name="T30" fmla="*/ 625 w 1668"/>
                <a:gd name="T31" fmla="*/ 1149 h 1758"/>
                <a:gd name="T32" fmla="*/ 833 w 1668"/>
                <a:gd name="T33" fmla="*/ 1156 h 1758"/>
                <a:gd name="T34" fmla="*/ 1042 w 1668"/>
                <a:gd name="T35" fmla="*/ 1149 h 1758"/>
                <a:gd name="T36" fmla="*/ 1255 w 1668"/>
                <a:gd name="T37" fmla="*/ 1123 h 1758"/>
                <a:gd name="T38" fmla="*/ 1454 w 1668"/>
                <a:gd name="T39" fmla="*/ 1079 h 1758"/>
                <a:gd name="T40" fmla="*/ 1622 w 1668"/>
                <a:gd name="T41" fmla="*/ 1011 h 1758"/>
                <a:gd name="T42" fmla="*/ 919 w 1668"/>
                <a:gd name="T43" fmla="*/ 1 h 1758"/>
                <a:gd name="T44" fmla="*/ 1159 w 1668"/>
                <a:gd name="T45" fmla="*/ 21 h 1758"/>
                <a:gd name="T46" fmla="*/ 1365 w 1668"/>
                <a:gd name="T47" fmla="*/ 59 h 1758"/>
                <a:gd name="T48" fmla="*/ 1526 w 1668"/>
                <a:gd name="T49" fmla="*/ 114 h 1758"/>
                <a:gd name="T50" fmla="*/ 1631 w 1668"/>
                <a:gd name="T51" fmla="*/ 180 h 1758"/>
                <a:gd name="T52" fmla="*/ 1668 w 1668"/>
                <a:gd name="T53" fmla="*/ 258 h 1758"/>
                <a:gd name="T54" fmla="*/ 1631 w 1668"/>
                <a:gd name="T55" fmla="*/ 334 h 1758"/>
                <a:gd name="T56" fmla="*/ 1526 w 1668"/>
                <a:gd name="T57" fmla="*/ 400 h 1758"/>
                <a:gd name="T58" fmla="*/ 1365 w 1668"/>
                <a:gd name="T59" fmla="*/ 455 h 1758"/>
                <a:gd name="T60" fmla="*/ 1159 w 1668"/>
                <a:gd name="T61" fmla="*/ 493 h 1758"/>
                <a:gd name="T62" fmla="*/ 919 w 1668"/>
                <a:gd name="T63" fmla="*/ 513 h 1758"/>
                <a:gd name="T64" fmla="*/ 666 w 1668"/>
                <a:gd name="T65" fmla="*/ 509 h 1758"/>
                <a:gd name="T66" fmla="*/ 436 w 1668"/>
                <a:gd name="T67" fmla="*/ 482 h 1758"/>
                <a:gd name="T68" fmla="*/ 244 w 1668"/>
                <a:gd name="T69" fmla="*/ 439 h 1758"/>
                <a:gd name="T70" fmla="*/ 100 w 1668"/>
                <a:gd name="T71" fmla="*/ 380 h 1758"/>
                <a:gd name="T72" fmla="*/ 17 w 1668"/>
                <a:gd name="T73" fmla="*/ 308 h 1758"/>
                <a:gd name="T74" fmla="*/ 3 w 1668"/>
                <a:gd name="T75" fmla="*/ 231 h 1758"/>
                <a:gd name="T76" fmla="*/ 65 w 1668"/>
                <a:gd name="T77" fmla="*/ 157 h 1758"/>
                <a:gd name="T78" fmla="*/ 190 w 1668"/>
                <a:gd name="T79" fmla="*/ 93 h 1758"/>
                <a:gd name="T80" fmla="*/ 367 w 1668"/>
                <a:gd name="T81" fmla="*/ 44 h 1758"/>
                <a:gd name="T82" fmla="*/ 586 w 1668"/>
                <a:gd name="T83" fmla="*/ 12 h 1758"/>
                <a:gd name="T84" fmla="*/ 833 w 1668"/>
                <a:gd name="T85" fmla="*/ 0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Freeform 114"/>
            <p:cNvSpPr>
              <a:spLocks/>
            </p:cNvSpPr>
            <p:nvPr/>
          </p:nvSpPr>
          <p:spPr bwMode="auto">
            <a:xfrm>
              <a:off x="14986709" y="2569833"/>
              <a:ext cx="455560" cy="143215"/>
            </a:xfrm>
            <a:custGeom>
              <a:avLst/>
              <a:gdLst>
                <a:gd name="T0" fmla="*/ 0 w 1668"/>
                <a:gd name="T1" fmla="*/ 0 h 524"/>
                <a:gd name="T2" fmla="*/ 36 w 1668"/>
                <a:gd name="T3" fmla="*/ 23 h 524"/>
                <a:gd name="T4" fmla="*/ 80 w 1668"/>
                <a:gd name="T5" fmla="*/ 47 h 524"/>
                <a:gd name="T6" fmla="*/ 132 w 1668"/>
                <a:gd name="T7" fmla="*/ 69 h 524"/>
                <a:gd name="T8" fmla="*/ 188 w 1668"/>
                <a:gd name="T9" fmla="*/ 89 h 524"/>
                <a:gd name="T10" fmla="*/ 252 w 1668"/>
                <a:gd name="T11" fmla="*/ 108 h 524"/>
                <a:gd name="T12" fmla="*/ 323 w 1668"/>
                <a:gd name="T13" fmla="*/ 127 h 524"/>
                <a:gd name="T14" fmla="*/ 398 w 1668"/>
                <a:gd name="T15" fmla="*/ 142 h 524"/>
                <a:gd name="T16" fmla="*/ 477 w 1668"/>
                <a:gd name="T17" fmla="*/ 156 h 524"/>
                <a:gd name="T18" fmla="*/ 561 w 1668"/>
                <a:gd name="T19" fmla="*/ 168 h 524"/>
                <a:gd name="T20" fmla="*/ 649 w 1668"/>
                <a:gd name="T21" fmla="*/ 175 h 524"/>
                <a:gd name="T22" fmla="*/ 740 w 1668"/>
                <a:gd name="T23" fmla="*/ 181 h 524"/>
                <a:gd name="T24" fmla="*/ 833 w 1668"/>
                <a:gd name="T25" fmla="*/ 182 h 524"/>
                <a:gd name="T26" fmla="*/ 928 w 1668"/>
                <a:gd name="T27" fmla="*/ 181 h 524"/>
                <a:gd name="T28" fmla="*/ 1019 w 1668"/>
                <a:gd name="T29" fmla="*/ 175 h 524"/>
                <a:gd name="T30" fmla="*/ 1106 w 1668"/>
                <a:gd name="T31" fmla="*/ 168 h 524"/>
                <a:gd name="T32" fmla="*/ 1191 w 1668"/>
                <a:gd name="T33" fmla="*/ 156 h 524"/>
                <a:gd name="T34" fmla="*/ 1270 w 1668"/>
                <a:gd name="T35" fmla="*/ 142 h 524"/>
                <a:gd name="T36" fmla="*/ 1345 w 1668"/>
                <a:gd name="T37" fmla="*/ 127 h 524"/>
                <a:gd name="T38" fmla="*/ 1416 w 1668"/>
                <a:gd name="T39" fmla="*/ 108 h 524"/>
                <a:gd name="T40" fmla="*/ 1480 w 1668"/>
                <a:gd name="T41" fmla="*/ 89 h 524"/>
                <a:gd name="T42" fmla="*/ 1536 w 1668"/>
                <a:gd name="T43" fmla="*/ 69 h 524"/>
                <a:gd name="T44" fmla="*/ 1588 w 1668"/>
                <a:gd name="T45" fmla="*/ 47 h 524"/>
                <a:gd name="T46" fmla="*/ 1632 w 1668"/>
                <a:gd name="T47" fmla="*/ 23 h 524"/>
                <a:gd name="T48" fmla="*/ 1668 w 1668"/>
                <a:gd name="T49" fmla="*/ 0 h 524"/>
                <a:gd name="T50" fmla="*/ 1668 w 1668"/>
                <a:gd name="T51" fmla="*/ 342 h 524"/>
                <a:gd name="T52" fmla="*/ 1632 w 1668"/>
                <a:gd name="T53" fmla="*/ 366 h 524"/>
                <a:gd name="T54" fmla="*/ 1588 w 1668"/>
                <a:gd name="T55" fmla="*/ 389 h 524"/>
                <a:gd name="T56" fmla="*/ 1536 w 1668"/>
                <a:gd name="T57" fmla="*/ 411 h 524"/>
                <a:gd name="T58" fmla="*/ 1480 w 1668"/>
                <a:gd name="T59" fmla="*/ 432 h 524"/>
                <a:gd name="T60" fmla="*/ 1416 w 1668"/>
                <a:gd name="T61" fmla="*/ 452 h 524"/>
                <a:gd name="T62" fmla="*/ 1345 w 1668"/>
                <a:gd name="T63" fmla="*/ 469 h 524"/>
                <a:gd name="T64" fmla="*/ 1270 w 1668"/>
                <a:gd name="T65" fmla="*/ 486 h 524"/>
                <a:gd name="T66" fmla="*/ 1191 w 1668"/>
                <a:gd name="T67" fmla="*/ 499 h 524"/>
                <a:gd name="T68" fmla="*/ 1106 w 1668"/>
                <a:gd name="T69" fmla="*/ 510 h 524"/>
                <a:gd name="T70" fmla="*/ 1019 w 1668"/>
                <a:gd name="T71" fmla="*/ 518 h 524"/>
                <a:gd name="T72" fmla="*/ 928 w 1668"/>
                <a:gd name="T73" fmla="*/ 523 h 524"/>
                <a:gd name="T74" fmla="*/ 833 w 1668"/>
                <a:gd name="T75" fmla="*/ 524 h 524"/>
                <a:gd name="T76" fmla="*/ 740 w 1668"/>
                <a:gd name="T77" fmla="*/ 523 h 524"/>
                <a:gd name="T78" fmla="*/ 649 w 1668"/>
                <a:gd name="T79" fmla="*/ 518 h 524"/>
                <a:gd name="T80" fmla="*/ 561 w 1668"/>
                <a:gd name="T81" fmla="*/ 510 h 524"/>
                <a:gd name="T82" fmla="*/ 477 w 1668"/>
                <a:gd name="T83" fmla="*/ 499 h 524"/>
                <a:gd name="T84" fmla="*/ 398 w 1668"/>
                <a:gd name="T85" fmla="*/ 486 h 524"/>
                <a:gd name="T86" fmla="*/ 323 w 1668"/>
                <a:gd name="T87" fmla="*/ 469 h 524"/>
                <a:gd name="T88" fmla="*/ 252 w 1668"/>
                <a:gd name="T89" fmla="*/ 452 h 524"/>
                <a:gd name="T90" fmla="*/ 188 w 1668"/>
                <a:gd name="T91" fmla="*/ 432 h 524"/>
                <a:gd name="T92" fmla="*/ 132 w 1668"/>
                <a:gd name="T93" fmla="*/ 411 h 524"/>
                <a:gd name="T94" fmla="*/ 80 w 1668"/>
                <a:gd name="T95" fmla="*/ 389 h 524"/>
                <a:gd name="T96" fmla="*/ 36 w 1668"/>
                <a:gd name="T97" fmla="*/ 366 h 524"/>
                <a:gd name="T98" fmla="*/ 0 w 1668"/>
                <a:gd name="T99" fmla="*/ 342 h 524"/>
                <a:gd name="T100" fmla="*/ 0 w 1668"/>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918C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1" name="Group 262"/>
          <p:cNvGrpSpPr>
            <a:grpSpLocks noChangeAspect="1"/>
          </p:cNvGrpSpPr>
          <p:nvPr/>
        </p:nvGrpSpPr>
        <p:grpSpPr bwMode="auto">
          <a:xfrm>
            <a:off x="5741649" y="3963312"/>
            <a:ext cx="373535" cy="395266"/>
            <a:chOff x="3759" y="2210"/>
            <a:chExt cx="636" cy="673"/>
          </a:xfrm>
        </p:grpSpPr>
        <p:sp useBgFill="1">
          <p:nvSpPr>
            <p:cNvPr id="342" name="Freeform 264"/>
            <p:cNvSpPr>
              <a:spLocks/>
            </p:cNvSpPr>
            <p:nvPr/>
          </p:nvSpPr>
          <p:spPr bwMode="auto">
            <a:xfrm>
              <a:off x="3759" y="2474"/>
              <a:ext cx="636" cy="409"/>
            </a:xfrm>
            <a:custGeom>
              <a:avLst/>
              <a:gdLst>
                <a:gd name="T0" fmla="*/ 1588 w 3178"/>
                <a:gd name="T1" fmla="*/ 0 h 2045"/>
                <a:gd name="T2" fmla="*/ 1613 w 3178"/>
                <a:gd name="T3" fmla="*/ 1 h 2045"/>
                <a:gd name="T4" fmla="*/ 1640 w 3178"/>
                <a:gd name="T5" fmla="*/ 5 h 2045"/>
                <a:gd name="T6" fmla="*/ 1669 w 3178"/>
                <a:gd name="T7" fmla="*/ 11 h 2045"/>
                <a:gd name="T8" fmla="*/ 1699 w 3178"/>
                <a:gd name="T9" fmla="*/ 20 h 2045"/>
                <a:gd name="T10" fmla="*/ 1729 w 3178"/>
                <a:gd name="T11" fmla="*/ 36 h 2045"/>
                <a:gd name="T12" fmla="*/ 3068 w 3178"/>
                <a:gd name="T13" fmla="*/ 840 h 2045"/>
                <a:gd name="T14" fmla="*/ 3100 w 3178"/>
                <a:gd name="T15" fmla="*/ 863 h 2045"/>
                <a:gd name="T16" fmla="*/ 3127 w 3178"/>
                <a:gd name="T17" fmla="*/ 890 h 2045"/>
                <a:gd name="T18" fmla="*/ 3149 w 3178"/>
                <a:gd name="T19" fmla="*/ 920 h 2045"/>
                <a:gd name="T20" fmla="*/ 3164 w 3178"/>
                <a:gd name="T21" fmla="*/ 952 h 2045"/>
                <a:gd name="T22" fmla="*/ 3174 w 3178"/>
                <a:gd name="T23" fmla="*/ 986 h 2045"/>
                <a:gd name="T24" fmla="*/ 3178 w 3178"/>
                <a:gd name="T25" fmla="*/ 1023 h 2045"/>
                <a:gd name="T26" fmla="*/ 3174 w 3178"/>
                <a:gd name="T27" fmla="*/ 1059 h 2045"/>
                <a:gd name="T28" fmla="*/ 3164 w 3178"/>
                <a:gd name="T29" fmla="*/ 1094 h 2045"/>
                <a:gd name="T30" fmla="*/ 3149 w 3178"/>
                <a:gd name="T31" fmla="*/ 1127 h 2045"/>
                <a:gd name="T32" fmla="*/ 3127 w 3178"/>
                <a:gd name="T33" fmla="*/ 1156 h 2045"/>
                <a:gd name="T34" fmla="*/ 3100 w 3178"/>
                <a:gd name="T35" fmla="*/ 1182 h 2045"/>
                <a:gd name="T36" fmla="*/ 3069 w 3178"/>
                <a:gd name="T37" fmla="*/ 1205 h 2045"/>
                <a:gd name="T38" fmla="*/ 1728 w 3178"/>
                <a:gd name="T39" fmla="*/ 2009 h 2045"/>
                <a:gd name="T40" fmla="*/ 1699 w 3178"/>
                <a:gd name="T41" fmla="*/ 2024 h 2045"/>
                <a:gd name="T42" fmla="*/ 1669 w 3178"/>
                <a:gd name="T43" fmla="*/ 2035 h 2045"/>
                <a:gd name="T44" fmla="*/ 1640 w 3178"/>
                <a:gd name="T45" fmla="*/ 2041 h 2045"/>
                <a:gd name="T46" fmla="*/ 1613 w 3178"/>
                <a:gd name="T47" fmla="*/ 2044 h 2045"/>
                <a:gd name="T48" fmla="*/ 1588 w 3178"/>
                <a:gd name="T49" fmla="*/ 2045 h 2045"/>
                <a:gd name="T50" fmla="*/ 1565 w 3178"/>
                <a:gd name="T51" fmla="*/ 2044 h 2045"/>
                <a:gd name="T52" fmla="*/ 1538 w 3178"/>
                <a:gd name="T53" fmla="*/ 2041 h 2045"/>
                <a:gd name="T54" fmla="*/ 1508 w 3178"/>
                <a:gd name="T55" fmla="*/ 2035 h 2045"/>
                <a:gd name="T56" fmla="*/ 1478 w 3178"/>
                <a:gd name="T57" fmla="*/ 2024 h 2045"/>
                <a:gd name="T58" fmla="*/ 1449 w 3178"/>
                <a:gd name="T59" fmla="*/ 2008 h 2045"/>
                <a:gd name="T60" fmla="*/ 109 w 3178"/>
                <a:gd name="T61" fmla="*/ 1205 h 2045"/>
                <a:gd name="T62" fmla="*/ 78 w 3178"/>
                <a:gd name="T63" fmla="*/ 1182 h 2045"/>
                <a:gd name="T64" fmla="*/ 51 w 3178"/>
                <a:gd name="T65" fmla="*/ 1156 h 2045"/>
                <a:gd name="T66" fmla="*/ 29 w 3178"/>
                <a:gd name="T67" fmla="*/ 1125 h 2045"/>
                <a:gd name="T68" fmla="*/ 14 w 3178"/>
                <a:gd name="T69" fmla="*/ 1093 h 2045"/>
                <a:gd name="T70" fmla="*/ 4 w 3178"/>
                <a:gd name="T71" fmla="*/ 1058 h 2045"/>
                <a:gd name="T72" fmla="*/ 0 w 3178"/>
                <a:gd name="T73" fmla="*/ 1021 h 2045"/>
                <a:gd name="T74" fmla="*/ 4 w 3178"/>
                <a:gd name="T75" fmla="*/ 985 h 2045"/>
                <a:gd name="T76" fmla="*/ 14 w 3178"/>
                <a:gd name="T77" fmla="*/ 951 h 2045"/>
                <a:gd name="T78" fmla="*/ 29 w 3178"/>
                <a:gd name="T79" fmla="*/ 919 h 2045"/>
                <a:gd name="T80" fmla="*/ 51 w 3178"/>
                <a:gd name="T81" fmla="*/ 888 h 2045"/>
                <a:gd name="T82" fmla="*/ 78 w 3178"/>
                <a:gd name="T83" fmla="*/ 862 h 2045"/>
                <a:gd name="T84" fmla="*/ 110 w 3178"/>
                <a:gd name="T85" fmla="*/ 839 h 2045"/>
                <a:gd name="T86" fmla="*/ 1449 w 3178"/>
                <a:gd name="T87" fmla="*/ 36 h 2045"/>
                <a:gd name="T88" fmla="*/ 1479 w 3178"/>
                <a:gd name="T89" fmla="*/ 20 h 2045"/>
                <a:gd name="T90" fmla="*/ 1509 w 3178"/>
                <a:gd name="T91" fmla="*/ 11 h 2045"/>
                <a:gd name="T92" fmla="*/ 1538 w 3178"/>
                <a:gd name="T93" fmla="*/ 5 h 2045"/>
                <a:gd name="T94" fmla="*/ 1565 w 3178"/>
                <a:gd name="T95" fmla="*/ 1 h 2045"/>
                <a:gd name="T96" fmla="*/ 1588 w 3178"/>
                <a:gd name="T97" fmla="*/ 0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8" h="2045">
                  <a:moveTo>
                    <a:pt x="1588" y="0"/>
                  </a:moveTo>
                  <a:lnTo>
                    <a:pt x="1613" y="1"/>
                  </a:lnTo>
                  <a:lnTo>
                    <a:pt x="1640" y="5"/>
                  </a:lnTo>
                  <a:lnTo>
                    <a:pt x="1669" y="11"/>
                  </a:lnTo>
                  <a:lnTo>
                    <a:pt x="1699" y="20"/>
                  </a:lnTo>
                  <a:lnTo>
                    <a:pt x="1729" y="36"/>
                  </a:lnTo>
                  <a:lnTo>
                    <a:pt x="3068" y="840"/>
                  </a:lnTo>
                  <a:lnTo>
                    <a:pt x="3100" y="863"/>
                  </a:lnTo>
                  <a:lnTo>
                    <a:pt x="3127" y="890"/>
                  </a:lnTo>
                  <a:lnTo>
                    <a:pt x="3149" y="920"/>
                  </a:lnTo>
                  <a:lnTo>
                    <a:pt x="3164" y="952"/>
                  </a:lnTo>
                  <a:lnTo>
                    <a:pt x="3174" y="986"/>
                  </a:lnTo>
                  <a:lnTo>
                    <a:pt x="3178" y="1023"/>
                  </a:lnTo>
                  <a:lnTo>
                    <a:pt x="3174" y="1059"/>
                  </a:lnTo>
                  <a:lnTo>
                    <a:pt x="3164" y="1094"/>
                  </a:lnTo>
                  <a:lnTo>
                    <a:pt x="3149" y="1127"/>
                  </a:lnTo>
                  <a:lnTo>
                    <a:pt x="3127" y="1156"/>
                  </a:lnTo>
                  <a:lnTo>
                    <a:pt x="3100" y="1182"/>
                  </a:lnTo>
                  <a:lnTo>
                    <a:pt x="3069" y="1205"/>
                  </a:lnTo>
                  <a:lnTo>
                    <a:pt x="1728" y="2009"/>
                  </a:lnTo>
                  <a:lnTo>
                    <a:pt x="1699" y="2024"/>
                  </a:lnTo>
                  <a:lnTo>
                    <a:pt x="1669" y="2035"/>
                  </a:lnTo>
                  <a:lnTo>
                    <a:pt x="1640" y="2041"/>
                  </a:lnTo>
                  <a:lnTo>
                    <a:pt x="1613" y="2044"/>
                  </a:lnTo>
                  <a:lnTo>
                    <a:pt x="1588" y="2045"/>
                  </a:lnTo>
                  <a:lnTo>
                    <a:pt x="1565" y="2044"/>
                  </a:lnTo>
                  <a:lnTo>
                    <a:pt x="1538" y="2041"/>
                  </a:lnTo>
                  <a:lnTo>
                    <a:pt x="1508" y="2035"/>
                  </a:lnTo>
                  <a:lnTo>
                    <a:pt x="1478" y="2024"/>
                  </a:lnTo>
                  <a:lnTo>
                    <a:pt x="1449" y="2008"/>
                  </a:lnTo>
                  <a:lnTo>
                    <a:pt x="109" y="1205"/>
                  </a:lnTo>
                  <a:lnTo>
                    <a:pt x="78" y="1182"/>
                  </a:lnTo>
                  <a:lnTo>
                    <a:pt x="51" y="1156"/>
                  </a:lnTo>
                  <a:lnTo>
                    <a:pt x="29" y="1125"/>
                  </a:lnTo>
                  <a:lnTo>
                    <a:pt x="14" y="1093"/>
                  </a:lnTo>
                  <a:lnTo>
                    <a:pt x="4" y="1058"/>
                  </a:lnTo>
                  <a:lnTo>
                    <a:pt x="0" y="1021"/>
                  </a:lnTo>
                  <a:lnTo>
                    <a:pt x="4" y="985"/>
                  </a:lnTo>
                  <a:lnTo>
                    <a:pt x="14" y="951"/>
                  </a:lnTo>
                  <a:lnTo>
                    <a:pt x="29" y="919"/>
                  </a:lnTo>
                  <a:lnTo>
                    <a:pt x="51" y="888"/>
                  </a:lnTo>
                  <a:lnTo>
                    <a:pt x="78" y="862"/>
                  </a:lnTo>
                  <a:lnTo>
                    <a:pt x="110" y="839"/>
                  </a:lnTo>
                  <a:lnTo>
                    <a:pt x="1449" y="36"/>
                  </a:lnTo>
                  <a:lnTo>
                    <a:pt x="1479" y="20"/>
                  </a:lnTo>
                  <a:lnTo>
                    <a:pt x="1509" y="11"/>
                  </a:lnTo>
                  <a:lnTo>
                    <a:pt x="1538" y="5"/>
                  </a:lnTo>
                  <a:lnTo>
                    <a:pt x="1565" y="1"/>
                  </a:lnTo>
                  <a:lnTo>
                    <a:pt x="15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265"/>
            <p:cNvSpPr>
              <a:spLocks/>
            </p:cNvSpPr>
            <p:nvPr/>
          </p:nvSpPr>
          <p:spPr bwMode="auto">
            <a:xfrm>
              <a:off x="3791" y="2506"/>
              <a:ext cx="572" cy="345"/>
            </a:xfrm>
            <a:custGeom>
              <a:avLst/>
              <a:gdLst>
                <a:gd name="T0" fmla="*/ 1427 w 2857"/>
                <a:gd name="T1" fmla="*/ 0 h 1727"/>
                <a:gd name="T2" fmla="*/ 1450 w 2857"/>
                <a:gd name="T3" fmla="*/ 2 h 1727"/>
                <a:gd name="T4" fmla="*/ 1469 w 2857"/>
                <a:gd name="T5" fmla="*/ 6 h 1727"/>
                <a:gd name="T6" fmla="*/ 1486 w 2857"/>
                <a:gd name="T7" fmla="*/ 14 h 1727"/>
                <a:gd name="T8" fmla="*/ 2826 w 2857"/>
                <a:gd name="T9" fmla="*/ 818 h 1727"/>
                <a:gd name="T10" fmla="*/ 2843 w 2857"/>
                <a:gd name="T11" fmla="*/ 831 h 1727"/>
                <a:gd name="T12" fmla="*/ 2854 w 2857"/>
                <a:gd name="T13" fmla="*/ 847 h 1727"/>
                <a:gd name="T14" fmla="*/ 2857 w 2857"/>
                <a:gd name="T15" fmla="*/ 864 h 1727"/>
                <a:gd name="T16" fmla="*/ 2854 w 2857"/>
                <a:gd name="T17" fmla="*/ 881 h 1727"/>
                <a:gd name="T18" fmla="*/ 2843 w 2857"/>
                <a:gd name="T19" fmla="*/ 895 h 1727"/>
                <a:gd name="T20" fmla="*/ 2826 w 2857"/>
                <a:gd name="T21" fmla="*/ 910 h 1727"/>
                <a:gd name="T22" fmla="*/ 1486 w 2857"/>
                <a:gd name="T23" fmla="*/ 1714 h 1727"/>
                <a:gd name="T24" fmla="*/ 1469 w 2857"/>
                <a:gd name="T25" fmla="*/ 1721 h 1727"/>
                <a:gd name="T26" fmla="*/ 1450 w 2857"/>
                <a:gd name="T27" fmla="*/ 1724 h 1727"/>
                <a:gd name="T28" fmla="*/ 1427 w 2857"/>
                <a:gd name="T29" fmla="*/ 1727 h 1727"/>
                <a:gd name="T30" fmla="*/ 1406 w 2857"/>
                <a:gd name="T31" fmla="*/ 1724 h 1727"/>
                <a:gd name="T32" fmla="*/ 1387 w 2857"/>
                <a:gd name="T33" fmla="*/ 1721 h 1727"/>
                <a:gd name="T34" fmla="*/ 1370 w 2857"/>
                <a:gd name="T35" fmla="*/ 1714 h 1727"/>
                <a:gd name="T36" fmla="*/ 30 w 2857"/>
                <a:gd name="T37" fmla="*/ 910 h 1727"/>
                <a:gd name="T38" fmla="*/ 15 w 2857"/>
                <a:gd name="T39" fmla="*/ 897 h 1727"/>
                <a:gd name="T40" fmla="*/ 5 w 2857"/>
                <a:gd name="T41" fmla="*/ 884 h 1727"/>
                <a:gd name="T42" fmla="*/ 0 w 2857"/>
                <a:gd name="T43" fmla="*/ 871 h 1727"/>
                <a:gd name="T44" fmla="*/ 0 w 2857"/>
                <a:gd name="T45" fmla="*/ 856 h 1727"/>
                <a:gd name="T46" fmla="*/ 5 w 2857"/>
                <a:gd name="T47" fmla="*/ 842 h 1727"/>
                <a:gd name="T48" fmla="*/ 15 w 2857"/>
                <a:gd name="T49" fmla="*/ 829 h 1727"/>
                <a:gd name="T50" fmla="*/ 30 w 2857"/>
                <a:gd name="T51" fmla="*/ 818 h 1727"/>
                <a:gd name="T52" fmla="*/ 1370 w 2857"/>
                <a:gd name="T53" fmla="*/ 14 h 1727"/>
                <a:gd name="T54" fmla="*/ 1387 w 2857"/>
                <a:gd name="T55" fmla="*/ 6 h 1727"/>
                <a:gd name="T56" fmla="*/ 1406 w 2857"/>
                <a:gd name="T57" fmla="*/ 2 h 1727"/>
                <a:gd name="T58" fmla="*/ 1427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7" y="0"/>
                  </a:moveTo>
                  <a:lnTo>
                    <a:pt x="1450" y="2"/>
                  </a:lnTo>
                  <a:lnTo>
                    <a:pt x="1469" y="6"/>
                  </a:lnTo>
                  <a:lnTo>
                    <a:pt x="1486" y="14"/>
                  </a:lnTo>
                  <a:lnTo>
                    <a:pt x="2826" y="818"/>
                  </a:lnTo>
                  <a:lnTo>
                    <a:pt x="2843" y="831"/>
                  </a:lnTo>
                  <a:lnTo>
                    <a:pt x="2854" y="847"/>
                  </a:lnTo>
                  <a:lnTo>
                    <a:pt x="2857" y="864"/>
                  </a:lnTo>
                  <a:lnTo>
                    <a:pt x="2854" y="881"/>
                  </a:lnTo>
                  <a:lnTo>
                    <a:pt x="2843" y="895"/>
                  </a:lnTo>
                  <a:lnTo>
                    <a:pt x="2826" y="910"/>
                  </a:lnTo>
                  <a:lnTo>
                    <a:pt x="1486" y="1714"/>
                  </a:lnTo>
                  <a:lnTo>
                    <a:pt x="1469" y="1721"/>
                  </a:lnTo>
                  <a:lnTo>
                    <a:pt x="1450" y="1724"/>
                  </a:lnTo>
                  <a:lnTo>
                    <a:pt x="1427" y="1727"/>
                  </a:lnTo>
                  <a:lnTo>
                    <a:pt x="1406" y="1724"/>
                  </a:lnTo>
                  <a:lnTo>
                    <a:pt x="1387" y="1721"/>
                  </a:lnTo>
                  <a:lnTo>
                    <a:pt x="1370" y="1714"/>
                  </a:lnTo>
                  <a:lnTo>
                    <a:pt x="30" y="910"/>
                  </a:lnTo>
                  <a:lnTo>
                    <a:pt x="15" y="897"/>
                  </a:lnTo>
                  <a:lnTo>
                    <a:pt x="5" y="884"/>
                  </a:lnTo>
                  <a:lnTo>
                    <a:pt x="0" y="871"/>
                  </a:lnTo>
                  <a:lnTo>
                    <a:pt x="0" y="856"/>
                  </a:lnTo>
                  <a:lnTo>
                    <a:pt x="5" y="842"/>
                  </a:lnTo>
                  <a:lnTo>
                    <a:pt x="15" y="829"/>
                  </a:lnTo>
                  <a:lnTo>
                    <a:pt x="30" y="818"/>
                  </a:lnTo>
                  <a:lnTo>
                    <a:pt x="1370" y="14"/>
                  </a:lnTo>
                  <a:lnTo>
                    <a:pt x="1387" y="6"/>
                  </a:lnTo>
                  <a:lnTo>
                    <a:pt x="1406" y="2"/>
                  </a:lnTo>
                  <a:lnTo>
                    <a:pt x="14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344" name="Freeform 266"/>
            <p:cNvSpPr>
              <a:spLocks/>
            </p:cNvSpPr>
            <p:nvPr/>
          </p:nvSpPr>
          <p:spPr bwMode="auto">
            <a:xfrm>
              <a:off x="3759" y="2346"/>
              <a:ext cx="636" cy="409"/>
            </a:xfrm>
            <a:custGeom>
              <a:avLst/>
              <a:gdLst>
                <a:gd name="T0" fmla="*/ 1588 w 3178"/>
                <a:gd name="T1" fmla="*/ 0 h 2045"/>
                <a:gd name="T2" fmla="*/ 1613 w 3178"/>
                <a:gd name="T3" fmla="*/ 0 h 2045"/>
                <a:gd name="T4" fmla="*/ 1640 w 3178"/>
                <a:gd name="T5" fmla="*/ 4 h 2045"/>
                <a:gd name="T6" fmla="*/ 1669 w 3178"/>
                <a:gd name="T7" fmla="*/ 10 h 2045"/>
                <a:gd name="T8" fmla="*/ 1699 w 3178"/>
                <a:gd name="T9" fmla="*/ 21 h 2045"/>
                <a:gd name="T10" fmla="*/ 1729 w 3178"/>
                <a:gd name="T11" fmla="*/ 35 h 2045"/>
                <a:gd name="T12" fmla="*/ 3068 w 3178"/>
                <a:gd name="T13" fmla="*/ 839 h 2045"/>
                <a:gd name="T14" fmla="*/ 3100 w 3178"/>
                <a:gd name="T15" fmla="*/ 862 h 2045"/>
                <a:gd name="T16" fmla="*/ 3127 w 3178"/>
                <a:gd name="T17" fmla="*/ 889 h 2045"/>
                <a:gd name="T18" fmla="*/ 3149 w 3178"/>
                <a:gd name="T19" fmla="*/ 919 h 2045"/>
                <a:gd name="T20" fmla="*/ 3164 w 3178"/>
                <a:gd name="T21" fmla="*/ 952 h 2045"/>
                <a:gd name="T22" fmla="*/ 3174 w 3178"/>
                <a:gd name="T23" fmla="*/ 987 h 2045"/>
                <a:gd name="T24" fmla="*/ 3178 w 3178"/>
                <a:gd name="T25" fmla="*/ 1022 h 2045"/>
                <a:gd name="T26" fmla="*/ 3174 w 3178"/>
                <a:gd name="T27" fmla="*/ 1058 h 2045"/>
                <a:gd name="T28" fmla="*/ 3164 w 3178"/>
                <a:gd name="T29" fmla="*/ 1093 h 2045"/>
                <a:gd name="T30" fmla="*/ 3149 w 3178"/>
                <a:gd name="T31" fmla="*/ 1126 h 2045"/>
                <a:gd name="T32" fmla="*/ 3127 w 3178"/>
                <a:gd name="T33" fmla="*/ 1156 h 2045"/>
                <a:gd name="T34" fmla="*/ 3100 w 3178"/>
                <a:gd name="T35" fmla="*/ 1183 h 2045"/>
                <a:gd name="T36" fmla="*/ 3069 w 3178"/>
                <a:gd name="T37" fmla="*/ 1205 h 2045"/>
                <a:gd name="T38" fmla="*/ 1728 w 3178"/>
                <a:gd name="T39" fmla="*/ 2009 h 2045"/>
                <a:gd name="T40" fmla="*/ 1699 w 3178"/>
                <a:gd name="T41" fmla="*/ 2024 h 2045"/>
                <a:gd name="T42" fmla="*/ 1669 w 3178"/>
                <a:gd name="T43" fmla="*/ 2034 h 2045"/>
                <a:gd name="T44" fmla="*/ 1640 w 3178"/>
                <a:gd name="T45" fmla="*/ 2041 h 2045"/>
                <a:gd name="T46" fmla="*/ 1613 w 3178"/>
                <a:gd name="T47" fmla="*/ 2044 h 2045"/>
                <a:gd name="T48" fmla="*/ 1588 w 3178"/>
                <a:gd name="T49" fmla="*/ 2045 h 2045"/>
                <a:gd name="T50" fmla="*/ 1565 w 3178"/>
                <a:gd name="T51" fmla="*/ 2044 h 2045"/>
                <a:gd name="T52" fmla="*/ 1538 w 3178"/>
                <a:gd name="T53" fmla="*/ 2040 h 2045"/>
                <a:gd name="T54" fmla="*/ 1508 w 3178"/>
                <a:gd name="T55" fmla="*/ 2034 h 2045"/>
                <a:gd name="T56" fmla="*/ 1478 w 3178"/>
                <a:gd name="T57" fmla="*/ 2023 h 2045"/>
                <a:gd name="T58" fmla="*/ 1449 w 3178"/>
                <a:gd name="T59" fmla="*/ 2009 h 2045"/>
                <a:gd name="T60" fmla="*/ 109 w 3178"/>
                <a:gd name="T61" fmla="*/ 1205 h 2045"/>
                <a:gd name="T62" fmla="*/ 78 w 3178"/>
                <a:gd name="T63" fmla="*/ 1182 h 2045"/>
                <a:gd name="T64" fmla="*/ 51 w 3178"/>
                <a:gd name="T65" fmla="*/ 1155 h 2045"/>
                <a:gd name="T66" fmla="*/ 29 w 3178"/>
                <a:gd name="T67" fmla="*/ 1125 h 2045"/>
                <a:gd name="T68" fmla="*/ 14 w 3178"/>
                <a:gd name="T69" fmla="*/ 1092 h 2045"/>
                <a:gd name="T70" fmla="*/ 4 w 3178"/>
                <a:gd name="T71" fmla="*/ 1057 h 2045"/>
                <a:gd name="T72" fmla="*/ 0 w 3178"/>
                <a:gd name="T73" fmla="*/ 1021 h 2045"/>
                <a:gd name="T74" fmla="*/ 4 w 3178"/>
                <a:gd name="T75" fmla="*/ 986 h 2045"/>
                <a:gd name="T76" fmla="*/ 14 w 3178"/>
                <a:gd name="T77" fmla="*/ 951 h 2045"/>
                <a:gd name="T78" fmla="*/ 29 w 3178"/>
                <a:gd name="T79" fmla="*/ 918 h 2045"/>
                <a:gd name="T80" fmla="*/ 51 w 3178"/>
                <a:gd name="T81" fmla="*/ 888 h 2045"/>
                <a:gd name="T82" fmla="*/ 78 w 3178"/>
                <a:gd name="T83" fmla="*/ 861 h 2045"/>
                <a:gd name="T84" fmla="*/ 110 w 3178"/>
                <a:gd name="T85" fmla="*/ 839 h 2045"/>
                <a:gd name="T86" fmla="*/ 1449 w 3178"/>
                <a:gd name="T87" fmla="*/ 35 h 2045"/>
                <a:gd name="T88" fmla="*/ 1479 w 3178"/>
                <a:gd name="T89" fmla="*/ 21 h 2045"/>
                <a:gd name="T90" fmla="*/ 1509 w 3178"/>
                <a:gd name="T91" fmla="*/ 10 h 2045"/>
                <a:gd name="T92" fmla="*/ 1538 w 3178"/>
                <a:gd name="T93" fmla="*/ 4 h 2045"/>
                <a:gd name="T94" fmla="*/ 1565 w 3178"/>
                <a:gd name="T95" fmla="*/ 0 h 2045"/>
                <a:gd name="T96" fmla="*/ 1588 w 3178"/>
                <a:gd name="T97" fmla="*/ 0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8" h="2045">
                  <a:moveTo>
                    <a:pt x="1588" y="0"/>
                  </a:moveTo>
                  <a:lnTo>
                    <a:pt x="1613" y="0"/>
                  </a:lnTo>
                  <a:lnTo>
                    <a:pt x="1640" y="4"/>
                  </a:lnTo>
                  <a:lnTo>
                    <a:pt x="1669" y="10"/>
                  </a:lnTo>
                  <a:lnTo>
                    <a:pt x="1699" y="21"/>
                  </a:lnTo>
                  <a:lnTo>
                    <a:pt x="1729" y="35"/>
                  </a:lnTo>
                  <a:lnTo>
                    <a:pt x="3068" y="839"/>
                  </a:lnTo>
                  <a:lnTo>
                    <a:pt x="3100" y="862"/>
                  </a:lnTo>
                  <a:lnTo>
                    <a:pt x="3127" y="889"/>
                  </a:lnTo>
                  <a:lnTo>
                    <a:pt x="3149" y="919"/>
                  </a:lnTo>
                  <a:lnTo>
                    <a:pt x="3164" y="952"/>
                  </a:lnTo>
                  <a:lnTo>
                    <a:pt x="3174" y="987"/>
                  </a:lnTo>
                  <a:lnTo>
                    <a:pt x="3178" y="1022"/>
                  </a:lnTo>
                  <a:lnTo>
                    <a:pt x="3174" y="1058"/>
                  </a:lnTo>
                  <a:lnTo>
                    <a:pt x="3164" y="1093"/>
                  </a:lnTo>
                  <a:lnTo>
                    <a:pt x="3149" y="1126"/>
                  </a:lnTo>
                  <a:lnTo>
                    <a:pt x="3127" y="1156"/>
                  </a:lnTo>
                  <a:lnTo>
                    <a:pt x="3100" y="1183"/>
                  </a:lnTo>
                  <a:lnTo>
                    <a:pt x="3069" y="1205"/>
                  </a:lnTo>
                  <a:lnTo>
                    <a:pt x="1728" y="2009"/>
                  </a:lnTo>
                  <a:lnTo>
                    <a:pt x="1699" y="2024"/>
                  </a:lnTo>
                  <a:lnTo>
                    <a:pt x="1669" y="2034"/>
                  </a:lnTo>
                  <a:lnTo>
                    <a:pt x="1640" y="2041"/>
                  </a:lnTo>
                  <a:lnTo>
                    <a:pt x="1613" y="2044"/>
                  </a:lnTo>
                  <a:lnTo>
                    <a:pt x="1588" y="2045"/>
                  </a:lnTo>
                  <a:lnTo>
                    <a:pt x="1565" y="2044"/>
                  </a:lnTo>
                  <a:lnTo>
                    <a:pt x="1538" y="2040"/>
                  </a:lnTo>
                  <a:lnTo>
                    <a:pt x="1508" y="2034"/>
                  </a:lnTo>
                  <a:lnTo>
                    <a:pt x="1478" y="2023"/>
                  </a:lnTo>
                  <a:lnTo>
                    <a:pt x="1449" y="2009"/>
                  </a:lnTo>
                  <a:lnTo>
                    <a:pt x="109" y="1205"/>
                  </a:lnTo>
                  <a:lnTo>
                    <a:pt x="78" y="1182"/>
                  </a:lnTo>
                  <a:lnTo>
                    <a:pt x="51" y="1155"/>
                  </a:lnTo>
                  <a:lnTo>
                    <a:pt x="29" y="1125"/>
                  </a:lnTo>
                  <a:lnTo>
                    <a:pt x="14" y="1092"/>
                  </a:lnTo>
                  <a:lnTo>
                    <a:pt x="4" y="1057"/>
                  </a:lnTo>
                  <a:lnTo>
                    <a:pt x="0" y="1021"/>
                  </a:lnTo>
                  <a:lnTo>
                    <a:pt x="4" y="986"/>
                  </a:lnTo>
                  <a:lnTo>
                    <a:pt x="14" y="951"/>
                  </a:lnTo>
                  <a:lnTo>
                    <a:pt x="29" y="918"/>
                  </a:lnTo>
                  <a:lnTo>
                    <a:pt x="51" y="888"/>
                  </a:lnTo>
                  <a:lnTo>
                    <a:pt x="78" y="861"/>
                  </a:lnTo>
                  <a:lnTo>
                    <a:pt x="110" y="839"/>
                  </a:lnTo>
                  <a:lnTo>
                    <a:pt x="1449" y="35"/>
                  </a:lnTo>
                  <a:lnTo>
                    <a:pt x="1479" y="21"/>
                  </a:lnTo>
                  <a:lnTo>
                    <a:pt x="1509" y="10"/>
                  </a:lnTo>
                  <a:lnTo>
                    <a:pt x="1538" y="4"/>
                  </a:lnTo>
                  <a:lnTo>
                    <a:pt x="1565" y="0"/>
                  </a:lnTo>
                  <a:lnTo>
                    <a:pt x="15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267"/>
            <p:cNvSpPr>
              <a:spLocks/>
            </p:cNvSpPr>
            <p:nvPr/>
          </p:nvSpPr>
          <p:spPr bwMode="auto">
            <a:xfrm>
              <a:off x="3791" y="2378"/>
              <a:ext cx="572" cy="345"/>
            </a:xfrm>
            <a:custGeom>
              <a:avLst/>
              <a:gdLst>
                <a:gd name="T0" fmla="*/ 1427 w 2857"/>
                <a:gd name="T1" fmla="*/ 0 h 1725"/>
                <a:gd name="T2" fmla="*/ 1450 w 2857"/>
                <a:gd name="T3" fmla="*/ 1 h 1725"/>
                <a:gd name="T4" fmla="*/ 1469 w 2857"/>
                <a:gd name="T5" fmla="*/ 5 h 1725"/>
                <a:gd name="T6" fmla="*/ 1486 w 2857"/>
                <a:gd name="T7" fmla="*/ 12 h 1725"/>
                <a:gd name="T8" fmla="*/ 2826 w 2857"/>
                <a:gd name="T9" fmla="*/ 816 h 1725"/>
                <a:gd name="T10" fmla="*/ 2843 w 2857"/>
                <a:gd name="T11" fmla="*/ 831 h 1725"/>
                <a:gd name="T12" fmla="*/ 2854 w 2857"/>
                <a:gd name="T13" fmla="*/ 846 h 1725"/>
                <a:gd name="T14" fmla="*/ 2857 w 2857"/>
                <a:gd name="T15" fmla="*/ 862 h 1725"/>
                <a:gd name="T16" fmla="*/ 2854 w 2857"/>
                <a:gd name="T17" fmla="*/ 879 h 1725"/>
                <a:gd name="T18" fmla="*/ 2843 w 2857"/>
                <a:gd name="T19" fmla="*/ 895 h 1725"/>
                <a:gd name="T20" fmla="*/ 2826 w 2857"/>
                <a:gd name="T21" fmla="*/ 908 h 1725"/>
                <a:gd name="T22" fmla="*/ 1486 w 2857"/>
                <a:gd name="T23" fmla="*/ 1712 h 1725"/>
                <a:gd name="T24" fmla="*/ 1469 w 2857"/>
                <a:gd name="T25" fmla="*/ 1719 h 1725"/>
                <a:gd name="T26" fmla="*/ 1450 w 2857"/>
                <a:gd name="T27" fmla="*/ 1724 h 1725"/>
                <a:gd name="T28" fmla="*/ 1427 w 2857"/>
                <a:gd name="T29" fmla="*/ 1725 h 1725"/>
                <a:gd name="T30" fmla="*/ 1406 w 2857"/>
                <a:gd name="T31" fmla="*/ 1724 h 1725"/>
                <a:gd name="T32" fmla="*/ 1387 w 2857"/>
                <a:gd name="T33" fmla="*/ 1719 h 1725"/>
                <a:gd name="T34" fmla="*/ 1370 w 2857"/>
                <a:gd name="T35" fmla="*/ 1712 h 1725"/>
                <a:gd name="T36" fmla="*/ 30 w 2857"/>
                <a:gd name="T37" fmla="*/ 908 h 1725"/>
                <a:gd name="T38" fmla="*/ 15 w 2857"/>
                <a:gd name="T39" fmla="*/ 896 h 1725"/>
                <a:gd name="T40" fmla="*/ 5 w 2857"/>
                <a:gd name="T41" fmla="*/ 884 h 1725"/>
                <a:gd name="T42" fmla="*/ 0 w 2857"/>
                <a:gd name="T43" fmla="*/ 869 h 1725"/>
                <a:gd name="T44" fmla="*/ 0 w 2857"/>
                <a:gd name="T45" fmla="*/ 855 h 1725"/>
                <a:gd name="T46" fmla="*/ 5 w 2857"/>
                <a:gd name="T47" fmla="*/ 841 h 1725"/>
                <a:gd name="T48" fmla="*/ 15 w 2857"/>
                <a:gd name="T49" fmla="*/ 828 h 1725"/>
                <a:gd name="T50" fmla="*/ 30 w 2857"/>
                <a:gd name="T51" fmla="*/ 816 h 1725"/>
                <a:gd name="T52" fmla="*/ 1370 w 2857"/>
                <a:gd name="T53" fmla="*/ 12 h 1725"/>
                <a:gd name="T54" fmla="*/ 1387 w 2857"/>
                <a:gd name="T55" fmla="*/ 5 h 1725"/>
                <a:gd name="T56" fmla="*/ 1406 w 2857"/>
                <a:gd name="T57" fmla="*/ 1 h 1725"/>
                <a:gd name="T58" fmla="*/ 1427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7" y="0"/>
                  </a:moveTo>
                  <a:lnTo>
                    <a:pt x="1450" y="1"/>
                  </a:lnTo>
                  <a:lnTo>
                    <a:pt x="1469" y="5"/>
                  </a:lnTo>
                  <a:lnTo>
                    <a:pt x="1486" y="12"/>
                  </a:lnTo>
                  <a:lnTo>
                    <a:pt x="2826" y="816"/>
                  </a:lnTo>
                  <a:lnTo>
                    <a:pt x="2843" y="831"/>
                  </a:lnTo>
                  <a:lnTo>
                    <a:pt x="2854" y="846"/>
                  </a:lnTo>
                  <a:lnTo>
                    <a:pt x="2857" y="862"/>
                  </a:lnTo>
                  <a:lnTo>
                    <a:pt x="2854" y="879"/>
                  </a:lnTo>
                  <a:lnTo>
                    <a:pt x="2843" y="895"/>
                  </a:lnTo>
                  <a:lnTo>
                    <a:pt x="2826" y="908"/>
                  </a:lnTo>
                  <a:lnTo>
                    <a:pt x="1486" y="1712"/>
                  </a:lnTo>
                  <a:lnTo>
                    <a:pt x="1469" y="1719"/>
                  </a:lnTo>
                  <a:lnTo>
                    <a:pt x="1450" y="1724"/>
                  </a:lnTo>
                  <a:lnTo>
                    <a:pt x="1427" y="1725"/>
                  </a:lnTo>
                  <a:lnTo>
                    <a:pt x="1406" y="1724"/>
                  </a:lnTo>
                  <a:lnTo>
                    <a:pt x="1387" y="1719"/>
                  </a:lnTo>
                  <a:lnTo>
                    <a:pt x="1370" y="1712"/>
                  </a:lnTo>
                  <a:lnTo>
                    <a:pt x="30" y="908"/>
                  </a:lnTo>
                  <a:lnTo>
                    <a:pt x="15" y="896"/>
                  </a:lnTo>
                  <a:lnTo>
                    <a:pt x="5" y="884"/>
                  </a:lnTo>
                  <a:lnTo>
                    <a:pt x="0" y="869"/>
                  </a:lnTo>
                  <a:lnTo>
                    <a:pt x="0" y="855"/>
                  </a:lnTo>
                  <a:lnTo>
                    <a:pt x="5" y="841"/>
                  </a:lnTo>
                  <a:lnTo>
                    <a:pt x="15" y="828"/>
                  </a:lnTo>
                  <a:lnTo>
                    <a:pt x="30" y="816"/>
                  </a:lnTo>
                  <a:lnTo>
                    <a:pt x="1370" y="12"/>
                  </a:lnTo>
                  <a:lnTo>
                    <a:pt x="1387" y="5"/>
                  </a:lnTo>
                  <a:lnTo>
                    <a:pt x="1406" y="1"/>
                  </a:lnTo>
                  <a:lnTo>
                    <a:pt x="1427"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346" name="Freeform 268"/>
            <p:cNvSpPr>
              <a:spLocks/>
            </p:cNvSpPr>
            <p:nvPr/>
          </p:nvSpPr>
          <p:spPr bwMode="auto">
            <a:xfrm>
              <a:off x="3759" y="2210"/>
              <a:ext cx="636" cy="409"/>
            </a:xfrm>
            <a:custGeom>
              <a:avLst/>
              <a:gdLst>
                <a:gd name="T0" fmla="*/ 1588 w 3178"/>
                <a:gd name="T1" fmla="*/ 0 h 2044"/>
                <a:gd name="T2" fmla="*/ 1613 w 3178"/>
                <a:gd name="T3" fmla="*/ 1 h 2044"/>
                <a:gd name="T4" fmla="*/ 1640 w 3178"/>
                <a:gd name="T5" fmla="*/ 3 h 2044"/>
                <a:gd name="T6" fmla="*/ 1669 w 3178"/>
                <a:gd name="T7" fmla="*/ 10 h 2044"/>
                <a:gd name="T8" fmla="*/ 1699 w 3178"/>
                <a:gd name="T9" fmla="*/ 20 h 2044"/>
                <a:gd name="T10" fmla="*/ 1729 w 3178"/>
                <a:gd name="T11" fmla="*/ 36 h 2044"/>
                <a:gd name="T12" fmla="*/ 3068 w 3178"/>
                <a:gd name="T13" fmla="*/ 839 h 2044"/>
                <a:gd name="T14" fmla="*/ 3100 w 3178"/>
                <a:gd name="T15" fmla="*/ 862 h 2044"/>
                <a:gd name="T16" fmla="*/ 3127 w 3178"/>
                <a:gd name="T17" fmla="*/ 889 h 2044"/>
                <a:gd name="T18" fmla="*/ 3149 w 3178"/>
                <a:gd name="T19" fmla="*/ 919 h 2044"/>
                <a:gd name="T20" fmla="*/ 3164 w 3178"/>
                <a:gd name="T21" fmla="*/ 951 h 2044"/>
                <a:gd name="T22" fmla="*/ 3174 w 3178"/>
                <a:gd name="T23" fmla="*/ 986 h 2044"/>
                <a:gd name="T24" fmla="*/ 3178 w 3178"/>
                <a:gd name="T25" fmla="*/ 1022 h 2044"/>
                <a:gd name="T26" fmla="*/ 3174 w 3178"/>
                <a:gd name="T27" fmla="*/ 1059 h 2044"/>
                <a:gd name="T28" fmla="*/ 3164 w 3178"/>
                <a:gd name="T29" fmla="*/ 1093 h 2044"/>
                <a:gd name="T30" fmla="*/ 3149 w 3178"/>
                <a:gd name="T31" fmla="*/ 1125 h 2044"/>
                <a:gd name="T32" fmla="*/ 3127 w 3178"/>
                <a:gd name="T33" fmla="*/ 1155 h 2044"/>
                <a:gd name="T34" fmla="*/ 3100 w 3178"/>
                <a:gd name="T35" fmla="*/ 1182 h 2044"/>
                <a:gd name="T36" fmla="*/ 3069 w 3178"/>
                <a:gd name="T37" fmla="*/ 1205 h 2044"/>
                <a:gd name="T38" fmla="*/ 1728 w 3178"/>
                <a:gd name="T39" fmla="*/ 2009 h 2044"/>
                <a:gd name="T40" fmla="*/ 1699 w 3178"/>
                <a:gd name="T41" fmla="*/ 2024 h 2044"/>
                <a:gd name="T42" fmla="*/ 1669 w 3178"/>
                <a:gd name="T43" fmla="*/ 2034 h 2044"/>
                <a:gd name="T44" fmla="*/ 1640 w 3178"/>
                <a:gd name="T45" fmla="*/ 2041 h 2044"/>
                <a:gd name="T46" fmla="*/ 1613 w 3178"/>
                <a:gd name="T47" fmla="*/ 2044 h 2044"/>
                <a:gd name="T48" fmla="*/ 1588 w 3178"/>
                <a:gd name="T49" fmla="*/ 2044 h 2044"/>
                <a:gd name="T50" fmla="*/ 1565 w 3178"/>
                <a:gd name="T51" fmla="*/ 2044 h 2044"/>
                <a:gd name="T52" fmla="*/ 1538 w 3178"/>
                <a:gd name="T53" fmla="*/ 2041 h 2044"/>
                <a:gd name="T54" fmla="*/ 1508 w 3178"/>
                <a:gd name="T55" fmla="*/ 2034 h 2044"/>
                <a:gd name="T56" fmla="*/ 1478 w 3178"/>
                <a:gd name="T57" fmla="*/ 2024 h 2044"/>
                <a:gd name="T58" fmla="*/ 1449 w 3178"/>
                <a:gd name="T59" fmla="*/ 2008 h 2044"/>
                <a:gd name="T60" fmla="*/ 109 w 3178"/>
                <a:gd name="T61" fmla="*/ 1205 h 2044"/>
                <a:gd name="T62" fmla="*/ 78 w 3178"/>
                <a:gd name="T63" fmla="*/ 1182 h 2044"/>
                <a:gd name="T64" fmla="*/ 51 w 3178"/>
                <a:gd name="T65" fmla="*/ 1155 h 2044"/>
                <a:gd name="T66" fmla="*/ 29 w 3178"/>
                <a:gd name="T67" fmla="*/ 1125 h 2044"/>
                <a:gd name="T68" fmla="*/ 14 w 3178"/>
                <a:gd name="T69" fmla="*/ 1093 h 2044"/>
                <a:gd name="T70" fmla="*/ 4 w 3178"/>
                <a:gd name="T71" fmla="*/ 1058 h 2044"/>
                <a:gd name="T72" fmla="*/ 0 w 3178"/>
                <a:gd name="T73" fmla="*/ 1021 h 2044"/>
                <a:gd name="T74" fmla="*/ 4 w 3178"/>
                <a:gd name="T75" fmla="*/ 985 h 2044"/>
                <a:gd name="T76" fmla="*/ 14 w 3178"/>
                <a:gd name="T77" fmla="*/ 950 h 2044"/>
                <a:gd name="T78" fmla="*/ 29 w 3178"/>
                <a:gd name="T79" fmla="*/ 917 h 2044"/>
                <a:gd name="T80" fmla="*/ 51 w 3178"/>
                <a:gd name="T81" fmla="*/ 888 h 2044"/>
                <a:gd name="T82" fmla="*/ 78 w 3178"/>
                <a:gd name="T83" fmla="*/ 862 h 2044"/>
                <a:gd name="T84" fmla="*/ 110 w 3178"/>
                <a:gd name="T85" fmla="*/ 839 h 2044"/>
                <a:gd name="T86" fmla="*/ 1449 w 3178"/>
                <a:gd name="T87" fmla="*/ 36 h 2044"/>
                <a:gd name="T88" fmla="*/ 1479 w 3178"/>
                <a:gd name="T89" fmla="*/ 20 h 2044"/>
                <a:gd name="T90" fmla="*/ 1509 w 3178"/>
                <a:gd name="T91" fmla="*/ 10 h 2044"/>
                <a:gd name="T92" fmla="*/ 1538 w 3178"/>
                <a:gd name="T93" fmla="*/ 3 h 2044"/>
                <a:gd name="T94" fmla="*/ 1565 w 3178"/>
                <a:gd name="T95" fmla="*/ 1 h 2044"/>
                <a:gd name="T96" fmla="*/ 1588 w 3178"/>
                <a:gd name="T97" fmla="*/ 0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8" h="2044">
                  <a:moveTo>
                    <a:pt x="1588" y="0"/>
                  </a:moveTo>
                  <a:lnTo>
                    <a:pt x="1613" y="1"/>
                  </a:lnTo>
                  <a:lnTo>
                    <a:pt x="1640" y="3"/>
                  </a:lnTo>
                  <a:lnTo>
                    <a:pt x="1669" y="10"/>
                  </a:lnTo>
                  <a:lnTo>
                    <a:pt x="1699" y="20"/>
                  </a:lnTo>
                  <a:lnTo>
                    <a:pt x="1729" y="36"/>
                  </a:lnTo>
                  <a:lnTo>
                    <a:pt x="3068" y="839"/>
                  </a:lnTo>
                  <a:lnTo>
                    <a:pt x="3100" y="862"/>
                  </a:lnTo>
                  <a:lnTo>
                    <a:pt x="3127" y="889"/>
                  </a:lnTo>
                  <a:lnTo>
                    <a:pt x="3149" y="919"/>
                  </a:lnTo>
                  <a:lnTo>
                    <a:pt x="3164" y="951"/>
                  </a:lnTo>
                  <a:lnTo>
                    <a:pt x="3174" y="986"/>
                  </a:lnTo>
                  <a:lnTo>
                    <a:pt x="3178" y="1022"/>
                  </a:lnTo>
                  <a:lnTo>
                    <a:pt x="3174" y="1059"/>
                  </a:lnTo>
                  <a:lnTo>
                    <a:pt x="3164" y="1093"/>
                  </a:lnTo>
                  <a:lnTo>
                    <a:pt x="3149" y="1125"/>
                  </a:lnTo>
                  <a:lnTo>
                    <a:pt x="3127" y="1155"/>
                  </a:lnTo>
                  <a:lnTo>
                    <a:pt x="3100" y="1182"/>
                  </a:lnTo>
                  <a:lnTo>
                    <a:pt x="3069" y="1205"/>
                  </a:lnTo>
                  <a:lnTo>
                    <a:pt x="1728" y="2009"/>
                  </a:lnTo>
                  <a:lnTo>
                    <a:pt x="1699" y="2024"/>
                  </a:lnTo>
                  <a:lnTo>
                    <a:pt x="1669" y="2034"/>
                  </a:lnTo>
                  <a:lnTo>
                    <a:pt x="1640" y="2041"/>
                  </a:lnTo>
                  <a:lnTo>
                    <a:pt x="1613" y="2044"/>
                  </a:lnTo>
                  <a:lnTo>
                    <a:pt x="1588" y="2044"/>
                  </a:lnTo>
                  <a:lnTo>
                    <a:pt x="1565" y="2044"/>
                  </a:lnTo>
                  <a:lnTo>
                    <a:pt x="1538" y="2041"/>
                  </a:lnTo>
                  <a:lnTo>
                    <a:pt x="1508" y="2034"/>
                  </a:lnTo>
                  <a:lnTo>
                    <a:pt x="1478" y="2024"/>
                  </a:lnTo>
                  <a:lnTo>
                    <a:pt x="1449" y="2008"/>
                  </a:lnTo>
                  <a:lnTo>
                    <a:pt x="109" y="1205"/>
                  </a:lnTo>
                  <a:lnTo>
                    <a:pt x="78" y="1182"/>
                  </a:lnTo>
                  <a:lnTo>
                    <a:pt x="51" y="1155"/>
                  </a:lnTo>
                  <a:lnTo>
                    <a:pt x="29" y="1125"/>
                  </a:lnTo>
                  <a:lnTo>
                    <a:pt x="14" y="1093"/>
                  </a:lnTo>
                  <a:lnTo>
                    <a:pt x="4" y="1058"/>
                  </a:lnTo>
                  <a:lnTo>
                    <a:pt x="0" y="1021"/>
                  </a:lnTo>
                  <a:lnTo>
                    <a:pt x="4" y="985"/>
                  </a:lnTo>
                  <a:lnTo>
                    <a:pt x="14" y="950"/>
                  </a:lnTo>
                  <a:lnTo>
                    <a:pt x="29" y="917"/>
                  </a:lnTo>
                  <a:lnTo>
                    <a:pt x="51" y="888"/>
                  </a:lnTo>
                  <a:lnTo>
                    <a:pt x="78" y="862"/>
                  </a:lnTo>
                  <a:lnTo>
                    <a:pt x="110" y="839"/>
                  </a:lnTo>
                  <a:lnTo>
                    <a:pt x="1449" y="36"/>
                  </a:lnTo>
                  <a:lnTo>
                    <a:pt x="1479" y="20"/>
                  </a:lnTo>
                  <a:lnTo>
                    <a:pt x="1509" y="10"/>
                  </a:lnTo>
                  <a:lnTo>
                    <a:pt x="1538" y="3"/>
                  </a:lnTo>
                  <a:lnTo>
                    <a:pt x="1565" y="1"/>
                  </a:lnTo>
                  <a:lnTo>
                    <a:pt x="15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269"/>
            <p:cNvSpPr>
              <a:spLocks/>
            </p:cNvSpPr>
            <p:nvPr/>
          </p:nvSpPr>
          <p:spPr bwMode="auto">
            <a:xfrm>
              <a:off x="3791" y="2242"/>
              <a:ext cx="572" cy="345"/>
            </a:xfrm>
            <a:custGeom>
              <a:avLst/>
              <a:gdLst>
                <a:gd name="T0" fmla="*/ 1427 w 2857"/>
                <a:gd name="T1" fmla="*/ 0 h 1726"/>
                <a:gd name="T2" fmla="*/ 1450 w 2857"/>
                <a:gd name="T3" fmla="*/ 1 h 1726"/>
                <a:gd name="T4" fmla="*/ 1469 w 2857"/>
                <a:gd name="T5" fmla="*/ 6 h 1726"/>
                <a:gd name="T6" fmla="*/ 1486 w 2857"/>
                <a:gd name="T7" fmla="*/ 13 h 1726"/>
                <a:gd name="T8" fmla="*/ 2826 w 2857"/>
                <a:gd name="T9" fmla="*/ 818 h 1726"/>
                <a:gd name="T10" fmla="*/ 2843 w 2857"/>
                <a:gd name="T11" fmla="*/ 831 h 1726"/>
                <a:gd name="T12" fmla="*/ 2854 w 2857"/>
                <a:gd name="T13" fmla="*/ 847 h 1726"/>
                <a:gd name="T14" fmla="*/ 2857 w 2857"/>
                <a:gd name="T15" fmla="*/ 863 h 1726"/>
                <a:gd name="T16" fmla="*/ 2854 w 2857"/>
                <a:gd name="T17" fmla="*/ 879 h 1726"/>
                <a:gd name="T18" fmla="*/ 2843 w 2857"/>
                <a:gd name="T19" fmla="*/ 895 h 1726"/>
                <a:gd name="T20" fmla="*/ 2826 w 2857"/>
                <a:gd name="T21" fmla="*/ 909 h 1726"/>
                <a:gd name="T22" fmla="*/ 1486 w 2857"/>
                <a:gd name="T23" fmla="*/ 1713 h 1726"/>
                <a:gd name="T24" fmla="*/ 1469 w 2857"/>
                <a:gd name="T25" fmla="*/ 1721 h 1726"/>
                <a:gd name="T26" fmla="*/ 1450 w 2857"/>
                <a:gd name="T27" fmla="*/ 1724 h 1726"/>
                <a:gd name="T28" fmla="*/ 1427 w 2857"/>
                <a:gd name="T29" fmla="*/ 1726 h 1726"/>
                <a:gd name="T30" fmla="*/ 1406 w 2857"/>
                <a:gd name="T31" fmla="*/ 1724 h 1726"/>
                <a:gd name="T32" fmla="*/ 1387 w 2857"/>
                <a:gd name="T33" fmla="*/ 1721 h 1726"/>
                <a:gd name="T34" fmla="*/ 1370 w 2857"/>
                <a:gd name="T35" fmla="*/ 1713 h 1726"/>
                <a:gd name="T36" fmla="*/ 30 w 2857"/>
                <a:gd name="T37" fmla="*/ 909 h 1726"/>
                <a:gd name="T38" fmla="*/ 15 w 2857"/>
                <a:gd name="T39" fmla="*/ 897 h 1726"/>
                <a:gd name="T40" fmla="*/ 5 w 2857"/>
                <a:gd name="T41" fmla="*/ 884 h 1726"/>
                <a:gd name="T42" fmla="*/ 0 w 2857"/>
                <a:gd name="T43" fmla="*/ 870 h 1726"/>
                <a:gd name="T44" fmla="*/ 0 w 2857"/>
                <a:gd name="T45" fmla="*/ 856 h 1726"/>
                <a:gd name="T46" fmla="*/ 5 w 2857"/>
                <a:gd name="T47" fmla="*/ 842 h 1726"/>
                <a:gd name="T48" fmla="*/ 15 w 2857"/>
                <a:gd name="T49" fmla="*/ 828 h 1726"/>
                <a:gd name="T50" fmla="*/ 30 w 2857"/>
                <a:gd name="T51" fmla="*/ 818 h 1726"/>
                <a:gd name="T52" fmla="*/ 1370 w 2857"/>
                <a:gd name="T53" fmla="*/ 13 h 1726"/>
                <a:gd name="T54" fmla="*/ 1387 w 2857"/>
                <a:gd name="T55" fmla="*/ 6 h 1726"/>
                <a:gd name="T56" fmla="*/ 1406 w 2857"/>
                <a:gd name="T57" fmla="*/ 1 h 1726"/>
                <a:gd name="T58" fmla="*/ 1427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7" y="0"/>
                  </a:moveTo>
                  <a:lnTo>
                    <a:pt x="1450" y="1"/>
                  </a:lnTo>
                  <a:lnTo>
                    <a:pt x="1469" y="6"/>
                  </a:lnTo>
                  <a:lnTo>
                    <a:pt x="1486" y="13"/>
                  </a:lnTo>
                  <a:lnTo>
                    <a:pt x="2826" y="818"/>
                  </a:lnTo>
                  <a:lnTo>
                    <a:pt x="2843" y="831"/>
                  </a:lnTo>
                  <a:lnTo>
                    <a:pt x="2854" y="847"/>
                  </a:lnTo>
                  <a:lnTo>
                    <a:pt x="2857" y="863"/>
                  </a:lnTo>
                  <a:lnTo>
                    <a:pt x="2854" y="879"/>
                  </a:lnTo>
                  <a:lnTo>
                    <a:pt x="2843" y="895"/>
                  </a:lnTo>
                  <a:lnTo>
                    <a:pt x="2826" y="909"/>
                  </a:lnTo>
                  <a:lnTo>
                    <a:pt x="1486" y="1713"/>
                  </a:lnTo>
                  <a:lnTo>
                    <a:pt x="1469" y="1721"/>
                  </a:lnTo>
                  <a:lnTo>
                    <a:pt x="1450" y="1724"/>
                  </a:lnTo>
                  <a:lnTo>
                    <a:pt x="1427" y="1726"/>
                  </a:lnTo>
                  <a:lnTo>
                    <a:pt x="1406" y="1724"/>
                  </a:lnTo>
                  <a:lnTo>
                    <a:pt x="1387" y="1721"/>
                  </a:lnTo>
                  <a:lnTo>
                    <a:pt x="1370" y="1713"/>
                  </a:lnTo>
                  <a:lnTo>
                    <a:pt x="30" y="909"/>
                  </a:lnTo>
                  <a:lnTo>
                    <a:pt x="15" y="897"/>
                  </a:lnTo>
                  <a:lnTo>
                    <a:pt x="5" y="884"/>
                  </a:lnTo>
                  <a:lnTo>
                    <a:pt x="0" y="870"/>
                  </a:lnTo>
                  <a:lnTo>
                    <a:pt x="0" y="856"/>
                  </a:lnTo>
                  <a:lnTo>
                    <a:pt x="5" y="842"/>
                  </a:lnTo>
                  <a:lnTo>
                    <a:pt x="15" y="828"/>
                  </a:lnTo>
                  <a:lnTo>
                    <a:pt x="30" y="818"/>
                  </a:lnTo>
                  <a:lnTo>
                    <a:pt x="1370" y="13"/>
                  </a:lnTo>
                  <a:lnTo>
                    <a:pt x="1387" y="6"/>
                  </a:lnTo>
                  <a:lnTo>
                    <a:pt x="1406" y="1"/>
                  </a:lnTo>
                  <a:lnTo>
                    <a:pt x="14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48" name="Group 297"/>
          <p:cNvGrpSpPr>
            <a:grpSpLocks noChangeAspect="1"/>
          </p:cNvGrpSpPr>
          <p:nvPr/>
        </p:nvGrpSpPr>
        <p:grpSpPr bwMode="auto">
          <a:xfrm>
            <a:off x="6238366" y="3909193"/>
            <a:ext cx="403224" cy="303212"/>
            <a:chOff x="3859" y="2767"/>
            <a:chExt cx="508" cy="382"/>
          </a:xfrm>
        </p:grpSpPr>
        <p:sp useBgFill="1">
          <p:nvSpPr>
            <p:cNvPr id="349" name="Rectangle 299"/>
            <p:cNvSpPr>
              <a:spLocks noChangeArrowheads="1"/>
            </p:cNvSpPr>
            <p:nvPr/>
          </p:nvSpPr>
          <p:spPr bwMode="auto">
            <a:xfrm>
              <a:off x="3859" y="2767"/>
              <a:ext cx="508" cy="382"/>
            </a:xfrm>
            <a:prstGeom prst="rect">
              <a:avLst/>
            </a:prstGeom>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00"/>
            <p:cNvSpPr>
              <a:spLocks noEditPoints="1"/>
            </p:cNvSpPr>
            <p:nvPr/>
          </p:nvSpPr>
          <p:spPr bwMode="auto">
            <a:xfrm>
              <a:off x="3883" y="2791"/>
              <a:ext cx="460" cy="334"/>
            </a:xfrm>
            <a:custGeom>
              <a:avLst/>
              <a:gdLst>
                <a:gd name="T0" fmla="*/ 120 w 2298"/>
                <a:gd name="T1" fmla="*/ 119 h 1670"/>
                <a:gd name="T2" fmla="*/ 120 w 2298"/>
                <a:gd name="T3" fmla="*/ 1551 h 1670"/>
                <a:gd name="T4" fmla="*/ 2179 w 2298"/>
                <a:gd name="T5" fmla="*/ 1551 h 1670"/>
                <a:gd name="T6" fmla="*/ 2179 w 2298"/>
                <a:gd name="T7" fmla="*/ 119 h 1670"/>
                <a:gd name="T8" fmla="*/ 120 w 2298"/>
                <a:gd name="T9" fmla="*/ 119 h 1670"/>
                <a:gd name="T10" fmla="*/ 0 w 2298"/>
                <a:gd name="T11" fmla="*/ 0 h 1670"/>
                <a:gd name="T12" fmla="*/ 2298 w 2298"/>
                <a:gd name="T13" fmla="*/ 0 h 1670"/>
                <a:gd name="T14" fmla="*/ 2298 w 2298"/>
                <a:gd name="T15" fmla="*/ 1670 h 1670"/>
                <a:gd name="T16" fmla="*/ 0 w 2298"/>
                <a:gd name="T17" fmla="*/ 1670 h 1670"/>
                <a:gd name="T18" fmla="*/ 0 w 2298"/>
                <a:gd name="T19"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8" h="1670">
                  <a:moveTo>
                    <a:pt x="120" y="119"/>
                  </a:moveTo>
                  <a:lnTo>
                    <a:pt x="120" y="1551"/>
                  </a:lnTo>
                  <a:lnTo>
                    <a:pt x="2179" y="1551"/>
                  </a:lnTo>
                  <a:lnTo>
                    <a:pt x="2179" y="119"/>
                  </a:lnTo>
                  <a:lnTo>
                    <a:pt x="120" y="119"/>
                  </a:lnTo>
                  <a:close/>
                  <a:moveTo>
                    <a:pt x="0" y="0"/>
                  </a:moveTo>
                  <a:lnTo>
                    <a:pt x="2298" y="0"/>
                  </a:lnTo>
                  <a:lnTo>
                    <a:pt x="2298" y="1670"/>
                  </a:lnTo>
                  <a:lnTo>
                    <a:pt x="0" y="167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Rectangle 301"/>
            <p:cNvSpPr>
              <a:spLocks noChangeArrowheads="1"/>
            </p:cNvSpPr>
            <p:nvPr/>
          </p:nvSpPr>
          <p:spPr bwMode="auto">
            <a:xfrm>
              <a:off x="3931" y="2839"/>
              <a:ext cx="364" cy="238"/>
            </a:xfrm>
            <a:prstGeom prst="rect">
              <a:avLst/>
            </a:prstGeom>
            <a:solidFill>
              <a:srgbClr val="E368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302"/>
            <p:cNvSpPr>
              <a:spLocks/>
            </p:cNvSpPr>
            <p:nvPr/>
          </p:nvSpPr>
          <p:spPr bwMode="auto">
            <a:xfrm>
              <a:off x="3931" y="2958"/>
              <a:ext cx="233" cy="119"/>
            </a:xfrm>
            <a:custGeom>
              <a:avLst/>
              <a:gdLst>
                <a:gd name="T0" fmla="*/ 226 w 1165"/>
                <a:gd name="T1" fmla="*/ 0 h 594"/>
                <a:gd name="T2" fmla="*/ 283 w 1165"/>
                <a:gd name="T3" fmla="*/ 2 h 594"/>
                <a:gd name="T4" fmla="*/ 344 w 1165"/>
                <a:gd name="T5" fmla="*/ 6 h 594"/>
                <a:gd name="T6" fmla="*/ 407 w 1165"/>
                <a:gd name="T7" fmla="*/ 16 h 594"/>
                <a:gd name="T8" fmla="*/ 473 w 1165"/>
                <a:gd name="T9" fmla="*/ 29 h 594"/>
                <a:gd name="T10" fmla="*/ 542 w 1165"/>
                <a:gd name="T11" fmla="*/ 49 h 594"/>
                <a:gd name="T12" fmla="*/ 612 w 1165"/>
                <a:gd name="T13" fmla="*/ 73 h 594"/>
                <a:gd name="T14" fmla="*/ 683 w 1165"/>
                <a:gd name="T15" fmla="*/ 104 h 594"/>
                <a:gd name="T16" fmla="*/ 746 w 1165"/>
                <a:gd name="T17" fmla="*/ 137 h 594"/>
                <a:gd name="T18" fmla="*/ 806 w 1165"/>
                <a:gd name="T19" fmla="*/ 172 h 594"/>
                <a:gd name="T20" fmla="*/ 859 w 1165"/>
                <a:gd name="T21" fmla="*/ 211 h 594"/>
                <a:gd name="T22" fmla="*/ 907 w 1165"/>
                <a:gd name="T23" fmla="*/ 249 h 594"/>
                <a:gd name="T24" fmla="*/ 952 w 1165"/>
                <a:gd name="T25" fmla="*/ 291 h 594"/>
                <a:gd name="T26" fmla="*/ 991 w 1165"/>
                <a:gd name="T27" fmla="*/ 332 h 594"/>
                <a:gd name="T28" fmla="*/ 1027 w 1165"/>
                <a:gd name="T29" fmla="*/ 373 h 594"/>
                <a:gd name="T30" fmla="*/ 1058 w 1165"/>
                <a:gd name="T31" fmla="*/ 413 h 594"/>
                <a:gd name="T32" fmla="*/ 1086 w 1165"/>
                <a:gd name="T33" fmla="*/ 453 h 594"/>
                <a:gd name="T34" fmla="*/ 1111 w 1165"/>
                <a:gd name="T35" fmla="*/ 491 h 594"/>
                <a:gd name="T36" fmla="*/ 1132 w 1165"/>
                <a:gd name="T37" fmla="*/ 528 h 594"/>
                <a:gd name="T38" fmla="*/ 1150 w 1165"/>
                <a:gd name="T39" fmla="*/ 563 h 594"/>
                <a:gd name="T40" fmla="*/ 1165 w 1165"/>
                <a:gd name="T41" fmla="*/ 594 h 594"/>
                <a:gd name="T42" fmla="*/ 0 w 1165"/>
                <a:gd name="T43" fmla="*/ 594 h 594"/>
                <a:gd name="T44" fmla="*/ 0 w 1165"/>
                <a:gd name="T45" fmla="*/ 26 h 594"/>
                <a:gd name="T46" fmla="*/ 37 w 1165"/>
                <a:gd name="T47" fmla="*/ 19 h 594"/>
                <a:gd name="T48" fmla="*/ 76 w 1165"/>
                <a:gd name="T49" fmla="*/ 11 h 594"/>
                <a:gd name="T50" fmla="*/ 122 w 1165"/>
                <a:gd name="T51" fmla="*/ 6 h 594"/>
                <a:gd name="T52" fmla="*/ 172 w 1165"/>
                <a:gd name="T53" fmla="*/ 2 h 594"/>
                <a:gd name="T54" fmla="*/ 226 w 1165"/>
                <a:gd name="T55"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5" h="594">
                  <a:moveTo>
                    <a:pt x="226" y="0"/>
                  </a:moveTo>
                  <a:lnTo>
                    <a:pt x="283" y="2"/>
                  </a:lnTo>
                  <a:lnTo>
                    <a:pt x="344" y="6"/>
                  </a:lnTo>
                  <a:lnTo>
                    <a:pt x="407" y="16"/>
                  </a:lnTo>
                  <a:lnTo>
                    <a:pt x="473" y="29"/>
                  </a:lnTo>
                  <a:lnTo>
                    <a:pt x="542" y="49"/>
                  </a:lnTo>
                  <a:lnTo>
                    <a:pt x="612" y="73"/>
                  </a:lnTo>
                  <a:lnTo>
                    <a:pt x="683" y="104"/>
                  </a:lnTo>
                  <a:lnTo>
                    <a:pt x="746" y="137"/>
                  </a:lnTo>
                  <a:lnTo>
                    <a:pt x="806" y="172"/>
                  </a:lnTo>
                  <a:lnTo>
                    <a:pt x="859" y="211"/>
                  </a:lnTo>
                  <a:lnTo>
                    <a:pt x="907" y="249"/>
                  </a:lnTo>
                  <a:lnTo>
                    <a:pt x="952" y="291"/>
                  </a:lnTo>
                  <a:lnTo>
                    <a:pt x="991" y="332"/>
                  </a:lnTo>
                  <a:lnTo>
                    <a:pt x="1027" y="373"/>
                  </a:lnTo>
                  <a:lnTo>
                    <a:pt x="1058" y="413"/>
                  </a:lnTo>
                  <a:lnTo>
                    <a:pt x="1086" y="453"/>
                  </a:lnTo>
                  <a:lnTo>
                    <a:pt x="1111" y="491"/>
                  </a:lnTo>
                  <a:lnTo>
                    <a:pt x="1132" y="528"/>
                  </a:lnTo>
                  <a:lnTo>
                    <a:pt x="1150" y="563"/>
                  </a:lnTo>
                  <a:lnTo>
                    <a:pt x="1165" y="594"/>
                  </a:lnTo>
                  <a:lnTo>
                    <a:pt x="0" y="594"/>
                  </a:lnTo>
                  <a:lnTo>
                    <a:pt x="0" y="26"/>
                  </a:lnTo>
                  <a:lnTo>
                    <a:pt x="37" y="19"/>
                  </a:lnTo>
                  <a:lnTo>
                    <a:pt x="76" y="11"/>
                  </a:lnTo>
                  <a:lnTo>
                    <a:pt x="122" y="6"/>
                  </a:lnTo>
                  <a:lnTo>
                    <a:pt x="172" y="2"/>
                  </a:lnTo>
                  <a:lnTo>
                    <a:pt x="226"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303"/>
            <p:cNvSpPr>
              <a:spLocks/>
            </p:cNvSpPr>
            <p:nvPr/>
          </p:nvSpPr>
          <p:spPr bwMode="auto">
            <a:xfrm>
              <a:off x="4196" y="2892"/>
              <a:ext cx="99" cy="132"/>
            </a:xfrm>
            <a:custGeom>
              <a:avLst/>
              <a:gdLst>
                <a:gd name="T0" fmla="*/ 332 w 495"/>
                <a:gd name="T1" fmla="*/ 0 h 656"/>
                <a:gd name="T2" fmla="*/ 390 w 495"/>
                <a:gd name="T3" fmla="*/ 3 h 656"/>
                <a:gd name="T4" fmla="*/ 444 w 495"/>
                <a:gd name="T5" fmla="*/ 8 h 656"/>
                <a:gd name="T6" fmla="*/ 495 w 495"/>
                <a:gd name="T7" fmla="*/ 14 h 656"/>
                <a:gd name="T8" fmla="*/ 495 w 495"/>
                <a:gd name="T9" fmla="*/ 656 h 656"/>
                <a:gd name="T10" fmla="*/ 456 w 495"/>
                <a:gd name="T11" fmla="*/ 631 h 656"/>
                <a:gd name="T12" fmla="*/ 414 w 495"/>
                <a:gd name="T13" fmla="*/ 604 h 656"/>
                <a:gd name="T14" fmla="*/ 370 w 495"/>
                <a:gd name="T15" fmla="*/ 572 h 656"/>
                <a:gd name="T16" fmla="*/ 326 w 495"/>
                <a:gd name="T17" fmla="*/ 536 h 656"/>
                <a:gd name="T18" fmla="*/ 282 w 495"/>
                <a:gd name="T19" fmla="*/ 497 h 656"/>
                <a:gd name="T20" fmla="*/ 241 w 495"/>
                <a:gd name="T21" fmla="*/ 456 h 656"/>
                <a:gd name="T22" fmla="*/ 202 w 495"/>
                <a:gd name="T23" fmla="*/ 411 h 656"/>
                <a:gd name="T24" fmla="*/ 170 w 495"/>
                <a:gd name="T25" fmla="*/ 367 h 656"/>
                <a:gd name="T26" fmla="*/ 139 w 495"/>
                <a:gd name="T27" fmla="*/ 323 h 656"/>
                <a:gd name="T28" fmla="*/ 112 w 495"/>
                <a:gd name="T29" fmla="*/ 282 h 656"/>
                <a:gd name="T30" fmla="*/ 89 w 495"/>
                <a:gd name="T31" fmla="*/ 243 h 656"/>
                <a:gd name="T32" fmla="*/ 67 w 495"/>
                <a:gd name="T33" fmla="*/ 207 h 656"/>
                <a:gd name="T34" fmla="*/ 49 w 495"/>
                <a:gd name="T35" fmla="*/ 174 h 656"/>
                <a:gd name="T36" fmla="*/ 34 w 495"/>
                <a:gd name="T37" fmla="*/ 144 h 656"/>
                <a:gd name="T38" fmla="*/ 21 w 495"/>
                <a:gd name="T39" fmla="*/ 120 h 656"/>
                <a:gd name="T40" fmla="*/ 13 w 495"/>
                <a:gd name="T41" fmla="*/ 99 h 656"/>
                <a:gd name="T42" fmla="*/ 5 w 495"/>
                <a:gd name="T43" fmla="*/ 85 h 656"/>
                <a:gd name="T44" fmla="*/ 2 w 495"/>
                <a:gd name="T45" fmla="*/ 75 h 656"/>
                <a:gd name="T46" fmla="*/ 0 w 495"/>
                <a:gd name="T47" fmla="*/ 72 h 656"/>
                <a:gd name="T48" fmla="*/ 3 w 495"/>
                <a:gd name="T49" fmla="*/ 70 h 656"/>
                <a:gd name="T50" fmla="*/ 11 w 495"/>
                <a:gd name="T51" fmla="*/ 67 h 656"/>
                <a:gd name="T52" fmla="*/ 26 w 495"/>
                <a:gd name="T53" fmla="*/ 61 h 656"/>
                <a:gd name="T54" fmla="*/ 44 w 495"/>
                <a:gd name="T55" fmla="*/ 54 h 656"/>
                <a:gd name="T56" fmla="*/ 67 w 495"/>
                <a:gd name="T57" fmla="*/ 45 h 656"/>
                <a:gd name="T58" fmla="*/ 94 w 495"/>
                <a:gd name="T59" fmla="*/ 37 h 656"/>
                <a:gd name="T60" fmla="*/ 125 w 495"/>
                <a:gd name="T61" fmla="*/ 27 h 656"/>
                <a:gd name="T62" fmla="*/ 158 w 495"/>
                <a:gd name="T63" fmla="*/ 18 h 656"/>
                <a:gd name="T64" fmla="*/ 194 w 495"/>
                <a:gd name="T65" fmla="*/ 11 h 656"/>
                <a:gd name="T66" fmla="*/ 233 w 495"/>
                <a:gd name="T67" fmla="*/ 6 h 656"/>
                <a:gd name="T68" fmla="*/ 272 w 495"/>
                <a:gd name="T69" fmla="*/ 2 h 656"/>
                <a:gd name="T70" fmla="*/ 332 w 495"/>
                <a:gd name="T7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5" h="656">
                  <a:moveTo>
                    <a:pt x="332" y="0"/>
                  </a:moveTo>
                  <a:lnTo>
                    <a:pt x="390" y="3"/>
                  </a:lnTo>
                  <a:lnTo>
                    <a:pt x="444" y="8"/>
                  </a:lnTo>
                  <a:lnTo>
                    <a:pt x="495" y="14"/>
                  </a:lnTo>
                  <a:lnTo>
                    <a:pt x="495" y="656"/>
                  </a:lnTo>
                  <a:lnTo>
                    <a:pt x="456" y="631"/>
                  </a:lnTo>
                  <a:lnTo>
                    <a:pt x="414" y="604"/>
                  </a:lnTo>
                  <a:lnTo>
                    <a:pt x="370" y="572"/>
                  </a:lnTo>
                  <a:lnTo>
                    <a:pt x="326" y="536"/>
                  </a:lnTo>
                  <a:lnTo>
                    <a:pt x="282" y="497"/>
                  </a:lnTo>
                  <a:lnTo>
                    <a:pt x="241" y="456"/>
                  </a:lnTo>
                  <a:lnTo>
                    <a:pt x="202" y="411"/>
                  </a:lnTo>
                  <a:lnTo>
                    <a:pt x="170" y="367"/>
                  </a:lnTo>
                  <a:lnTo>
                    <a:pt x="139" y="323"/>
                  </a:lnTo>
                  <a:lnTo>
                    <a:pt x="112" y="282"/>
                  </a:lnTo>
                  <a:lnTo>
                    <a:pt x="89" y="243"/>
                  </a:lnTo>
                  <a:lnTo>
                    <a:pt x="67" y="207"/>
                  </a:lnTo>
                  <a:lnTo>
                    <a:pt x="49" y="174"/>
                  </a:lnTo>
                  <a:lnTo>
                    <a:pt x="34" y="144"/>
                  </a:lnTo>
                  <a:lnTo>
                    <a:pt x="21" y="120"/>
                  </a:lnTo>
                  <a:lnTo>
                    <a:pt x="13" y="99"/>
                  </a:lnTo>
                  <a:lnTo>
                    <a:pt x="5" y="85"/>
                  </a:lnTo>
                  <a:lnTo>
                    <a:pt x="2" y="75"/>
                  </a:lnTo>
                  <a:lnTo>
                    <a:pt x="0" y="72"/>
                  </a:lnTo>
                  <a:lnTo>
                    <a:pt x="3" y="70"/>
                  </a:lnTo>
                  <a:lnTo>
                    <a:pt x="11" y="67"/>
                  </a:lnTo>
                  <a:lnTo>
                    <a:pt x="26" y="61"/>
                  </a:lnTo>
                  <a:lnTo>
                    <a:pt x="44" y="54"/>
                  </a:lnTo>
                  <a:lnTo>
                    <a:pt x="67" y="45"/>
                  </a:lnTo>
                  <a:lnTo>
                    <a:pt x="94" y="37"/>
                  </a:lnTo>
                  <a:lnTo>
                    <a:pt x="125" y="27"/>
                  </a:lnTo>
                  <a:lnTo>
                    <a:pt x="158" y="18"/>
                  </a:lnTo>
                  <a:lnTo>
                    <a:pt x="194" y="11"/>
                  </a:lnTo>
                  <a:lnTo>
                    <a:pt x="233" y="6"/>
                  </a:lnTo>
                  <a:lnTo>
                    <a:pt x="272" y="2"/>
                  </a:lnTo>
                  <a:lnTo>
                    <a:pt x="332"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304"/>
            <p:cNvSpPr>
              <a:spLocks/>
            </p:cNvSpPr>
            <p:nvPr/>
          </p:nvSpPr>
          <p:spPr bwMode="auto">
            <a:xfrm>
              <a:off x="4031" y="3015"/>
              <a:ext cx="36" cy="36"/>
            </a:xfrm>
            <a:custGeom>
              <a:avLst/>
              <a:gdLst>
                <a:gd name="T0" fmla="*/ 90 w 181"/>
                <a:gd name="T1" fmla="*/ 0 h 181"/>
                <a:gd name="T2" fmla="*/ 114 w 181"/>
                <a:gd name="T3" fmla="*/ 4 h 181"/>
                <a:gd name="T4" fmla="*/ 136 w 181"/>
                <a:gd name="T5" fmla="*/ 12 h 181"/>
                <a:gd name="T6" fmla="*/ 154 w 181"/>
                <a:gd name="T7" fmla="*/ 27 h 181"/>
                <a:gd name="T8" fmla="*/ 168 w 181"/>
                <a:gd name="T9" fmla="*/ 45 h 181"/>
                <a:gd name="T10" fmla="*/ 177 w 181"/>
                <a:gd name="T11" fmla="*/ 67 h 181"/>
                <a:gd name="T12" fmla="*/ 181 w 181"/>
                <a:gd name="T13" fmla="*/ 91 h 181"/>
                <a:gd name="T14" fmla="*/ 177 w 181"/>
                <a:gd name="T15" fmla="*/ 114 h 181"/>
                <a:gd name="T16" fmla="*/ 168 w 181"/>
                <a:gd name="T17" fmla="*/ 136 h 181"/>
                <a:gd name="T18" fmla="*/ 154 w 181"/>
                <a:gd name="T19" fmla="*/ 154 h 181"/>
                <a:gd name="T20" fmla="*/ 136 w 181"/>
                <a:gd name="T21" fmla="*/ 168 h 181"/>
                <a:gd name="T22" fmla="*/ 114 w 181"/>
                <a:gd name="T23" fmla="*/ 177 h 181"/>
                <a:gd name="T24" fmla="*/ 90 w 181"/>
                <a:gd name="T25" fmla="*/ 181 h 181"/>
                <a:gd name="T26" fmla="*/ 67 w 181"/>
                <a:gd name="T27" fmla="*/ 177 h 181"/>
                <a:gd name="T28" fmla="*/ 45 w 181"/>
                <a:gd name="T29" fmla="*/ 168 h 181"/>
                <a:gd name="T30" fmla="*/ 27 w 181"/>
                <a:gd name="T31" fmla="*/ 154 h 181"/>
                <a:gd name="T32" fmla="*/ 12 w 181"/>
                <a:gd name="T33" fmla="*/ 136 h 181"/>
                <a:gd name="T34" fmla="*/ 4 w 181"/>
                <a:gd name="T35" fmla="*/ 114 h 181"/>
                <a:gd name="T36" fmla="*/ 0 w 181"/>
                <a:gd name="T37" fmla="*/ 91 h 181"/>
                <a:gd name="T38" fmla="*/ 4 w 181"/>
                <a:gd name="T39" fmla="*/ 67 h 181"/>
                <a:gd name="T40" fmla="*/ 12 w 181"/>
                <a:gd name="T41" fmla="*/ 45 h 181"/>
                <a:gd name="T42" fmla="*/ 27 w 181"/>
                <a:gd name="T43" fmla="*/ 27 h 181"/>
                <a:gd name="T44" fmla="*/ 45 w 181"/>
                <a:gd name="T45" fmla="*/ 12 h 181"/>
                <a:gd name="T46" fmla="*/ 67 w 181"/>
                <a:gd name="T47" fmla="*/ 4 h 181"/>
                <a:gd name="T48" fmla="*/ 90 w 181"/>
                <a:gd name="T4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181">
                  <a:moveTo>
                    <a:pt x="90" y="0"/>
                  </a:moveTo>
                  <a:lnTo>
                    <a:pt x="114" y="4"/>
                  </a:lnTo>
                  <a:lnTo>
                    <a:pt x="136" y="12"/>
                  </a:lnTo>
                  <a:lnTo>
                    <a:pt x="154" y="27"/>
                  </a:lnTo>
                  <a:lnTo>
                    <a:pt x="168" y="45"/>
                  </a:lnTo>
                  <a:lnTo>
                    <a:pt x="177" y="67"/>
                  </a:lnTo>
                  <a:lnTo>
                    <a:pt x="181" y="91"/>
                  </a:lnTo>
                  <a:lnTo>
                    <a:pt x="177" y="114"/>
                  </a:lnTo>
                  <a:lnTo>
                    <a:pt x="168" y="136"/>
                  </a:lnTo>
                  <a:lnTo>
                    <a:pt x="154" y="154"/>
                  </a:lnTo>
                  <a:lnTo>
                    <a:pt x="136" y="168"/>
                  </a:lnTo>
                  <a:lnTo>
                    <a:pt x="114" y="177"/>
                  </a:lnTo>
                  <a:lnTo>
                    <a:pt x="90" y="181"/>
                  </a:lnTo>
                  <a:lnTo>
                    <a:pt x="67" y="177"/>
                  </a:lnTo>
                  <a:lnTo>
                    <a:pt x="45" y="168"/>
                  </a:lnTo>
                  <a:lnTo>
                    <a:pt x="27" y="154"/>
                  </a:lnTo>
                  <a:lnTo>
                    <a:pt x="12" y="136"/>
                  </a:lnTo>
                  <a:lnTo>
                    <a:pt x="4" y="114"/>
                  </a:lnTo>
                  <a:lnTo>
                    <a:pt x="0" y="91"/>
                  </a:lnTo>
                  <a:lnTo>
                    <a:pt x="4" y="67"/>
                  </a:lnTo>
                  <a:lnTo>
                    <a:pt x="12" y="45"/>
                  </a:lnTo>
                  <a:lnTo>
                    <a:pt x="27" y="27"/>
                  </a:lnTo>
                  <a:lnTo>
                    <a:pt x="45" y="12"/>
                  </a:lnTo>
                  <a:lnTo>
                    <a:pt x="67" y="4"/>
                  </a:lnTo>
                  <a:lnTo>
                    <a:pt x="9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305"/>
            <p:cNvSpPr>
              <a:spLocks/>
            </p:cNvSpPr>
            <p:nvPr/>
          </p:nvSpPr>
          <p:spPr bwMode="auto">
            <a:xfrm>
              <a:off x="4196" y="3003"/>
              <a:ext cx="36" cy="36"/>
            </a:xfrm>
            <a:custGeom>
              <a:avLst/>
              <a:gdLst>
                <a:gd name="T0" fmla="*/ 89 w 180"/>
                <a:gd name="T1" fmla="*/ 0 h 180"/>
                <a:gd name="T2" fmla="*/ 113 w 180"/>
                <a:gd name="T3" fmla="*/ 3 h 180"/>
                <a:gd name="T4" fmla="*/ 135 w 180"/>
                <a:gd name="T5" fmla="*/ 12 h 180"/>
                <a:gd name="T6" fmla="*/ 153 w 180"/>
                <a:gd name="T7" fmla="*/ 25 h 180"/>
                <a:gd name="T8" fmla="*/ 167 w 180"/>
                <a:gd name="T9" fmla="*/ 44 h 180"/>
                <a:gd name="T10" fmla="*/ 176 w 180"/>
                <a:gd name="T11" fmla="*/ 65 h 180"/>
                <a:gd name="T12" fmla="*/ 180 w 180"/>
                <a:gd name="T13" fmla="*/ 90 h 180"/>
                <a:gd name="T14" fmla="*/ 176 w 180"/>
                <a:gd name="T15" fmla="*/ 114 h 180"/>
                <a:gd name="T16" fmla="*/ 167 w 180"/>
                <a:gd name="T17" fmla="*/ 136 h 180"/>
                <a:gd name="T18" fmla="*/ 153 w 180"/>
                <a:gd name="T19" fmla="*/ 154 h 180"/>
                <a:gd name="T20" fmla="*/ 135 w 180"/>
                <a:gd name="T21" fmla="*/ 167 h 180"/>
                <a:gd name="T22" fmla="*/ 113 w 180"/>
                <a:gd name="T23" fmla="*/ 177 h 180"/>
                <a:gd name="T24" fmla="*/ 89 w 180"/>
                <a:gd name="T25" fmla="*/ 180 h 180"/>
                <a:gd name="T26" fmla="*/ 65 w 180"/>
                <a:gd name="T27" fmla="*/ 177 h 180"/>
                <a:gd name="T28" fmla="*/ 43 w 180"/>
                <a:gd name="T29" fmla="*/ 167 h 180"/>
                <a:gd name="T30" fmla="*/ 25 w 180"/>
                <a:gd name="T31" fmla="*/ 154 h 180"/>
                <a:gd name="T32" fmla="*/ 12 w 180"/>
                <a:gd name="T33" fmla="*/ 136 h 180"/>
                <a:gd name="T34" fmla="*/ 2 w 180"/>
                <a:gd name="T35" fmla="*/ 114 h 180"/>
                <a:gd name="T36" fmla="*/ 0 w 180"/>
                <a:gd name="T37" fmla="*/ 90 h 180"/>
                <a:gd name="T38" fmla="*/ 2 w 180"/>
                <a:gd name="T39" fmla="*/ 65 h 180"/>
                <a:gd name="T40" fmla="*/ 12 w 180"/>
                <a:gd name="T41" fmla="*/ 44 h 180"/>
                <a:gd name="T42" fmla="*/ 25 w 180"/>
                <a:gd name="T43" fmla="*/ 25 h 180"/>
                <a:gd name="T44" fmla="*/ 43 w 180"/>
                <a:gd name="T45" fmla="*/ 12 h 180"/>
                <a:gd name="T46" fmla="*/ 65 w 180"/>
                <a:gd name="T47" fmla="*/ 3 h 180"/>
                <a:gd name="T48" fmla="*/ 89 w 180"/>
                <a:gd name="T4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80">
                  <a:moveTo>
                    <a:pt x="89" y="0"/>
                  </a:moveTo>
                  <a:lnTo>
                    <a:pt x="113" y="3"/>
                  </a:lnTo>
                  <a:lnTo>
                    <a:pt x="135" y="12"/>
                  </a:lnTo>
                  <a:lnTo>
                    <a:pt x="153" y="25"/>
                  </a:lnTo>
                  <a:lnTo>
                    <a:pt x="167" y="44"/>
                  </a:lnTo>
                  <a:lnTo>
                    <a:pt x="176" y="65"/>
                  </a:lnTo>
                  <a:lnTo>
                    <a:pt x="180" y="90"/>
                  </a:lnTo>
                  <a:lnTo>
                    <a:pt x="176" y="114"/>
                  </a:lnTo>
                  <a:lnTo>
                    <a:pt x="167" y="136"/>
                  </a:lnTo>
                  <a:lnTo>
                    <a:pt x="153" y="154"/>
                  </a:lnTo>
                  <a:lnTo>
                    <a:pt x="135" y="167"/>
                  </a:lnTo>
                  <a:lnTo>
                    <a:pt x="113" y="177"/>
                  </a:lnTo>
                  <a:lnTo>
                    <a:pt x="89" y="180"/>
                  </a:lnTo>
                  <a:lnTo>
                    <a:pt x="65" y="177"/>
                  </a:lnTo>
                  <a:lnTo>
                    <a:pt x="43" y="167"/>
                  </a:lnTo>
                  <a:lnTo>
                    <a:pt x="25" y="154"/>
                  </a:lnTo>
                  <a:lnTo>
                    <a:pt x="12" y="136"/>
                  </a:lnTo>
                  <a:lnTo>
                    <a:pt x="2" y="114"/>
                  </a:lnTo>
                  <a:lnTo>
                    <a:pt x="0" y="90"/>
                  </a:lnTo>
                  <a:lnTo>
                    <a:pt x="2" y="65"/>
                  </a:lnTo>
                  <a:lnTo>
                    <a:pt x="12" y="44"/>
                  </a:lnTo>
                  <a:lnTo>
                    <a:pt x="25" y="25"/>
                  </a:lnTo>
                  <a:lnTo>
                    <a:pt x="43" y="12"/>
                  </a:lnTo>
                  <a:lnTo>
                    <a:pt x="65" y="3"/>
                  </a:lnTo>
                  <a:lnTo>
                    <a:pt x="8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306"/>
            <p:cNvSpPr>
              <a:spLocks/>
            </p:cNvSpPr>
            <p:nvPr/>
          </p:nvSpPr>
          <p:spPr bwMode="auto">
            <a:xfrm>
              <a:off x="3967" y="2993"/>
              <a:ext cx="29" cy="29"/>
            </a:xfrm>
            <a:custGeom>
              <a:avLst/>
              <a:gdLst>
                <a:gd name="T0" fmla="*/ 72 w 145"/>
                <a:gd name="T1" fmla="*/ 0 h 146"/>
                <a:gd name="T2" fmla="*/ 95 w 145"/>
                <a:gd name="T3" fmla="*/ 4 h 146"/>
                <a:gd name="T4" fmla="*/ 116 w 145"/>
                <a:gd name="T5" fmla="*/ 14 h 146"/>
                <a:gd name="T6" fmla="*/ 132 w 145"/>
                <a:gd name="T7" fmla="*/ 30 h 146"/>
                <a:gd name="T8" fmla="*/ 141 w 145"/>
                <a:gd name="T9" fmla="*/ 49 h 146"/>
                <a:gd name="T10" fmla="*/ 145 w 145"/>
                <a:gd name="T11" fmla="*/ 72 h 146"/>
                <a:gd name="T12" fmla="*/ 141 w 145"/>
                <a:gd name="T13" fmla="*/ 95 h 146"/>
                <a:gd name="T14" fmla="*/ 132 w 145"/>
                <a:gd name="T15" fmla="*/ 116 h 146"/>
                <a:gd name="T16" fmla="*/ 116 w 145"/>
                <a:gd name="T17" fmla="*/ 132 h 146"/>
                <a:gd name="T18" fmla="*/ 95 w 145"/>
                <a:gd name="T19" fmla="*/ 143 h 146"/>
                <a:gd name="T20" fmla="*/ 72 w 145"/>
                <a:gd name="T21" fmla="*/ 146 h 146"/>
                <a:gd name="T22" fmla="*/ 49 w 145"/>
                <a:gd name="T23" fmla="*/ 143 h 146"/>
                <a:gd name="T24" fmla="*/ 29 w 145"/>
                <a:gd name="T25" fmla="*/ 132 h 146"/>
                <a:gd name="T26" fmla="*/ 13 w 145"/>
                <a:gd name="T27" fmla="*/ 116 h 146"/>
                <a:gd name="T28" fmla="*/ 3 w 145"/>
                <a:gd name="T29" fmla="*/ 95 h 146"/>
                <a:gd name="T30" fmla="*/ 0 w 145"/>
                <a:gd name="T31" fmla="*/ 72 h 146"/>
                <a:gd name="T32" fmla="*/ 3 w 145"/>
                <a:gd name="T33" fmla="*/ 49 h 146"/>
                <a:gd name="T34" fmla="*/ 13 w 145"/>
                <a:gd name="T35" fmla="*/ 30 h 146"/>
                <a:gd name="T36" fmla="*/ 29 w 145"/>
                <a:gd name="T37" fmla="*/ 14 h 146"/>
                <a:gd name="T38" fmla="*/ 49 w 145"/>
                <a:gd name="T39" fmla="*/ 4 h 146"/>
                <a:gd name="T40" fmla="*/ 72 w 145"/>
                <a:gd name="T4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46">
                  <a:moveTo>
                    <a:pt x="72" y="0"/>
                  </a:moveTo>
                  <a:lnTo>
                    <a:pt x="95" y="4"/>
                  </a:lnTo>
                  <a:lnTo>
                    <a:pt x="116" y="14"/>
                  </a:lnTo>
                  <a:lnTo>
                    <a:pt x="132" y="30"/>
                  </a:lnTo>
                  <a:lnTo>
                    <a:pt x="141" y="49"/>
                  </a:lnTo>
                  <a:lnTo>
                    <a:pt x="145" y="72"/>
                  </a:lnTo>
                  <a:lnTo>
                    <a:pt x="141" y="95"/>
                  </a:lnTo>
                  <a:lnTo>
                    <a:pt x="132" y="116"/>
                  </a:lnTo>
                  <a:lnTo>
                    <a:pt x="116" y="132"/>
                  </a:lnTo>
                  <a:lnTo>
                    <a:pt x="95" y="143"/>
                  </a:lnTo>
                  <a:lnTo>
                    <a:pt x="72" y="146"/>
                  </a:lnTo>
                  <a:lnTo>
                    <a:pt x="49" y="143"/>
                  </a:lnTo>
                  <a:lnTo>
                    <a:pt x="29" y="132"/>
                  </a:lnTo>
                  <a:lnTo>
                    <a:pt x="13" y="116"/>
                  </a:lnTo>
                  <a:lnTo>
                    <a:pt x="3" y="95"/>
                  </a:lnTo>
                  <a:lnTo>
                    <a:pt x="0" y="72"/>
                  </a:lnTo>
                  <a:lnTo>
                    <a:pt x="3" y="49"/>
                  </a:lnTo>
                  <a:lnTo>
                    <a:pt x="13" y="30"/>
                  </a:lnTo>
                  <a:lnTo>
                    <a:pt x="29" y="14"/>
                  </a:lnTo>
                  <a:lnTo>
                    <a:pt x="49" y="4"/>
                  </a:lnTo>
                  <a:lnTo>
                    <a:pt x="7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307"/>
            <p:cNvSpPr>
              <a:spLocks/>
            </p:cNvSpPr>
            <p:nvPr/>
          </p:nvSpPr>
          <p:spPr bwMode="auto">
            <a:xfrm>
              <a:off x="4161" y="2970"/>
              <a:ext cx="30" cy="29"/>
            </a:xfrm>
            <a:custGeom>
              <a:avLst/>
              <a:gdLst>
                <a:gd name="T0" fmla="*/ 73 w 147"/>
                <a:gd name="T1" fmla="*/ 0 h 147"/>
                <a:gd name="T2" fmla="*/ 96 w 147"/>
                <a:gd name="T3" fmla="*/ 4 h 147"/>
                <a:gd name="T4" fmla="*/ 116 w 147"/>
                <a:gd name="T5" fmla="*/ 15 h 147"/>
                <a:gd name="T6" fmla="*/ 132 w 147"/>
                <a:gd name="T7" fmla="*/ 31 h 147"/>
                <a:gd name="T8" fmla="*/ 143 w 147"/>
                <a:gd name="T9" fmla="*/ 50 h 147"/>
                <a:gd name="T10" fmla="*/ 147 w 147"/>
                <a:gd name="T11" fmla="*/ 74 h 147"/>
                <a:gd name="T12" fmla="*/ 143 w 147"/>
                <a:gd name="T13" fmla="*/ 97 h 147"/>
                <a:gd name="T14" fmla="*/ 132 w 147"/>
                <a:gd name="T15" fmla="*/ 117 h 147"/>
                <a:gd name="T16" fmla="*/ 116 w 147"/>
                <a:gd name="T17" fmla="*/ 132 h 147"/>
                <a:gd name="T18" fmla="*/ 96 w 147"/>
                <a:gd name="T19" fmla="*/ 143 h 147"/>
                <a:gd name="T20" fmla="*/ 73 w 147"/>
                <a:gd name="T21" fmla="*/ 147 h 147"/>
                <a:gd name="T22" fmla="*/ 50 w 147"/>
                <a:gd name="T23" fmla="*/ 143 h 147"/>
                <a:gd name="T24" fmla="*/ 31 w 147"/>
                <a:gd name="T25" fmla="*/ 132 h 147"/>
                <a:gd name="T26" fmla="*/ 15 w 147"/>
                <a:gd name="T27" fmla="*/ 117 h 147"/>
                <a:gd name="T28" fmla="*/ 4 w 147"/>
                <a:gd name="T29" fmla="*/ 97 h 147"/>
                <a:gd name="T30" fmla="*/ 0 w 147"/>
                <a:gd name="T31" fmla="*/ 74 h 147"/>
                <a:gd name="T32" fmla="*/ 4 w 147"/>
                <a:gd name="T33" fmla="*/ 50 h 147"/>
                <a:gd name="T34" fmla="*/ 15 w 147"/>
                <a:gd name="T35" fmla="*/ 31 h 147"/>
                <a:gd name="T36" fmla="*/ 31 w 147"/>
                <a:gd name="T37" fmla="*/ 15 h 147"/>
                <a:gd name="T38" fmla="*/ 50 w 147"/>
                <a:gd name="T39" fmla="*/ 4 h 147"/>
                <a:gd name="T40" fmla="*/ 73 w 147"/>
                <a:gd name="T4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47">
                  <a:moveTo>
                    <a:pt x="73" y="0"/>
                  </a:moveTo>
                  <a:lnTo>
                    <a:pt x="96" y="4"/>
                  </a:lnTo>
                  <a:lnTo>
                    <a:pt x="116" y="15"/>
                  </a:lnTo>
                  <a:lnTo>
                    <a:pt x="132" y="31"/>
                  </a:lnTo>
                  <a:lnTo>
                    <a:pt x="143" y="50"/>
                  </a:lnTo>
                  <a:lnTo>
                    <a:pt x="147" y="74"/>
                  </a:lnTo>
                  <a:lnTo>
                    <a:pt x="143" y="97"/>
                  </a:lnTo>
                  <a:lnTo>
                    <a:pt x="132" y="117"/>
                  </a:lnTo>
                  <a:lnTo>
                    <a:pt x="116" y="132"/>
                  </a:lnTo>
                  <a:lnTo>
                    <a:pt x="96" y="143"/>
                  </a:lnTo>
                  <a:lnTo>
                    <a:pt x="73" y="147"/>
                  </a:lnTo>
                  <a:lnTo>
                    <a:pt x="50" y="143"/>
                  </a:lnTo>
                  <a:lnTo>
                    <a:pt x="31" y="132"/>
                  </a:lnTo>
                  <a:lnTo>
                    <a:pt x="15" y="117"/>
                  </a:lnTo>
                  <a:lnTo>
                    <a:pt x="4" y="97"/>
                  </a:lnTo>
                  <a:lnTo>
                    <a:pt x="0" y="74"/>
                  </a:lnTo>
                  <a:lnTo>
                    <a:pt x="4" y="50"/>
                  </a:lnTo>
                  <a:lnTo>
                    <a:pt x="15" y="31"/>
                  </a:lnTo>
                  <a:lnTo>
                    <a:pt x="31" y="15"/>
                  </a:lnTo>
                  <a:lnTo>
                    <a:pt x="50" y="4"/>
                  </a:lnTo>
                  <a:lnTo>
                    <a:pt x="7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308"/>
            <p:cNvSpPr>
              <a:spLocks/>
            </p:cNvSpPr>
            <p:nvPr/>
          </p:nvSpPr>
          <p:spPr bwMode="auto">
            <a:xfrm>
              <a:off x="3931" y="2839"/>
              <a:ext cx="364" cy="238"/>
            </a:xfrm>
            <a:custGeom>
              <a:avLst/>
              <a:gdLst>
                <a:gd name="T0" fmla="*/ 1318 w 1820"/>
                <a:gd name="T1" fmla="*/ 0 h 1192"/>
                <a:gd name="T2" fmla="*/ 1329 w 1820"/>
                <a:gd name="T3" fmla="*/ 137 h 1192"/>
                <a:gd name="T4" fmla="*/ 1358 w 1820"/>
                <a:gd name="T5" fmla="*/ 267 h 1192"/>
                <a:gd name="T6" fmla="*/ 1485 w 1820"/>
                <a:gd name="T7" fmla="*/ 227 h 1192"/>
                <a:gd name="T8" fmla="*/ 1618 w 1820"/>
                <a:gd name="T9" fmla="*/ 205 h 1192"/>
                <a:gd name="T10" fmla="*/ 1755 w 1820"/>
                <a:gd name="T11" fmla="*/ 207 h 1192"/>
                <a:gd name="T12" fmla="*/ 1820 w 1820"/>
                <a:gd name="T13" fmla="*/ 319 h 1192"/>
                <a:gd name="T14" fmla="*/ 1688 w 1820"/>
                <a:gd name="T15" fmla="*/ 307 h 1192"/>
                <a:gd name="T16" fmla="*/ 1565 w 1820"/>
                <a:gd name="T17" fmla="*/ 317 h 1192"/>
                <a:gd name="T18" fmla="*/ 1449 w 1820"/>
                <a:gd name="T19" fmla="*/ 345 h 1192"/>
                <a:gd name="T20" fmla="*/ 1428 w 1820"/>
                <a:gd name="T21" fmla="*/ 441 h 1192"/>
                <a:gd name="T22" fmla="*/ 1515 w 1820"/>
                <a:gd name="T23" fmla="*/ 581 h 1192"/>
                <a:gd name="T24" fmla="*/ 1623 w 1820"/>
                <a:gd name="T25" fmla="*/ 706 h 1192"/>
                <a:gd name="T26" fmla="*/ 1750 w 1820"/>
                <a:gd name="T27" fmla="*/ 811 h 1192"/>
                <a:gd name="T28" fmla="*/ 1820 w 1820"/>
                <a:gd name="T29" fmla="*/ 974 h 1192"/>
                <a:gd name="T30" fmla="*/ 1671 w 1820"/>
                <a:gd name="T31" fmla="*/ 883 h 1192"/>
                <a:gd name="T32" fmla="*/ 1541 w 1820"/>
                <a:gd name="T33" fmla="*/ 770 h 1192"/>
                <a:gd name="T34" fmla="*/ 1428 w 1820"/>
                <a:gd name="T35" fmla="*/ 638 h 1192"/>
                <a:gd name="T36" fmla="*/ 1336 w 1820"/>
                <a:gd name="T37" fmla="*/ 491 h 1192"/>
                <a:gd name="T38" fmla="*/ 1244 w 1820"/>
                <a:gd name="T39" fmla="*/ 446 h 1192"/>
                <a:gd name="T40" fmla="*/ 1144 w 1820"/>
                <a:gd name="T41" fmla="*/ 528 h 1192"/>
                <a:gd name="T42" fmla="*/ 1059 w 1820"/>
                <a:gd name="T43" fmla="*/ 625 h 1192"/>
                <a:gd name="T44" fmla="*/ 991 w 1820"/>
                <a:gd name="T45" fmla="*/ 735 h 1192"/>
                <a:gd name="T46" fmla="*/ 1024 w 1820"/>
                <a:gd name="T47" fmla="*/ 851 h 1192"/>
                <a:gd name="T48" fmla="*/ 1134 w 1820"/>
                <a:gd name="T49" fmla="*/ 976 h 1192"/>
                <a:gd name="T50" fmla="*/ 1224 w 1820"/>
                <a:gd name="T51" fmla="*/ 1116 h 1192"/>
                <a:gd name="T52" fmla="*/ 1145 w 1820"/>
                <a:gd name="T53" fmla="*/ 1192 h 1192"/>
                <a:gd name="T54" fmla="*/ 1063 w 1820"/>
                <a:gd name="T55" fmla="*/ 1057 h 1192"/>
                <a:gd name="T56" fmla="*/ 961 w 1820"/>
                <a:gd name="T57" fmla="*/ 936 h 1192"/>
                <a:gd name="T58" fmla="*/ 843 w 1820"/>
                <a:gd name="T59" fmla="*/ 833 h 1192"/>
                <a:gd name="T60" fmla="*/ 710 w 1820"/>
                <a:gd name="T61" fmla="*/ 748 h 1192"/>
                <a:gd name="T62" fmla="*/ 564 w 1820"/>
                <a:gd name="T63" fmla="*/ 685 h 1192"/>
                <a:gd name="T64" fmla="*/ 407 w 1820"/>
                <a:gd name="T65" fmla="*/ 647 h 1192"/>
                <a:gd name="T66" fmla="*/ 240 w 1820"/>
                <a:gd name="T67" fmla="*/ 632 h 1192"/>
                <a:gd name="T68" fmla="*/ 78 w 1820"/>
                <a:gd name="T69" fmla="*/ 647 h 1192"/>
                <a:gd name="T70" fmla="*/ 0 w 1820"/>
                <a:gd name="T71" fmla="*/ 555 h 1192"/>
                <a:gd name="T72" fmla="*/ 159 w 1820"/>
                <a:gd name="T73" fmla="*/ 532 h 1192"/>
                <a:gd name="T74" fmla="*/ 328 w 1820"/>
                <a:gd name="T75" fmla="*/ 532 h 1192"/>
                <a:gd name="T76" fmla="*/ 498 w 1820"/>
                <a:gd name="T77" fmla="*/ 559 h 1192"/>
                <a:gd name="T78" fmla="*/ 659 w 1820"/>
                <a:gd name="T79" fmla="*/ 611 h 1192"/>
                <a:gd name="T80" fmla="*/ 809 w 1820"/>
                <a:gd name="T81" fmla="*/ 685 h 1192"/>
                <a:gd name="T82" fmla="*/ 912 w 1820"/>
                <a:gd name="T83" fmla="*/ 665 h 1192"/>
                <a:gd name="T84" fmla="*/ 991 w 1820"/>
                <a:gd name="T85" fmla="*/ 544 h 1192"/>
                <a:gd name="T86" fmla="*/ 1088 w 1820"/>
                <a:gd name="T87" fmla="*/ 439 h 1192"/>
                <a:gd name="T88" fmla="*/ 1202 w 1820"/>
                <a:gd name="T89" fmla="*/ 349 h 1192"/>
                <a:gd name="T90" fmla="*/ 1243 w 1820"/>
                <a:gd name="T91" fmla="*/ 237 h 1192"/>
                <a:gd name="T92" fmla="*/ 1218 w 1820"/>
                <a:gd name="T93" fmla="*/ 81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0" h="1192">
                  <a:moveTo>
                    <a:pt x="1214" y="0"/>
                  </a:moveTo>
                  <a:lnTo>
                    <a:pt x="1318" y="0"/>
                  </a:lnTo>
                  <a:lnTo>
                    <a:pt x="1322" y="69"/>
                  </a:lnTo>
                  <a:lnTo>
                    <a:pt x="1329" y="137"/>
                  </a:lnTo>
                  <a:lnTo>
                    <a:pt x="1341" y="203"/>
                  </a:lnTo>
                  <a:lnTo>
                    <a:pt x="1358" y="267"/>
                  </a:lnTo>
                  <a:lnTo>
                    <a:pt x="1421" y="244"/>
                  </a:lnTo>
                  <a:lnTo>
                    <a:pt x="1485" y="227"/>
                  </a:lnTo>
                  <a:lnTo>
                    <a:pt x="1550" y="214"/>
                  </a:lnTo>
                  <a:lnTo>
                    <a:pt x="1618" y="205"/>
                  </a:lnTo>
                  <a:lnTo>
                    <a:pt x="1688" y="203"/>
                  </a:lnTo>
                  <a:lnTo>
                    <a:pt x="1755" y="207"/>
                  </a:lnTo>
                  <a:lnTo>
                    <a:pt x="1820" y="215"/>
                  </a:lnTo>
                  <a:lnTo>
                    <a:pt x="1820" y="319"/>
                  </a:lnTo>
                  <a:lnTo>
                    <a:pt x="1755" y="311"/>
                  </a:lnTo>
                  <a:lnTo>
                    <a:pt x="1688" y="307"/>
                  </a:lnTo>
                  <a:lnTo>
                    <a:pt x="1625" y="309"/>
                  </a:lnTo>
                  <a:lnTo>
                    <a:pt x="1565" y="317"/>
                  </a:lnTo>
                  <a:lnTo>
                    <a:pt x="1507" y="329"/>
                  </a:lnTo>
                  <a:lnTo>
                    <a:pt x="1449" y="345"/>
                  </a:lnTo>
                  <a:lnTo>
                    <a:pt x="1393" y="365"/>
                  </a:lnTo>
                  <a:lnTo>
                    <a:pt x="1428" y="441"/>
                  </a:lnTo>
                  <a:lnTo>
                    <a:pt x="1469" y="514"/>
                  </a:lnTo>
                  <a:lnTo>
                    <a:pt x="1515" y="581"/>
                  </a:lnTo>
                  <a:lnTo>
                    <a:pt x="1566" y="646"/>
                  </a:lnTo>
                  <a:lnTo>
                    <a:pt x="1623" y="706"/>
                  </a:lnTo>
                  <a:lnTo>
                    <a:pt x="1685" y="760"/>
                  </a:lnTo>
                  <a:lnTo>
                    <a:pt x="1750" y="811"/>
                  </a:lnTo>
                  <a:lnTo>
                    <a:pt x="1820" y="856"/>
                  </a:lnTo>
                  <a:lnTo>
                    <a:pt x="1820" y="974"/>
                  </a:lnTo>
                  <a:lnTo>
                    <a:pt x="1744" y="931"/>
                  </a:lnTo>
                  <a:lnTo>
                    <a:pt x="1671" y="883"/>
                  </a:lnTo>
                  <a:lnTo>
                    <a:pt x="1604" y="829"/>
                  </a:lnTo>
                  <a:lnTo>
                    <a:pt x="1541" y="770"/>
                  </a:lnTo>
                  <a:lnTo>
                    <a:pt x="1481" y="706"/>
                  </a:lnTo>
                  <a:lnTo>
                    <a:pt x="1428" y="638"/>
                  </a:lnTo>
                  <a:lnTo>
                    <a:pt x="1380" y="567"/>
                  </a:lnTo>
                  <a:lnTo>
                    <a:pt x="1336" y="491"/>
                  </a:lnTo>
                  <a:lnTo>
                    <a:pt x="1300" y="411"/>
                  </a:lnTo>
                  <a:lnTo>
                    <a:pt x="1244" y="446"/>
                  </a:lnTo>
                  <a:lnTo>
                    <a:pt x="1192" y="485"/>
                  </a:lnTo>
                  <a:lnTo>
                    <a:pt x="1144" y="528"/>
                  </a:lnTo>
                  <a:lnTo>
                    <a:pt x="1099" y="574"/>
                  </a:lnTo>
                  <a:lnTo>
                    <a:pt x="1059" y="625"/>
                  </a:lnTo>
                  <a:lnTo>
                    <a:pt x="1022" y="678"/>
                  </a:lnTo>
                  <a:lnTo>
                    <a:pt x="991" y="735"/>
                  </a:lnTo>
                  <a:lnTo>
                    <a:pt x="963" y="796"/>
                  </a:lnTo>
                  <a:lnTo>
                    <a:pt x="1024" y="851"/>
                  </a:lnTo>
                  <a:lnTo>
                    <a:pt x="1081" y="912"/>
                  </a:lnTo>
                  <a:lnTo>
                    <a:pt x="1134" y="976"/>
                  </a:lnTo>
                  <a:lnTo>
                    <a:pt x="1182" y="1045"/>
                  </a:lnTo>
                  <a:lnTo>
                    <a:pt x="1224" y="1116"/>
                  </a:lnTo>
                  <a:lnTo>
                    <a:pt x="1261" y="1192"/>
                  </a:lnTo>
                  <a:lnTo>
                    <a:pt x="1145" y="1192"/>
                  </a:lnTo>
                  <a:lnTo>
                    <a:pt x="1107" y="1122"/>
                  </a:lnTo>
                  <a:lnTo>
                    <a:pt x="1063" y="1057"/>
                  </a:lnTo>
                  <a:lnTo>
                    <a:pt x="1015" y="994"/>
                  </a:lnTo>
                  <a:lnTo>
                    <a:pt x="961" y="936"/>
                  </a:lnTo>
                  <a:lnTo>
                    <a:pt x="905" y="883"/>
                  </a:lnTo>
                  <a:lnTo>
                    <a:pt x="843" y="833"/>
                  </a:lnTo>
                  <a:lnTo>
                    <a:pt x="779" y="788"/>
                  </a:lnTo>
                  <a:lnTo>
                    <a:pt x="710" y="748"/>
                  </a:lnTo>
                  <a:lnTo>
                    <a:pt x="637" y="714"/>
                  </a:lnTo>
                  <a:lnTo>
                    <a:pt x="564" y="685"/>
                  </a:lnTo>
                  <a:lnTo>
                    <a:pt x="486" y="663"/>
                  </a:lnTo>
                  <a:lnTo>
                    <a:pt x="407" y="647"/>
                  </a:lnTo>
                  <a:lnTo>
                    <a:pt x="324" y="636"/>
                  </a:lnTo>
                  <a:lnTo>
                    <a:pt x="240" y="632"/>
                  </a:lnTo>
                  <a:lnTo>
                    <a:pt x="159" y="636"/>
                  </a:lnTo>
                  <a:lnTo>
                    <a:pt x="78" y="647"/>
                  </a:lnTo>
                  <a:lnTo>
                    <a:pt x="0" y="663"/>
                  </a:lnTo>
                  <a:lnTo>
                    <a:pt x="0" y="555"/>
                  </a:lnTo>
                  <a:lnTo>
                    <a:pt x="79" y="540"/>
                  </a:lnTo>
                  <a:lnTo>
                    <a:pt x="159" y="532"/>
                  </a:lnTo>
                  <a:lnTo>
                    <a:pt x="240" y="528"/>
                  </a:lnTo>
                  <a:lnTo>
                    <a:pt x="328" y="532"/>
                  </a:lnTo>
                  <a:lnTo>
                    <a:pt x="415" y="542"/>
                  </a:lnTo>
                  <a:lnTo>
                    <a:pt x="498" y="559"/>
                  </a:lnTo>
                  <a:lnTo>
                    <a:pt x="581" y="581"/>
                  </a:lnTo>
                  <a:lnTo>
                    <a:pt x="659" y="611"/>
                  </a:lnTo>
                  <a:lnTo>
                    <a:pt x="737" y="646"/>
                  </a:lnTo>
                  <a:lnTo>
                    <a:pt x="809" y="685"/>
                  </a:lnTo>
                  <a:lnTo>
                    <a:pt x="879" y="730"/>
                  </a:lnTo>
                  <a:lnTo>
                    <a:pt x="912" y="665"/>
                  </a:lnTo>
                  <a:lnTo>
                    <a:pt x="948" y="603"/>
                  </a:lnTo>
                  <a:lnTo>
                    <a:pt x="991" y="544"/>
                  </a:lnTo>
                  <a:lnTo>
                    <a:pt x="1038" y="490"/>
                  </a:lnTo>
                  <a:lnTo>
                    <a:pt x="1088" y="439"/>
                  </a:lnTo>
                  <a:lnTo>
                    <a:pt x="1143" y="392"/>
                  </a:lnTo>
                  <a:lnTo>
                    <a:pt x="1202" y="349"/>
                  </a:lnTo>
                  <a:lnTo>
                    <a:pt x="1264" y="313"/>
                  </a:lnTo>
                  <a:lnTo>
                    <a:pt x="1243" y="237"/>
                  </a:lnTo>
                  <a:lnTo>
                    <a:pt x="1227" y="160"/>
                  </a:lnTo>
                  <a:lnTo>
                    <a:pt x="1218" y="81"/>
                  </a:lnTo>
                  <a:lnTo>
                    <a:pt x="12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309"/>
            <p:cNvSpPr>
              <a:spLocks/>
            </p:cNvSpPr>
            <p:nvPr/>
          </p:nvSpPr>
          <p:spPr bwMode="auto">
            <a:xfrm>
              <a:off x="3969" y="2870"/>
              <a:ext cx="33" cy="33"/>
            </a:xfrm>
            <a:custGeom>
              <a:avLst/>
              <a:gdLst>
                <a:gd name="T0" fmla="*/ 82 w 163"/>
                <a:gd name="T1" fmla="*/ 0 h 164"/>
                <a:gd name="T2" fmla="*/ 104 w 163"/>
                <a:gd name="T3" fmla="*/ 4 h 164"/>
                <a:gd name="T4" fmla="*/ 123 w 163"/>
                <a:gd name="T5" fmla="*/ 11 h 164"/>
                <a:gd name="T6" fmla="*/ 140 w 163"/>
                <a:gd name="T7" fmla="*/ 24 h 164"/>
                <a:gd name="T8" fmla="*/ 152 w 163"/>
                <a:gd name="T9" fmla="*/ 41 h 164"/>
                <a:gd name="T10" fmla="*/ 161 w 163"/>
                <a:gd name="T11" fmla="*/ 61 h 164"/>
                <a:gd name="T12" fmla="*/ 163 w 163"/>
                <a:gd name="T13" fmla="*/ 83 h 164"/>
                <a:gd name="T14" fmla="*/ 161 w 163"/>
                <a:gd name="T15" fmla="*/ 103 h 164"/>
                <a:gd name="T16" fmla="*/ 152 w 163"/>
                <a:gd name="T17" fmla="*/ 124 h 164"/>
                <a:gd name="T18" fmla="*/ 140 w 163"/>
                <a:gd name="T19" fmla="*/ 139 h 164"/>
                <a:gd name="T20" fmla="*/ 123 w 163"/>
                <a:gd name="T21" fmla="*/ 153 h 164"/>
                <a:gd name="T22" fmla="*/ 104 w 163"/>
                <a:gd name="T23" fmla="*/ 161 h 164"/>
                <a:gd name="T24" fmla="*/ 82 w 163"/>
                <a:gd name="T25" fmla="*/ 164 h 164"/>
                <a:gd name="T26" fmla="*/ 60 w 163"/>
                <a:gd name="T27" fmla="*/ 161 h 164"/>
                <a:gd name="T28" fmla="*/ 41 w 163"/>
                <a:gd name="T29" fmla="*/ 153 h 164"/>
                <a:gd name="T30" fmla="*/ 24 w 163"/>
                <a:gd name="T31" fmla="*/ 139 h 164"/>
                <a:gd name="T32" fmla="*/ 12 w 163"/>
                <a:gd name="T33" fmla="*/ 124 h 164"/>
                <a:gd name="T34" fmla="*/ 4 w 163"/>
                <a:gd name="T35" fmla="*/ 103 h 164"/>
                <a:gd name="T36" fmla="*/ 0 w 163"/>
                <a:gd name="T37" fmla="*/ 83 h 164"/>
                <a:gd name="T38" fmla="*/ 4 w 163"/>
                <a:gd name="T39" fmla="*/ 61 h 164"/>
                <a:gd name="T40" fmla="*/ 12 w 163"/>
                <a:gd name="T41" fmla="*/ 41 h 164"/>
                <a:gd name="T42" fmla="*/ 24 w 163"/>
                <a:gd name="T43" fmla="*/ 24 h 164"/>
                <a:gd name="T44" fmla="*/ 41 w 163"/>
                <a:gd name="T45" fmla="*/ 11 h 164"/>
                <a:gd name="T46" fmla="*/ 60 w 163"/>
                <a:gd name="T47" fmla="*/ 4 h 164"/>
                <a:gd name="T48" fmla="*/ 82 w 163"/>
                <a:gd name="T4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4">
                  <a:moveTo>
                    <a:pt x="82" y="0"/>
                  </a:moveTo>
                  <a:lnTo>
                    <a:pt x="104" y="4"/>
                  </a:lnTo>
                  <a:lnTo>
                    <a:pt x="123" y="11"/>
                  </a:lnTo>
                  <a:lnTo>
                    <a:pt x="140" y="24"/>
                  </a:lnTo>
                  <a:lnTo>
                    <a:pt x="152" y="41"/>
                  </a:lnTo>
                  <a:lnTo>
                    <a:pt x="161" y="61"/>
                  </a:lnTo>
                  <a:lnTo>
                    <a:pt x="163" y="83"/>
                  </a:lnTo>
                  <a:lnTo>
                    <a:pt x="161" y="103"/>
                  </a:lnTo>
                  <a:lnTo>
                    <a:pt x="152" y="124"/>
                  </a:lnTo>
                  <a:lnTo>
                    <a:pt x="140" y="139"/>
                  </a:lnTo>
                  <a:lnTo>
                    <a:pt x="123" y="153"/>
                  </a:lnTo>
                  <a:lnTo>
                    <a:pt x="104" y="161"/>
                  </a:lnTo>
                  <a:lnTo>
                    <a:pt x="82" y="164"/>
                  </a:lnTo>
                  <a:lnTo>
                    <a:pt x="60" y="161"/>
                  </a:lnTo>
                  <a:lnTo>
                    <a:pt x="41" y="153"/>
                  </a:lnTo>
                  <a:lnTo>
                    <a:pt x="24" y="139"/>
                  </a:lnTo>
                  <a:lnTo>
                    <a:pt x="12" y="124"/>
                  </a:lnTo>
                  <a:lnTo>
                    <a:pt x="4" y="103"/>
                  </a:lnTo>
                  <a:lnTo>
                    <a:pt x="0" y="83"/>
                  </a:lnTo>
                  <a:lnTo>
                    <a:pt x="4" y="61"/>
                  </a:lnTo>
                  <a:lnTo>
                    <a:pt x="12" y="41"/>
                  </a:lnTo>
                  <a:lnTo>
                    <a:pt x="24" y="24"/>
                  </a:lnTo>
                  <a:lnTo>
                    <a:pt x="41" y="11"/>
                  </a:lnTo>
                  <a:lnTo>
                    <a:pt x="60" y="4"/>
                  </a:lnTo>
                  <a:lnTo>
                    <a:pt x="8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310"/>
            <p:cNvSpPr>
              <a:spLocks/>
            </p:cNvSpPr>
            <p:nvPr/>
          </p:nvSpPr>
          <p:spPr bwMode="auto">
            <a:xfrm>
              <a:off x="4064" y="2878"/>
              <a:ext cx="46" cy="46"/>
            </a:xfrm>
            <a:custGeom>
              <a:avLst/>
              <a:gdLst>
                <a:gd name="T0" fmla="*/ 116 w 231"/>
                <a:gd name="T1" fmla="*/ 0 h 231"/>
                <a:gd name="T2" fmla="*/ 143 w 231"/>
                <a:gd name="T3" fmla="*/ 2 h 231"/>
                <a:gd name="T4" fmla="*/ 167 w 231"/>
                <a:gd name="T5" fmla="*/ 10 h 231"/>
                <a:gd name="T6" fmla="*/ 189 w 231"/>
                <a:gd name="T7" fmla="*/ 25 h 231"/>
                <a:gd name="T8" fmla="*/ 206 w 231"/>
                <a:gd name="T9" fmla="*/ 42 h 231"/>
                <a:gd name="T10" fmla="*/ 220 w 231"/>
                <a:gd name="T11" fmla="*/ 64 h 231"/>
                <a:gd name="T12" fmla="*/ 229 w 231"/>
                <a:gd name="T13" fmla="*/ 88 h 231"/>
                <a:gd name="T14" fmla="*/ 231 w 231"/>
                <a:gd name="T15" fmla="*/ 114 h 231"/>
                <a:gd name="T16" fmla="*/ 229 w 231"/>
                <a:gd name="T17" fmla="*/ 141 h 231"/>
                <a:gd name="T18" fmla="*/ 220 w 231"/>
                <a:gd name="T19" fmla="*/ 165 h 231"/>
                <a:gd name="T20" fmla="*/ 206 w 231"/>
                <a:gd name="T21" fmla="*/ 187 h 231"/>
                <a:gd name="T22" fmla="*/ 189 w 231"/>
                <a:gd name="T23" fmla="*/ 205 h 231"/>
                <a:gd name="T24" fmla="*/ 167 w 231"/>
                <a:gd name="T25" fmla="*/ 218 h 231"/>
                <a:gd name="T26" fmla="*/ 143 w 231"/>
                <a:gd name="T27" fmla="*/ 228 h 231"/>
                <a:gd name="T28" fmla="*/ 116 w 231"/>
                <a:gd name="T29" fmla="*/ 231 h 231"/>
                <a:gd name="T30" fmla="*/ 90 w 231"/>
                <a:gd name="T31" fmla="*/ 228 h 231"/>
                <a:gd name="T32" fmla="*/ 65 w 231"/>
                <a:gd name="T33" fmla="*/ 218 h 231"/>
                <a:gd name="T34" fmla="*/ 44 w 231"/>
                <a:gd name="T35" fmla="*/ 205 h 231"/>
                <a:gd name="T36" fmla="*/ 25 w 231"/>
                <a:gd name="T37" fmla="*/ 187 h 231"/>
                <a:gd name="T38" fmla="*/ 12 w 231"/>
                <a:gd name="T39" fmla="*/ 165 h 231"/>
                <a:gd name="T40" fmla="*/ 2 w 231"/>
                <a:gd name="T41" fmla="*/ 141 h 231"/>
                <a:gd name="T42" fmla="*/ 0 w 231"/>
                <a:gd name="T43" fmla="*/ 114 h 231"/>
                <a:gd name="T44" fmla="*/ 2 w 231"/>
                <a:gd name="T45" fmla="*/ 88 h 231"/>
                <a:gd name="T46" fmla="*/ 12 w 231"/>
                <a:gd name="T47" fmla="*/ 64 h 231"/>
                <a:gd name="T48" fmla="*/ 25 w 231"/>
                <a:gd name="T49" fmla="*/ 42 h 231"/>
                <a:gd name="T50" fmla="*/ 44 w 231"/>
                <a:gd name="T51" fmla="*/ 25 h 231"/>
                <a:gd name="T52" fmla="*/ 65 w 231"/>
                <a:gd name="T53" fmla="*/ 10 h 231"/>
                <a:gd name="T54" fmla="*/ 90 w 231"/>
                <a:gd name="T55" fmla="*/ 2 h 231"/>
                <a:gd name="T56" fmla="*/ 116 w 231"/>
                <a:gd name="T5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 h="231">
                  <a:moveTo>
                    <a:pt x="116" y="0"/>
                  </a:moveTo>
                  <a:lnTo>
                    <a:pt x="143" y="2"/>
                  </a:lnTo>
                  <a:lnTo>
                    <a:pt x="167" y="10"/>
                  </a:lnTo>
                  <a:lnTo>
                    <a:pt x="189" y="25"/>
                  </a:lnTo>
                  <a:lnTo>
                    <a:pt x="206" y="42"/>
                  </a:lnTo>
                  <a:lnTo>
                    <a:pt x="220" y="64"/>
                  </a:lnTo>
                  <a:lnTo>
                    <a:pt x="229" y="88"/>
                  </a:lnTo>
                  <a:lnTo>
                    <a:pt x="231" y="114"/>
                  </a:lnTo>
                  <a:lnTo>
                    <a:pt x="229" y="141"/>
                  </a:lnTo>
                  <a:lnTo>
                    <a:pt x="220" y="165"/>
                  </a:lnTo>
                  <a:lnTo>
                    <a:pt x="206" y="187"/>
                  </a:lnTo>
                  <a:lnTo>
                    <a:pt x="189" y="205"/>
                  </a:lnTo>
                  <a:lnTo>
                    <a:pt x="167" y="218"/>
                  </a:lnTo>
                  <a:lnTo>
                    <a:pt x="143" y="228"/>
                  </a:lnTo>
                  <a:lnTo>
                    <a:pt x="116" y="231"/>
                  </a:lnTo>
                  <a:lnTo>
                    <a:pt x="90" y="228"/>
                  </a:lnTo>
                  <a:lnTo>
                    <a:pt x="65" y="218"/>
                  </a:lnTo>
                  <a:lnTo>
                    <a:pt x="44" y="205"/>
                  </a:lnTo>
                  <a:lnTo>
                    <a:pt x="25" y="187"/>
                  </a:lnTo>
                  <a:lnTo>
                    <a:pt x="12" y="165"/>
                  </a:lnTo>
                  <a:lnTo>
                    <a:pt x="2" y="141"/>
                  </a:lnTo>
                  <a:lnTo>
                    <a:pt x="0" y="114"/>
                  </a:lnTo>
                  <a:lnTo>
                    <a:pt x="2" y="88"/>
                  </a:lnTo>
                  <a:lnTo>
                    <a:pt x="12" y="64"/>
                  </a:lnTo>
                  <a:lnTo>
                    <a:pt x="25" y="42"/>
                  </a:lnTo>
                  <a:lnTo>
                    <a:pt x="44" y="25"/>
                  </a:lnTo>
                  <a:lnTo>
                    <a:pt x="65" y="10"/>
                  </a:lnTo>
                  <a:lnTo>
                    <a:pt x="90" y="2"/>
                  </a:lnTo>
                  <a:lnTo>
                    <a:pt x="11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1" name="Group 297"/>
          <p:cNvGrpSpPr>
            <a:grpSpLocks noChangeAspect="1"/>
          </p:cNvGrpSpPr>
          <p:nvPr/>
        </p:nvGrpSpPr>
        <p:grpSpPr bwMode="auto">
          <a:xfrm>
            <a:off x="6368908" y="3793564"/>
            <a:ext cx="403224" cy="303212"/>
            <a:chOff x="3859" y="2767"/>
            <a:chExt cx="508" cy="382"/>
          </a:xfrm>
        </p:grpSpPr>
        <p:sp useBgFill="1">
          <p:nvSpPr>
            <p:cNvPr id="362" name="Rectangle 299"/>
            <p:cNvSpPr>
              <a:spLocks noChangeArrowheads="1"/>
            </p:cNvSpPr>
            <p:nvPr/>
          </p:nvSpPr>
          <p:spPr bwMode="auto">
            <a:xfrm>
              <a:off x="3859" y="2767"/>
              <a:ext cx="508" cy="382"/>
            </a:xfrm>
            <a:prstGeom prst="rect">
              <a:avLst/>
            </a:prstGeom>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300"/>
            <p:cNvSpPr>
              <a:spLocks noEditPoints="1"/>
            </p:cNvSpPr>
            <p:nvPr/>
          </p:nvSpPr>
          <p:spPr bwMode="auto">
            <a:xfrm>
              <a:off x="3883" y="2791"/>
              <a:ext cx="460" cy="334"/>
            </a:xfrm>
            <a:custGeom>
              <a:avLst/>
              <a:gdLst>
                <a:gd name="T0" fmla="*/ 120 w 2298"/>
                <a:gd name="T1" fmla="*/ 119 h 1670"/>
                <a:gd name="T2" fmla="*/ 120 w 2298"/>
                <a:gd name="T3" fmla="*/ 1551 h 1670"/>
                <a:gd name="T4" fmla="*/ 2179 w 2298"/>
                <a:gd name="T5" fmla="*/ 1551 h 1670"/>
                <a:gd name="T6" fmla="*/ 2179 w 2298"/>
                <a:gd name="T7" fmla="*/ 119 h 1670"/>
                <a:gd name="T8" fmla="*/ 120 w 2298"/>
                <a:gd name="T9" fmla="*/ 119 h 1670"/>
                <a:gd name="T10" fmla="*/ 0 w 2298"/>
                <a:gd name="T11" fmla="*/ 0 h 1670"/>
                <a:gd name="T12" fmla="*/ 2298 w 2298"/>
                <a:gd name="T13" fmla="*/ 0 h 1670"/>
                <a:gd name="T14" fmla="*/ 2298 w 2298"/>
                <a:gd name="T15" fmla="*/ 1670 h 1670"/>
                <a:gd name="T16" fmla="*/ 0 w 2298"/>
                <a:gd name="T17" fmla="*/ 1670 h 1670"/>
                <a:gd name="T18" fmla="*/ 0 w 2298"/>
                <a:gd name="T19"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8" h="1670">
                  <a:moveTo>
                    <a:pt x="120" y="119"/>
                  </a:moveTo>
                  <a:lnTo>
                    <a:pt x="120" y="1551"/>
                  </a:lnTo>
                  <a:lnTo>
                    <a:pt x="2179" y="1551"/>
                  </a:lnTo>
                  <a:lnTo>
                    <a:pt x="2179" y="119"/>
                  </a:lnTo>
                  <a:lnTo>
                    <a:pt x="120" y="119"/>
                  </a:lnTo>
                  <a:close/>
                  <a:moveTo>
                    <a:pt x="0" y="0"/>
                  </a:moveTo>
                  <a:lnTo>
                    <a:pt x="2298" y="0"/>
                  </a:lnTo>
                  <a:lnTo>
                    <a:pt x="2298" y="1670"/>
                  </a:lnTo>
                  <a:lnTo>
                    <a:pt x="0" y="167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Rectangle 301"/>
            <p:cNvSpPr>
              <a:spLocks noChangeArrowheads="1"/>
            </p:cNvSpPr>
            <p:nvPr/>
          </p:nvSpPr>
          <p:spPr bwMode="auto">
            <a:xfrm>
              <a:off x="3931" y="2839"/>
              <a:ext cx="364" cy="238"/>
            </a:xfrm>
            <a:prstGeom prst="rect">
              <a:avLst/>
            </a:prstGeom>
            <a:solidFill>
              <a:srgbClr val="E36800"/>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302"/>
            <p:cNvSpPr>
              <a:spLocks/>
            </p:cNvSpPr>
            <p:nvPr/>
          </p:nvSpPr>
          <p:spPr bwMode="auto">
            <a:xfrm>
              <a:off x="3931" y="2958"/>
              <a:ext cx="233" cy="119"/>
            </a:xfrm>
            <a:custGeom>
              <a:avLst/>
              <a:gdLst>
                <a:gd name="T0" fmla="*/ 226 w 1165"/>
                <a:gd name="T1" fmla="*/ 0 h 594"/>
                <a:gd name="T2" fmla="*/ 283 w 1165"/>
                <a:gd name="T3" fmla="*/ 2 h 594"/>
                <a:gd name="T4" fmla="*/ 344 w 1165"/>
                <a:gd name="T5" fmla="*/ 6 h 594"/>
                <a:gd name="T6" fmla="*/ 407 w 1165"/>
                <a:gd name="T7" fmla="*/ 16 h 594"/>
                <a:gd name="T8" fmla="*/ 473 w 1165"/>
                <a:gd name="T9" fmla="*/ 29 h 594"/>
                <a:gd name="T10" fmla="*/ 542 w 1165"/>
                <a:gd name="T11" fmla="*/ 49 h 594"/>
                <a:gd name="T12" fmla="*/ 612 w 1165"/>
                <a:gd name="T13" fmla="*/ 73 h 594"/>
                <a:gd name="T14" fmla="*/ 683 w 1165"/>
                <a:gd name="T15" fmla="*/ 104 h 594"/>
                <a:gd name="T16" fmla="*/ 746 w 1165"/>
                <a:gd name="T17" fmla="*/ 137 h 594"/>
                <a:gd name="T18" fmla="*/ 806 w 1165"/>
                <a:gd name="T19" fmla="*/ 172 h 594"/>
                <a:gd name="T20" fmla="*/ 859 w 1165"/>
                <a:gd name="T21" fmla="*/ 211 h 594"/>
                <a:gd name="T22" fmla="*/ 907 w 1165"/>
                <a:gd name="T23" fmla="*/ 249 h 594"/>
                <a:gd name="T24" fmla="*/ 952 w 1165"/>
                <a:gd name="T25" fmla="*/ 291 h 594"/>
                <a:gd name="T26" fmla="*/ 991 w 1165"/>
                <a:gd name="T27" fmla="*/ 332 h 594"/>
                <a:gd name="T28" fmla="*/ 1027 w 1165"/>
                <a:gd name="T29" fmla="*/ 373 h 594"/>
                <a:gd name="T30" fmla="*/ 1058 w 1165"/>
                <a:gd name="T31" fmla="*/ 413 h 594"/>
                <a:gd name="T32" fmla="*/ 1086 w 1165"/>
                <a:gd name="T33" fmla="*/ 453 h 594"/>
                <a:gd name="T34" fmla="*/ 1111 w 1165"/>
                <a:gd name="T35" fmla="*/ 491 h 594"/>
                <a:gd name="T36" fmla="*/ 1132 w 1165"/>
                <a:gd name="T37" fmla="*/ 528 h 594"/>
                <a:gd name="T38" fmla="*/ 1150 w 1165"/>
                <a:gd name="T39" fmla="*/ 563 h 594"/>
                <a:gd name="T40" fmla="*/ 1165 w 1165"/>
                <a:gd name="T41" fmla="*/ 594 h 594"/>
                <a:gd name="T42" fmla="*/ 0 w 1165"/>
                <a:gd name="T43" fmla="*/ 594 h 594"/>
                <a:gd name="T44" fmla="*/ 0 w 1165"/>
                <a:gd name="T45" fmla="*/ 26 h 594"/>
                <a:gd name="T46" fmla="*/ 37 w 1165"/>
                <a:gd name="T47" fmla="*/ 19 h 594"/>
                <a:gd name="T48" fmla="*/ 76 w 1165"/>
                <a:gd name="T49" fmla="*/ 11 h 594"/>
                <a:gd name="T50" fmla="*/ 122 w 1165"/>
                <a:gd name="T51" fmla="*/ 6 h 594"/>
                <a:gd name="T52" fmla="*/ 172 w 1165"/>
                <a:gd name="T53" fmla="*/ 2 h 594"/>
                <a:gd name="T54" fmla="*/ 226 w 1165"/>
                <a:gd name="T55"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65" h="594">
                  <a:moveTo>
                    <a:pt x="226" y="0"/>
                  </a:moveTo>
                  <a:lnTo>
                    <a:pt x="283" y="2"/>
                  </a:lnTo>
                  <a:lnTo>
                    <a:pt x="344" y="6"/>
                  </a:lnTo>
                  <a:lnTo>
                    <a:pt x="407" y="16"/>
                  </a:lnTo>
                  <a:lnTo>
                    <a:pt x="473" y="29"/>
                  </a:lnTo>
                  <a:lnTo>
                    <a:pt x="542" y="49"/>
                  </a:lnTo>
                  <a:lnTo>
                    <a:pt x="612" y="73"/>
                  </a:lnTo>
                  <a:lnTo>
                    <a:pt x="683" y="104"/>
                  </a:lnTo>
                  <a:lnTo>
                    <a:pt x="746" y="137"/>
                  </a:lnTo>
                  <a:lnTo>
                    <a:pt x="806" y="172"/>
                  </a:lnTo>
                  <a:lnTo>
                    <a:pt x="859" y="211"/>
                  </a:lnTo>
                  <a:lnTo>
                    <a:pt x="907" y="249"/>
                  </a:lnTo>
                  <a:lnTo>
                    <a:pt x="952" y="291"/>
                  </a:lnTo>
                  <a:lnTo>
                    <a:pt x="991" y="332"/>
                  </a:lnTo>
                  <a:lnTo>
                    <a:pt x="1027" y="373"/>
                  </a:lnTo>
                  <a:lnTo>
                    <a:pt x="1058" y="413"/>
                  </a:lnTo>
                  <a:lnTo>
                    <a:pt x="1086" y="453"/>
                  </a:lnTo>
                  <a:lnTo>
                    <a:pt x="1111" y="491"/>
                  </a:lnTo>
                  <a:lnTo>
                    <a:pt x="1132" y="528"/>
                  </a:lnTo>
                  <a:lnTo>
                    <a:pt x="1150" y="563"/>
                  </a:lnTo>
                  <a:lnTo>
                    <a:pt x="1165" y="594"/>
                  </a:lnTo>
                  <a:lnTo>
                    <a:pt x="0" y="594"/>
                  </a:lnTo>
                  <a:lnTo>
                    <a:pt x="0" y="26"/>
                  </a:lnTo>
                  <a:lnTo>
                    <a:pt x="37" y="19"/>
                  </a:lnTo>
                  <a:lnTo>
                    <a:pt x="76" y="11"/>
                  </a:lnTo>
                  <a:lnTo>
                    <a:pt x="122" y="6"/>
                  </a:lnTo>
                  <a:lnTo>
                    <a:pt x="172" y="2"/>
                  </a:lnTo>
                  <a:lnTo>
                    <a:pt x="226"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303"/>
            <p:cNvSpPr>
              <a:spLocks/>
            </p:cNvSpPr>
            <p:nvPr/>
          </p:nvSpPr>
          <p:spPr bwMode="auto">
            <a:xfrm>
              <a:off x="4196" y="2892"/>
              <a:ext cx="99" cy="132"/>
            </a:xfrm>
            <a:custGeom>
              <a:avLst/>
              <a:gdLst>
                <a:gd name="T0" fmla="*/ 332 w 495"/>
                <a:gd name="T1" fmla="*/ 0 h 656"/>
                <a:gd name="T2" fmla="*/ 390 w 495"/>
                <a:gd name="T3" fmla="*/ 3 h 656"/>
                <a:gd name="T4" fmla="*/ 444 w 495"/>
                <a:gd name="T5" fmla="*/ 8 h 656"/>
                <a:gd name="T6" fmla="*/ 495 w 495"/>
                <a:gd name="T7" fmla="*/ 14 h 656"/>
                <a:gd name="T8" fmla="*/ 495 w 495"/>
                <a:gd name="T9" fmla="*/ 656 h 656"/>
                <a:gd name="T10" fmla="*/ 456 w 495"/>
                <a:gd name="T11" fmla="*/ 631 h 656"/>
                <a:gd name="T12" fmla="*/ 414 w 495"/>
                <a:gd name="T13" fmla="*/ 604 h 656"/>
                <a:gd name="T14" fmla="*/ 370 w 495"/>
                <a:gd name="T15" fmla="*/ 572 h 656"/>
                <a:gd name="T16" fmla="*/ 326 w 495"/>
                <a:gd name="T17" fmla="*/ 536 h 656"/>
                <a:gd name="T18" fmla="*/ 282 w 495"/>
                <a:gd name="T19" fmla="*/ 497 h 656"/>
                <a:gd name="T20" fmla="*/ 241 w 495"/>
                <a:gd name="T21" fmla="*/ 456 h 656"/>
                <a:gd name="T22" fmla="*/ 202 w 495"/>
                <a:gd name="T23" fmla="*/ 411 h 656"/>
                <a:gd name="T24" fmla="*/ 170 w 495"/>
                <a:gd name="T25" fmla="*/ 367 h 656"/>
                <a:gd name="T26" fmla="*/ 139 w 495"/>
                <a:gd name="T27" fmla="*/ 323 h 656"/>
                <a:gd name="T28" fmla="*/ 112 w 495"/>
                <a:gd name="T29" fmla="*/ 282 h 656"/>
                <a:gd name="T30" fmla="*/ 89 w 495"/>
                <a:gd name="T31" fmla="*/ 243 h 656"/>
                <a:gd name="T32" fmla="*/ 67 w 495"/>
                <a:gd name="T33" fmla="*/ 207 h 656"/>
                <a:gd name="T34" fmla="*/ 49 w 495"/>
                <a:gd name="T35" fmla="*/ 174 h 656"/>
                <a:gd name="T36" fmla="*/ 34 w 495"/>
                <a:gd name="T37" fmla="*/ 144 h 656"/>
                <a:gd name="T38" fmla="*/ 21 w 495"/>
                <a:gd name="T39" fmla="*/ 120 h 656"/>
                <a:gd name="T40" fmla="*/ 13 w 495"/>
                <a:gd name="T41" fmla="*/ 99 h 656"/>
                <a:gd name="T42" fmla="*/ 5 w 495"/>
                <a:gd name="T43" fmla="*/ 85 h 656"/>
                <a:gd name="T44" fmla="*/ 2 w 495"/>
                <a:gd name="T45" fmla="*/ 75 h 656"/>
                <a:gd name="T46" fmla="*/ 0 w 495"/>
                <a:gd name="T47" fmla="*/ 72 h 656"/>
                <a:gd name="T48" fmla="*/ 3 w 495"/>
                <a:gd name="T49" fmla="*/ 70 h 656"/>
                <a:gd name="T50" fmla="*/ 11 w 495"/>
                <a:gd name="T51" fmla="*/ 67 h 656"/>
                <a:gd name="T52" fmla="*/ 26 w 495"/>
                <a:gd name="T53" fmla="*/ 61 h 656"/>
                <a:gd name="T54" fmla="*/ 44 w 495"/>
                <a:gd name="T55" fmla="*/ 54 h 656"/>
                <a:gd name="T56" fmla="*/ 67 w 495"/>
                <a:gd name="T57" fmla="*/ 45 h 656"/>
                <a:gd name="T58" fmla="*/ 94 w 495"/>
                <a:gd name="T59" fmla="*/ 37 h 656"/>
                <a:gd name="T60" fmla="*/ 125 w 495"/>
                <a:gd name="T61" fmla="*/ 27 h 656"/>
                <a:gd name="T62" fmla="*/ 158 w 495"/>
                <a:gd name="T63" fmla="*/ 18 h 656"/>
                <a:gd name="T64" fmla="*/ 194 w 495"/>
                <a:gd name="T65" fmla="*/ 11 h 656"/>
                <a:gd name="T66" fmla="*/ 233 w 495"/>
                <a:gd name="T67" fmla="*/ 6 h 656"/>
                <a:gd name="T68" fmla="*/ 272 w 495"/>
                <a:gd name="T69" fmla="*/ 2 h 656"/>
                <a:gd name="T70" fmla="*/ 332 w 495"/>
                <a:gd name="T71" fmla="*/ 0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5" h="656">
                  <a:moveTo>
                    <a:pt x="332" y="0"/>
                  </a:moveTo>
                  <a:lnTo>
                    <a:pt x="390" y="3"/>
                  </a:lnTo>
                  <a:lnTo>
                    <a:pt x="444" y="8"/>
                  </a:lnTo>
                  <a:lnTo>
                    <a:pt x="495" y="14"/>
                  </a:lnTo>
                  <a:lnTo>
                    <a:pt x="495" y="656"/>
                  </a:lnTo>
                  <a:lnTo>
                    <a:pt x="456" y="631"/>
                  </a:lnTo>
                  <a:lnTo>
                    <a:pt x="414" y="604"/>
                  </a:lnTo>
                  <a:lnTo>
                    <a:pt x="370" y="572"/>
                  </a:lnTo>
                  <a:lnTo>
                    <a:pt x="326" y="536"/>
                  </a:lnTo>
                  <a:lnTo>
                    <a:pt x="282" y="497"/>
                  </a:lnTo>
                  <a:lnTo>
                    <a:pt x="241" y="456"/>
                  </a:lnTo>
                  <a:lnTo>
                    <a:pt x="202" y="411"/>
                  </a:lnTo>
                  <a:lnTo>
                    <a:pt x="170" y="367"/>
                  </a:lnTo>
                  <a:lnTo>
                    <a:pt x="139" y="323"/>
                  </a:lnTo>
                  <a:lnTo>
                    <a:pt x="112" y="282"/>
                  </a:lnTo>
                  <a:lnTo>
                    <a:pt x="89" y="243"/>
                  </a:lnTo>
                  <a:lnTo>
                    <a:pt x="67" y="207"/>
                  </a:lnTo>
                  <a:lnTo>
                    <a:pt x="49" y="174"/>
                  </a:lnTo>
                  <a:lnTo>
                    <a:pt x="34" y="144"/>
                  </a:lnTo>
                  <a:lnTo>
                    <a:pt x="21" y="120"/>
                  </a:lnTo>
                  <a:lnTo>
                    <a:pt x="13" y="99"/>
                  </a:lnTo>
                  <a:lnTo>
                    <a:pt x="5" y="85"/>
                  </a:lnTo>
                  <a:lnTo>
                    <a:pt x="2" y="75"/>
                  </a:lnTo>
                  <a:lnTo>
                    <a:pt x="0" y="72"/>
                  </a:lnTo>
                  <a:lnTo>
                    <a:pt x="3" y="70"/>
                  </a:lnTo>
                  <a:lnTo>
                    <a:pt x="11" y="67"/>
                  </a:lnTo>
                  <a:lnTo>
                    <a:pt x="26" y="61"/>
                  </a:lnTo>
                  <a:lnTo>
                    <a:pt x="44" y="54"/>
                  </a:lnTo>
                  <a:lnTo>
                    <a:pt x="67" y="45"/>
                  </a:lnTo>
                  <a:lnTo>
                    <a:pt x="94" y="37"/>
                  </a:lnTo>
                  <a:lnTo>
                    <a:pt x="125" y="27"/>
                  </a:lnTo>
                  <a:lnTo>
                    <a:pt x="158" y="18"/>
                  </a:lnTo>
                  <a:lnTo>
                    <a:pt x="194" y="11"/>
                  </a:lnTo>
                  <a:lnTo>
                    <a:pt x="233" y="6"/>
                  </a:lnTo>
                  <a:lnTo>
                    <a:pt x="272" y="2"/>
                  </a:lnTo>
                  <a:lnTo>
                    <a:pt x="332"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304"/>
            <p:cNvSpPr>
              <a:spLocks/>
            </p:cNvSpPr>
            <p:nvPr/>
          </p:nvSpPr>
          <p:spPr bwMode="auto">
            <a:xfrm>
              <a:off x="4031" y="3015"/>
              <a:ext cx="36" cy="36"/>
            </a:xfrm>
            <a:custGeom>
              <a:avLst/>
              <a:gdLst>
                <a:gd name="T0" fmla="*/ 90 w 181"/>
                <a:gd name="T1" fmla="*/ 0 h 181"/>
                <a:gd name="T2" fmla="*/ 114 w 181"/>
                <a:gd name="T3" fmla="*/ 4 h 181"/>
                <a:gd name="T4" fmla="*/ 136 w 181"/>
                <a:gd name="T5" fmla="*/ 12 h 181"/>
                <a:gd name="T6" fmla="*/ 154 w 181"/>
                <a:gd name="T7" fmla="*/ 27 h 181"/>
                <a:gd name="T8" fmla="*/ 168 w 181"/>
                <a:gd name="T9" fmla="*/ 45 h 181"/>
                <a:gd name="T10" fmla="*/ 177 w 181"/>
                <a:gd name="T11" fmla="*/ 67 h 181"/>
                <a:gd name="T12" fmla="*/ 181 w 181"/>
                <a:gd name="T13" fmla="*/ 91 h 181"/>
                <a:gd name="T14" fmla="*/ 177 w 181"/>
                <a:gd name="T15" fmla="*/ 114 h 181"/>
                <a:gd name="T16" fmla="*/ 168 w 181"/>
                <a:gd name="T17" fmla="*/ 136 h 181"/>
                <a:gd name="T18" fmla="*/ 154 w 181"/>
                <a:gd name="T19" fmla="*/ 154 h 181"/>
                <a:gd name="T20" fmla="*/ 136 w 181"/>
                <a:gd name="T21" fmla="*/ 168 h 181"/>
                <a:gd name="T22" fmla="*/ 114 w 181"/>
                <a:gd name="T23" fmla="*/ 177 h 181"/>
                <a:gd name="T24" fmla="*/ 90 w 181"/>
                <a:gd name="T25" fmla="*/ 181 h 181"/>
                <a:gd name="T26" fmla="*/ 67 w 181"/>
                <a:gd name="T27" fmla="*/ 177 h 181"/>
                <a:gd name="T28" fmla="*/ 45 w 181"/>
                <a:gd name="T29" fmla="*/ 168 h 181"/>
                <a:gd name="T30" fmla="*/ 27 w 181"/>
                <a:gd name="T31" fmla="*/ 154 h 181"/>
                <a:gd name="T32" fmla="*/ 12 w 181"/>
                <a:gd name="T33" fmla="*/ 136 h 181"/>
                <a:gd name="T34" fmla="*/ 4 w 181"/>
                <a:gd name="T35" fmla="*/ 114 h 181"/>
                <a:gd name="T36" fmla="*/ 0 w 181"/>
                <a:gd name="T37" fmla="*/ 91 h 181"/>
                <a:gd name="T38" fmla="*/ 4 w 181"/>
                <a:gd name="T39" fmla="*/ 67 h 181"/>
                <a:gd name="T40" fmla="*/ 12 w 181"/>
                <a:gd name="T41" fmla="*/ 45 h 181"/>
                <a:gd name="T42" fmla="*/ 27 w 181"/>
                <a:gd name="T43" fmla="*/ 27 h 181"/>
                <a:gd name="T44" fmla="*/ 45 w 181"/>
                <a:gd name="T45" fmla="*/ 12 h 181"/>
                <a:gd name="T46" fmla="*/ 67 w 181"/>
                <a:gd name="T47" fmla="*/ 4 h 181"/>
                <a:gd name="T48" fmla="*/ 90 w 181"/>
                <a:gd name="T4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181">
                  <a:moveTo>
                    <a:pt x="90" y="0"/>
                  </a:moveTo>
                  <a:lnTo>
                    <a:pt x="114" y="4"/>
                  </a:lnTo>
                  <a:lnTo>
                    <a:pt x="136" y="12"/>
                  </a:lnTo>
                  <a:lnTo>
                    <a:pt x="154" y="27"/>
                  </a:lnTo>
                  <a:lnTo>
                    <a:pt x="168" y="45"/>
                  </a:lnTo>
                  <a:lnTo>
                    <a:pt x="177" y="67"/>
                  </a:lnTo>
                  <a:lnTo>
                    <a:pt x="181" y="91"/>
                  </a:lnTo>
                  <a:lnTo>
                    <a:pt x="177" y="114"/>
                  </a:lnTo>
                  <a:lnTo>
                    <a:pt x="168" y="136"/>
                  </a:lnTo>
                  <a:lnTo>
                    <a:pt x="154" y="154"/>
                  </a:lnTo>
                  <a:lnTo>
                    <a:pt x="136" y="168"/>
                  </a:lnTo>
                  <a:lnTo>
                    <a:pt x="114" y="177"/>
                  </a:lnTo>
                  <a:lnTo>
                    <a:pt x="90" y="181"/>
                  </a:lnTo>
                  <a:lnTo>
                    <a:pt x="67" y="177"/>
                  </a:lnTo>
                  <a:lnTo>
                    <a:pt x="45" y="168"/>
                  </a:lnTo>
                  <a:lnTo>
                    <a:pt x="27" y="154"/>
                  </a:lnTo>
                  <a:lnTo>
                    <a:pt x="12" y="136"/>
                  </a:lnTo>
                  <a:lnTo>
                    <a:pt x="4" y="114"/>
                  </a:lnTo>
                  <a:lnTo>
                    <a:pt x="0" y="91"/>
                  </a:lnTo>
                  <a:lnTo>
                    <a:pt x="4" y="67"/>
                  </a:lnTo>
                  <a:lnTo>
                    <a:pt x="12" y="45"/>
                  </a:lnTo>
                  <a:lnTo>
                    <a:pt x="27" y="27"/>
                  </a:lnTo>
                  <a:lnTo>
                    <a:pt x="45" y="12"/>
                  </a:lnTo>
                  <a:lnTo>
                    <a:pt x="67" y="4"/>
                  </a:lnTo>
                  <a:lnTo>
                    <a:pt x="9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305"/>
            <p:cNvSpPr>
              <a:spLocks/>
            </p:cNvSpPr>
            <p:nvPr/>
          </p:nvSpPr>
          <p:spPr bwMode="auto">
            <a:xfrm>
              <a:off x="4196" y="3003"/>
              <a:ext cx="36" cy="36"/>
            </a:xfrm>
            <a:custGeom>
              <a:avLst/>
              <a:gdLst>
                <a:gd name="T0" fmla="*/ 89 w 180"/>
                <a:gd name="T1" fmla="*/ 0 h 180"/>
                <a:gd name="T2" fmla="*/ 113 w 180"/>
                <a:gd name="T3" fmla="*/ 3 h 180"/>
                <a:gd name="T4" fmla="*/ 135 w 180"/>
                <a:gd name="T5" fmla="*/ 12 h 180"/>
                <a:gd name="T6" fmla="*/ 153 w 180"/>
                <a:gd name="T7" fmla="*/ 25 h 180"/>
                <a:gd name="T8" fmla="*/ 167 w 180"/>
                <a:gd name="T9" fmla="*/ 44 h 180"/>
                <a:gd name="T10" fmla="*/ 176 w 180"/>
                <a:gd name="T11" fmla="*/ 65 h 180"/>
                <a:gd name="T12" fmla="*/ 180 w 180"/>
                <a:gd name="T13" fmla="*/ 90 h 180"/>
                <a:gd name="T14" fmla="*/ 176 w 180"/>
                <a:gd name="T15" fmla="*/ 114 h 180"/>
                <a:gd name="T16" fmla="*/ 167 w 180"/>
                <a:gd name="T17" fmla="*/ 136 h 180"/>
                <a:gd name="T18" fmla="*/ 153 w 180"/>
                <a:gd name="T19" fmla="*/ 154 h 180"/>
                <a:gd name="T20" fmla="*/ 135 w 180"/>
                <a:gd name="T21" fmla="*/ 167 h 180"/>
                <a:gd name="T22" fmla="*/ 113 w 180"/>
                <a:gd name="T23" fmla="*/ 177 h 180"/>
                <a:gd name="T24" fmla="*/ 89 w 180"/>
                <a:gd name="T25" fmla="*/ 180 h 180"/>
                <a:gd name="T26" fmla="*/ 65 w 180"/>
                <a:gd name="T27" fmla="*/ 177 h 180"/>
                <a:gd name="T28" fmla="*/ 43 w 180"/>
                <a:gd name="T29" fmla="*/ 167 h 180"/>
                <a:gd name="T30" fmla="*/ 25 w 180"/>
                <a:gd name="T31" fmla="*/ 154 h 180"/>
                <a:gd name="T32" fmla="*/ 12 w 180"/>
                <a:gd name="T33" fmla="*/ 136 h 180"/>
                <a:gd name="T34" fmla="*/ 2 w 180"/>
                <a:gd name="T35" fmla="*/ 114 h 180"/>
                <a:gd name="T36" fmla="*/ 0 w 180"/>
                <a:gd name="T37" fmla="*/ 90 h 180"/>
                <a:gd name="T38" fmla="*/ 2 w 180"/>
                <a:gd name="T39" fmla="*/ 65 h 180"/>
                <a:gd name="T40" fmla="*/ 12 w 180"/>
                <a:gd name="T41" fmla="*/ 44 h 180"/>
                <a:gd name="T42" fmla="*/ 25 w 180"/>
                <a:gd name="T43" fmla="*/ 25 h 180"/>
                <a:gd name="T44" fmla="*/ 43 w 180"/>
                <a:gd name="T45" fmla="*/ 12 h 180"/>
                <a:gd name="T46" fmla="*/ 65 w 180"/>
                <a:gd name="T47" fmla="*/ 3 h 180"/>
                <a:gd name="T48" fmla="*/ 89 w 180"/>
                <a:gd name="T4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 h="180">
                  <a:moveTo>
                    <a:pt x="89" y="0"/>
                  </a:moveTo>
                  <a:lnTo>
                    <a:pt x="113" y="3"/>
                  </a:lnTo>
                  <a:lnTo>
                    <a:pt x="135" y="12"/>
                  </a:lnTo>
                  <a:lnTo>
                    <a:pt x="153" y="25"/>
                  </a:lnTo>
                  <a:lnTo>
                    <a:pt x="167" y="44"/>
                  </a:lnTo>
                  <a:lnTo>
                    <a:pt x="176" y="65"/>
                  </a:lnTo>
                  <a:lnTo>
                    <a:pt x="180" y="90"/>
                  </a:lnTo>
                  <a:lnTo>
                    <a:pt x="176" y="114"/>
                  </a:lnTo>
                  <a:lnTo>
                    <a:pt x="167" y="136"/>
                  </a:lnTo>
                  <a:lnTo>
                    <a:pt x="153" y="154"/>
                  </a:lnTo>
                  <a:lnTo>
                    <a:pt x="135" y="167"/>
                  </a:lnTo>
                  <a:lnTo>
                    <a:pt x="113" y="177"/>
                  </a:lnTo>
                  <a:lnTo>
                    <a:pt x="89" y="180"/>
                  </a:lnTo>
                  <a:lnTo>
                    <a:pt x="65" y="177"/>
                  </a:lnTo>
                  <a:lnTo>
                    <a:pt x="43" y="167"/>
                  </a:lnTo>
                  <a:lnTo>
                    <a:pt x="25" y="154"/>
                  </a:lnTo>
                  <a:lnTo>
                    <a:pt x="12" y="136"/>
                  </a:lnTo>
                  <a:lnTo>
                    <a:pt x="2" y="114"/>
                  </a:lnTo>
                  <a:lnTo>
                    <a:pt x="0" y="90"/>
                  </a:lnTo>
                  <a:lnTo>
                    <a:pt x="2" y="65"/>
                  </a:lnTo>
                  <a:lnTo>
                    <a:pt x="12" y="44"/>
                  </a:lnTo>
                  <a:lnTo>
                    <a:pt x="25" y="25"/>
                  </a:lnTo>
                  <a:lnTo>
                    <a:pt x="43" y="12"/>
                  </a:lnTo>
                  <a:lnTo>
                    <a:pt x="65" y="3"/>
                  </a:lnTo>
                  <a:lnTo>
                    <a:pt x="8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306"/>
            <p:cNvSpPr>
              <a:spLocks/>
            </p:cNvSpPr>
            <p:nvPr/>
          </p:nvSpPr>
          <p:spPr bwMode="auto">
            <a:xfrm>
              <a:off x="3967" y="2993"/>
              <a:ext cx="29" cy="29"/>
            </a:xfrm>
            <a:custGeom>
              <a:avLst/>
              <a:gdLst>
                <a:gd name="T0" fmla="*/ 72 w 145"/>
                <a:gd name="T1" fmla="*/ 0 h 146"/>
                <a:gd name="T2" fmla="*/ 95 w 145"/>
                <a:gd name="T3" fmla="*/ 4 h 146"/>
                <a:gd name="T4" fmla="*/ 116 w 145"/>
                <a:gd name="T5" fmla="*/ 14 h 146"/>
                <a:gd name="T6" fmla="*/ 132 w 145"/>
                <a:gd name="T7" fmla="*/ 30 h 146"/>
                <a:gd name="T8" fmla="*/ 141 w 145"/>
                <a:gd name="T9" fmla="*/ 49 h 146"/>
                <a:gd name="T10" fmla="*/ 145 w 145"/>
                <a:gd name="T11" fmla="*/ 72 h 146"/>
                <a:gd name="T12" fmla="*/ 141 w 145"/>
                <a:gd name="T13" fmla="*/ 95 h 146"/>
                <a:gd name="T14" fmla="*/ 132 w 145"/>
                <a:gd name="T15" fmla="*/ 116 h 146"/>
                <a:gd name="T16" fmla="*/ 116 w 145"/>
                <a:gd name="T17" fmla="*/ 132 h 146"/>
                <a:gd name="T18" fmla="*/ 95 w 145"/>
                <a:gd name="T19" fmla="*/ 143 h 146"/>
                <a:gd name="T20" fmla="*/ 72 w 145"/>
                <a:gd name="T21" fmla="*/ 146 h 146"/>
                <a:gd name="T22" fmla="*/ 49 w 145"/>
                <a:gd name="T23" fmla="*/ 143 h 146"/>
                <a:gd name="T24" fmla="*/ 29 w 145"/>
                <a:gd name="T25" fmla="*/ 132 h 146"/>
                <a:gd name="T26" fmla="*/ 13 w 145"/>
                <a:gd name="T27" fmla="*/ 116 h 146"/>
                <a:gd name="T28" fmla="*/ 3 w 145"/>
                <a:gd name="T29" fmla="*/ 95 h 146"/>
                <a:gd name="T30" fmla="*/ 0 w 145"/>
                <a:gd name="T31" fmla="*/ 72 h 146"/>
                <a:gd name="T32" fmla="*/ 3 w 145"/>
                <a:gd name="T33" fmla="*/ 49 h 146"/>
                <a:gd name="T34" fmla="*/ 13 w 145"/>
                <a:gd name="T35" fmla="*/ 30 h 146"/>
                <a:gd name="T36" fmla="*/ 29 w 145"/>
                <a:gd name="T37" fmla="*/ 14 h 146"/>
                <a:gd name="T38" fmla="*/ 49 w 145"/>
                <a:gd name="T39" fmla="*/ 4 h 146"/>
                <a:gd name="T40" fmla="*/ 72 w 145"/>
                <a:gd name="T4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46">
                  <a:moveTo>
                    <a:pt x="72" y="0"/>
                  </a:moveTo>
                  <a:lnTo>
                    <a:pt x="95" y="4"/>
                  </a:lnTo>
                  <a:lnTo>
                    <a:pt x="116" y="14"/>
                  </a:lnTo>
                  <a:lnTo>
                    <a:pt x="132" y="30"/>
                  </a:lnTo>
                  <a:lnTo>
                    <a:pt x="141" y="49"/>
                  </a:lnTo>
                  <a:lnTo>
                    <a:pt x="145" y="72"/>
                  </a:lnTo>
                  <a:lnTo>
                    <a:pt x="141" y="95"/>
                  </a:lnTo>
                  <a:lnTo>
                    <a:pt x="132" y="116"/>
                  </a:lnTo>
                  <a:lnTo>
                    <a:pt x="116" y="132"/>
                  </a:lnTo>
                  <a:lnTo>
                    <a:pt x="95" y="143"/>
                  </a:lnTo>
                  <a:lnTo>
                    <a:pt x="72" y="146"/>
                  </a:lnTo>
                  <a:lnTo>
                    <a:pt x="49" y="143"/>
                  </a:lnTo>
                  <a:lnTo>
                    <a:pt x="29" y="132"/>
                  </a:lnTo>
                  <a:lnTo>
                    <a:pt x="13" y="116"/>
                  </a:lnTo>
                  <a:lnTo>
                    <a:pt x="3" y="95"/>
                  </a:lnTo>
                  <a:lnTo>
                    <a:pt x="0" y="72"/>
                  </a:lnTo>
                  <a:lnTo>
                    <a:pt x="3" y="49"/>
                  </a:lnTo>
                  <a:lnTo>
                    <a:pt x="13" y="30"/>
                  </a:lnTo>
                  <a:lnTo>
                    <a:pt x="29" y="14"/>
                  </a:lnTo>
                  <a:lnTo>
                    <a:pt x="49" y="4"/>
                  </a:lnTo>
                  <a:lnTo>
                    <a:pt x="7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07"/>
            <p:cNvSpPr>
              <a:spLocks/>
            </p:cNvSpPr>
            <p:nvPr/>
          </p:nvSpPr>
          <p:spPr bwMode="auto">
            <a:xfrm>
              <a:off x="4161" y="2970"/>
              <a:ext cx="30" cy="29"/>
            </a:xfrm>
            <a:custGeom>
              <a:avLst/>
              <a:gdLst>
                <a:gd name="T0" fmla="*/ 73 w 147"/>
                <a:gd name="T1" fmla="*/ 0 h 147"/>
                <a:gd name="T2" fmla="*/ 96 w 147"/>
                <a:gd name="T3" fmla="*/ 4 h 147"/>
                <a:gd name="T4" fmla="*/ 116 w 147"/>
                <a:gd name="T5" fmla="*/ 15 h 147"/>
                <a:gd name="T6" fmla="*/ 132 w 147"/>
                <a:gd name="T7" fmla="*/ 31 h 147"/>
                <a:gd name="T8" fmla="*/ 143 w 147"/>
                <a:gd name="T9" fmla="*/ 50 h 147"/>
                <a:gd name="T10" fmla="*/ 147 w 147"/>
                <a:gd name="T11" fmla="*/ 74 h 147"/>
                <a:gd name="T12" fmla="*/ 143 w 147"/>
                <a:gd name="T13" fmla="*/ 97 h 147"/>
                <a:gd name="T14" fmla="*/ 132 w 147"/>
                <a:gd name="T15" fmla="*/ 117 h 147"/>
                <a:gd name="T16" fmla="*/ 116 w 147"/>
                <a:gd name="T17" fmla="*/ 132 h 147"/>
                <a:gd name="T18" fmla="*/ 96 w 147"/>
                <a:gd name="T19" fmla="*/ 143 h 147"/>
                <a:gd name="T20" fmla="*/ 73 w 147"/>
                <a:gd name="T21" fmla="*/ 147 h 147"/>
                <a:gd name="T22" fmla="*/ 50 w 147"/>
                <a:gd name="T23" fmla="*/ 143 h 147"/>
                <a:gd name="T24" fmla="*/ 31 w 147"/>
                <a:gd name="T25" fmla="*/ 132 h 147"/>
                <a:gd name="T26" fmla="*/ 15 w 147"/>
                <a:gd name="T27" fmla="*/ 117 h 147"/>
                <a:gd name="T28" fmla="*/ 4 w 147"/>
                <a:gd name="T29" fmla="*/ 97 h 147"/>
                <a:gd name="T30" fmla="*/ 0 w 147"/>
                <a:gd name="T31" fmla="*/ 74 h 147"/>
                <a:gd name="T32" fmla="*/ 4 w 147"/>
                <a:gd name="T33" fmla="*/ 50 h 147"/>
                <a:gd name="T34" fmla="*/ 15 w 147"/>
                <a:gd name="T35" fmla="*/ 31 h 147"/>
                <a:gd name="T36" fmla="*/ 31 w 147"/>
                <a:gd name="T37" fmla="*/ 15 h 147"/>
                <a:gd name="T38" fmla="*/ 50 w 147"/>
                <a:gd name="T39" fmla="*/ 4 h 147"/>
                <a:gd name="T40" fmla="*/ 73 w 147"/>
                <a:gd name="T4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47">
                  <a:moveTo>
                    <a:pt x="73" y="0"/>
                  </a:moveTo>
                  <a:lnTo>
                    <a:pt x="96" y="4"/>
                  </a:lnTo>
                  <a:lnTo>
                    <a:pt x="116" y="15"/>
                  </a:lnTo>
                  <a:lnTo>
                    <a:pt x="132" y="31"/>
                  </a:lnTo>
                  <a:lnTo>
                    <a:pt x="143" y="50"/>
                  </a:lnTo>
                  <a:lnTo>
                    <a:pt x="147" y="74"/>
                  </a:lnTo>
                  <a:lnTo>
                    <a:pt x="143" y="97"/>
                  </a:lnTo>
                  <a:lnTo>
                    <a:pt x="132" y="117"/>
                  </a:lnTo>
                  <a:lnTo>
                    <a:pt x="116" y="132"/>
                  </a:lnTo>
                  <a:lnTo>
                    <a:pt x="96" y="143"/>
                  </a:lnTo>
                  <a:lnTo>
                    <a:pt x="73" y="147"/>
                  </a:lnTo>
                  <a:lnTo>
                    <a:pt x="50" y="143"/>
                  </a:lnTo>
                  <a:lnTo>
                    <a:pt x="31" y="132"/>
                  </a:lnTo>
                  <a:lnTo>
                    <a:pt x="15" y="117"/>
                  </a:lnTo>
                  <a:lnTo>
                    <a:pt x="4" y="97"/>
                  </a:lnTo>
                  <a:lnTo>
                    <a:pt x="0" y="74"/>
                  </a:lnTo>
                  <a:lnTo>
                    <a:pt x="4" y="50"/>
                  </a:lnTo>
                  <a:lnTo>
                    <a:pt x="15" y="31"/>
                  </a:lnTo>
                  <a:lnTo>
                    <a:pt x="31" y="15"/>
                  </a:lnTo>
                  <a:lnTo>
                    <a:pt x="50" y="4"/>
                  </a:lnTo>
                  <a:lnTo>
                    <a:pt x="7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308"/>
            <p:cNvSpPr>
              <a:spLocks/>
            </p:cNvSpPr>
            <p:nvPr/>
          </p:nvSpPr>
          <p:spPr bwMode="auto">
            <a:xfrm>
              <a:off x="3931" y="2839"/>
              <a:ext cx="364" cy="238"/>
            </a:xfrm>
            <a:custGeom>
              <a:avLst/>
              <a:gdLst>
                <a:gd name="T0" fmla="*/ 1318 w 1820"/>
                <a:gd name="T1" fmla="*/ 0 h 1192"/>
                <a:gd name="T2" fmla="*/ 1329 w 1820"/>
                <a:gd name="T3" fmla="*/ 137 h 1192"/>
                <a:gd name="T4" fmla="*/ 1358 w 1820"/>
                <a:gd name="T5" fmla="*/ 267 h 1192"/>
                <a:gd name="T6" fmla="*/ 1485 w 1820"/>
                <a:gd name="T7" fmla="*/ 227 h 1192"/>
                <a:gd name="T8" fmla="*/ 1618 w 1820"/>
                <a:gd name="T9" fmla="*/ 205 h 1192"/>
                <a:gd name="T10" fmla="*/ 1755 w 1820"/>
                <a:gd name="T11" fmla="*/ 207 h 1192"/>
                <a:gd name="T12" fmla="*/ 1820 w 1820"/>
                <a:gd name="T13" fmla="*/ 319 h 1192"/>
                <a:gd name="T14" fmla="*/ 1688 w 1820"/>
                <a:gd name="T15" fmla="*/ 307 h 1192"/>
                <a:gd name="T16" fmla="*/ 1565 w 1820"/>
                <a:gd name="T17" fmla="*/ 317 h 1192"/>
                <a:gd name="T18" fmla="*/ 1449 w 1820"/>
                <a:gd name="T19" fmla="*/ 345 h 1192"/>
                <a:gd name="T20" fmla="*/ 1428 w 1820"/>
                <a:gd name="T21" fmla="*/ 441 h 1192"/>
                <a:gd name="T22" fmla="*/ 1515 w 1820"/>
                <a:gd name="T23" fmla="*/ 581 h 1192"/>
                <a:gd name="T24" fmla="*/ 1623 w 1820"/>
                <a:gd name="T25" fmla="*/ 706 h 1192"/>
                <a:gd name="T26" fmla="*/ 1750 w 1820"/>
                <a:gd name="T27" fmla="*/ 811 h 1192"/>
                <a:gd name="T28" fmla="*/ 1820 w 1820"/>
                <a:gd name="T29" fmla="*/ 974 h 1192"/>
                <a:gd name="T30" fmla="*/ 1671 w 1820"/>
                <a:gd name="T31" fmla="*/ 883 h 1192"/>
                <a:gd name="T32" fmla="*/ 1541 w 1820"/>
                <a:gd name="T33" fmla="*/ 770 h 1192"/>
                <a:gd name="T34" fmla="*/ 1428 w 1820"/>
                <a:gd name="T35" fmla="*/ 638 h 1192"/>
                <a:gd name="T36" fmla="*/ 1336 w 1820"/>
                <a:gd name="T37" fmla="*/ 491 h 1192"/>
                <a:gd name="T38" fmla="*/ 1244 w 1820"/>
                <a:gd name="T39" fmla="*/ 446 h 1192"/>
                <a:gd name="T40" fmla="*/ 1144 w 1820"/>
                <a:gd name="T41" fmla="*/ 528 h 1192"/>
                <a:gd name="T42" fmla="*/ 1059 w 1820"/>
                <a:gd name="T43" fmla="*/ 625 h 1192"/>
                <a:gd name="T44" fmla="*/ 991 w 1820"/>
                <a:gd name="T45" fmla="*/ 735 h 1192"/>
                <a:gd name="T46" fmla="*/ 1024 w 1820"/>
                <a:gd name="T47" fmla="*/ 851 h 1192"/>
                <a:gd name="T48" fmla="*/ 1134 w 1820"/>
                <a:gd name="T49" fmla="*/ 976 h 1192"/>
                <a:gd name="T50" fmla="*/ 1224 w 1820"/>
                <a:gd name="T51" fmla="*/ 1116 h 1192"/>
                <a:gd name="T52" fmla="*/ 1145 w 1820"/>
                <a:gd name="T53" fmla="*/ 1192 h 1192"/>
                <a:gd name="T54" fmla="*/ 1063 w 1820"/>
                <a:gd name="T55" fmla="*/ 1057 h 1192"/>
                <a:gd name="T56" fmla="*/ 961 w 1820"/>
                <a:gd name="T57" fmla="*/ 936 h 1192"/>
                <a:gd name="T58" fmla="*/ 843 w 1820"/>
                <a:gd name="T59" fmla="*/ 833 h 1192"/>
                <a:gd name="T60" fmla="*/ 710 w 1820"/>
                <a:gd name="T61" fmla="*/ 748 h 1192"/>
                <a:gd name="T62" fmla="*/ 564 w 1820"/>
                <a:gd name="T63" fmla="*/ 685 h 1192"/>
                <a:gd name="T64" fmla="*/ 407 w 1820"/>
                <a:gd name="T65" fmla="*/ 647 h 1192"/>
                <a:gd name="T66" fmla="*/ 240 w 1820"/>
                <a:gd name="T67" fmla="*/ 632 h 1192"/>
                <a:gd name="T68" fmla="*/ 78 w 1820"/>
                <a:gd name="T69" fmla="*/ 647 h 1192"/>
                <a:gd name="T70" fmla="*/ 0 w 1820"/>
                <a:gd name="T71" fmla="*/ 555 h 1192"/>
                <a:gd name="T72" fmla="*/ 159 w 1820"/>
                <a:gd name="T73" fmla="*/ 532 h 1192"/>
                <a:gd name="T74" fmla="*/ 328 w 1820"/>
                <a:gd name="T75" fmla="*/ 532 h 1192"/>
                <a:gd name="T76" fmla="*/ 498 w 1820"/>
                <a:gd name="T77" fmla="*/ 559 h 1192"/>
                <a:gd name="T78" fmla="*/ 659 w 1820"/>
                <a:gd name="T79" fmla="*/ 611 h 1192"/>
                <a:gd name="T80" fmla="*/ 809 w 1820"/>
                <a:gd name="T81" fmla="*/ 685 h 1192"/>
                <a:gd name="T82" fmla="*/ 912 w 1820"/>
                <a:gd name="T83" fmla="*/ 665 h 1192"/>
                <a:gd name="T84" fmla="*/ 991 w 1820"/>
                <a:gd name="T85" fmla="*/ 544 h 1192"/>
                <a:gd name="T86" fmla="*/ 1088 w 1820"/>
                <a:gd name="T87" fmla="*/ 439 h 1192"/>
                <a:gd name="T88" fmla="*/ 1202 w 1820"/>
                <a:gd name="T89" fmla="*/ 349 h 1192"/>
                <a:gd name="T90" fmla="*/ 1243 w 1820"/>
                <a:gd name="T91" fmla="*/ 237 h 1192"/>
                <a:gd name="T92" fmla="*/ 1218 w 1820"/>
                <a:gd name="T93" fmla="*/ 81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0" h="1192">
                  <a:moveTo>
                    <a:pt x="1214" y="0"/>
                  </a:moveTo>
                  <a:lnTo>
                    <a:pt x="1318" y="0"/>
                  </a:lnTo>
                  <a:lnTo>
                    <a:pt x="1322" y="69"/>
                  </a:lnTo>
                  <a:lnTo>
                    <a:pt x="1329" y="137"/>
                  </a:lnTo>
                  <a:lnTo>
                    <a:pt x="1341" y="203"/>
                  </a:lnTo>
                  <a:lnTo>
                    <a:pt x="1358" y="267"/>
                  </a:lnTo>
                  <a:lnTo>
                    <a:pt x="1421" y="244"/>
                  </a:lnTo>
                  <a:lnTo>
                    <a:pt x="1485" y="227"/>
                  </a:lnTo>
                  <a:lnTo>
                    <a:pt x="1550" y="214"/>
                  </a:lnTo>
                  <a:lnTo>
                    <a:pt x="1618" y="205"/>
                  </a:lnTo>
                  <a:lnTo>
                    <a:pt x="1688" y="203"/>
                  </a:lnTo>
                  <a:lnTo>
                    <a:pt x="1755" y="207"/>
                  </a:lnTo>
                  <a:lnTo>
                    <a:pt x="1820" y="215"/>
                  </a:lnTo>
                  <a:lnTo>
                    <a:pt x="1820" y="319"/>
                  </a:lnTo>
                  <a:lnTo>
                    <a:pt x="1755" y="311"/>
                  </a:lnTo>
                  <a:lnTo>
                    <a:pt x="1688" y="307"/>
                  </a:lnTo>
                  <a:lnTo>
                    <a:pt x="1625" y="309"/>
                  </a:lnTo>
                  <a:lnTo>
                    <a:pt x="1565" y="317"/>
                  </a:lnTo>
                  <a:lnTo>
                    <a:pt x="1507" y="329"/>
                  </a:lnTo>
                  <a:lnTo>
                    <a:pt x="1449" y="345"/>
                  </a:lnTo>
                  <a:lnTo>
                    <a:pt x="1393" y="365"/>
                  </a:lnTo>
                  <a:lnTo>
                    <a:pt x="1428" y="441"/>
                  </a:lnTo>
                  <a:lnTo>
                    <a:pt x="1469" y="514"/>
                  </a:lnTo>
                  <a:lnTo>
                    <a:pt x="1515" y="581"/>
                  </a:lnTo>
                  <a:lnTo>
                    <a:pt x="1566" y="646"/>
                  </a:lnTo>
                  <a:lnTo>
                    <a:pt x="1623" y="706"/>
                  </a:lnTo>
                  <a:lnTo>
                    <a:pt x="1685" y="760"/>
                  </a:lnTo>
                  <a:lnTo>
                    <a:pt x="1750" y="811"/>
                  </a:lnTo>
                  <a:lnTo>
                    <a:pt x="1820" y="856"/>
                  </a:lnTo>
                  <a:lnTo>
                    <a:pt x="1820" y="974"/>
                  </a:lnTo>
                  <a:lnTo>
                    <a:pt x="1744" y="931"/>
                  </a:lnTo>
                  <a:lnTo>
                    <a:pt x="1671" y="883"/>
                  </a:lnTo>
                  <a:lnTo>
                    <a:pt x="1604" y="829"/>
                  </a:lnTo>
                  <a:lnTo>
                    <a:pt x="1541" y="770"/>
                  </a:lnTo>
                  <a:lnTo>
                    <a:pt x="1481" y="706"/>
                  </a:lnTo>
                  <a:lnTo>
                    <a:pt x="1428" y="638"/>
                  </a:lnTo>
                  <a:lnTo>
                    <a:pt x="1380" y="567"/>
                  </a:lnTo>
                  <a:lnTo>
                    <a:pt x="1336" y="491"/>
                  </a:lnTo>
                  <a:lnTo>
                    <a:pt x="1300" y="411"/>
                  </a:lnTo>
                  <a:lnTo>
                    <a:pt x="1244" y="446"/>
                  </a:lnTo>
                  <a:lnTo>
                    <a:pt x="1192" y="485"/>
                  </a:lnTo>
                  <a:lnTo>
                    <a:pt x="1144" y="528"/>
                  </a:lnTo>
                  <a:lnTo>
                    <a:pt x="1099" y="574"/>
                  </a:lnTo>
                  <a:lnTo>
                    <a:pt x="1059" y="625"/>
                  </a:lnTo>
                  <a:lnTo>
                    <a:pt x="1022" y="678"/>
                  </a:lnTo>
                  <a:lnTo>
                    <a:pt x="991" y="735"/>
                  </a:lnTo>
                  <a:lnTo>
                    <a:pt x="963" y="796"/>
                  </a:lnTo>
                  <a:lnTo>
                    <a:pt x="1024" y="851"/>
                  </a:lnTo>
                  <a:lnTo>
                    <a:pt x="1081" y="912"/>
                  </a:lnTo>
                  <a:lnTo>
                    <a:pt x="1134" y="976"/>
                  </a:lnTo>
                  <a:lnTo>
                    <a:pt x="1182" y="1045"/>
                  </a:lnTo>
                  <a:lnTo>
                    <a:pt x="1224" y="1116"/>
                  </a:lnTo>
                  <a:lnTo>
                    <a:pt x="1261" y="1192"/>
                  </a:lnTo>
                  <a:lnTo>
                    <a:pt x="1145" y="1192"/>
                  </a:lnTo>
                  <a:lnTo>
                    <a:pt x="1107" y="1122"/>
                  </a:lnTo>
                  <a:lnTo>
                    <a:pt x="1063" y="1057"/>
                  </a:lnTo>
                  <a:lnTo>
                    <a:pt x="1015" y="994"/>
                  </a:lnTo>
                  <a:lnTo>
                    <a:pt x="961" y="936"/>
                  </a:lnTo>
                  <a:lnTo>
                    <a:pt x="905" y="883"/>
                  </a:lnTo>
                  <a:lnTo>
                    <a:pt x="843" y="833"/>
                  </a:lnTo>
                  <a:lnTo>
                    <a:pt x="779" y="788"/>
                  </a:lnTo>
                  <a:lnTo>
                    <a:pt x="710" y="748"/>
                  </a:lnTo>
                  <a:lnTo>
                    <a:pt x="637" y="714"/>
                  </a:lnTo>
                  <a:lnTo>
                    <a:pt x="564" y="685"/>
                  </a:lnTo>
                  <a:lnTo>
                    <a:pt x="486" y="663"/>
                  </a:lnTo>
                  <a:lnTo>
                    <a:pt x="407" y="647"/>
                  </a:lnTo>
                  <a:lnTo>
                    <a:pt x="324" y="636"/>
                  </a:lnTo>
                  <a:lnTo>
                    <a:pt x="240" y="632"/>
                  </a:lnTo>
                  <a:lnTo>
                    <a:pt x="159" y="636"/>
                  </a:lnTo>
                  <a:lnTo>
                    <a:pt x="78" y="647"/>
                  </a:lnTo>
                  <a:lnTo>
                    <a:pt x="0" y="663"/>
                  </a:lnTo>
                  <a:lnTo>
                    <a:pt x="0" y="555"/>
                  </a:lnTo>
                  <a:lnTo>
                    <a:pt x="79" y="540"/>
                  </a:lnTo>
                  <a:lnTo>
                    <a:pt x="159" y="532"/>
                  </a:lnTo>
                  <a:lnTo>
                    <a:pt x="240" y="528"/>
                  </a:lnTo>
                  <a:lnTo>
                    <a:pt x="328" y="532"/>
                  </a:lnTo>
                  <a:lnTo>
                    <a:pt x="415" y="542"/>
                  </a:lnTo>
                  <a:lnTo>
                    <a:pt x="498" y="559"/>
                  </a:lnTo>
                  <a:lnTo>
                    <a:pt x="581" y="581"/>
                  </a:lnTo>
                  <a:lnTo>
                    <a:pt x="659" y="611"/>
                  </a:lnTo>
                  <a:lnTo>
                    <a:pt x="737" y="646"/>
                  </a:lnTo>
                  <a:lnTo>
                    <a:pt x="809" y="685"/>
                  </a:lnTo>
                  <a:lnTo>
                    <a:pt x="879" y="730"/>
                  </a:lnTo>
                  <a:lnTo>
                    <a:pt x="912" y="665"/>
                  </a:lnTo>
                  <a:lnTo>
                    <a:pt x="948" y="603"/>
                  </a:lnTo>
                  <a:lnTo>
                    <a:pt x="991" y="544"/>
                  </a:lnTo>
                  <a:lnTo>
                    <a:pt x="1038" y="490"/>
                  </a:lnTo>
                  <a:lnTo>
                    <a:pt x="1088" y="439"/>
                  </a:lnTo>
                  <a:lnTo>
                    <a:pt x="1143" y="392"/>
                  </a:lnTo>
                  <a:lnTo>
                    <a:pt x="1202" y="349"/>
                  </a:lnTo>
                  <a:lnTo>
                    <a:pt x="1264" y="313"/>
                  </a:lnTo>
                  <a:lnTo>
                    <a:pt x="1243" y="237"/>
                  </a:lnTo>
                  <a:lnTo>
                    <a:pt x="1227" y="160"/>
                  </a:lnTo>
                  <a:lnTo>
                    <a:pt x="1218" y="81"/>
                  </a:lnTo>
                  <a:lnTo>
                    <a:pt x="12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309"/>
            <p:cNvSpPr>
              <a:spLocks/>
            </p:cNvSpPr>
            <p:nvPr/>
          </p:nvSpPr>
          <p:spPr bwMode="auto">
            <a:xfrm>
              <a:off x="3969" y="2870"/>
              <a:ext cx="33" cy="33"/>
            </a:xfrm>
            <a:custGeom>
              <a:avLst/>
              <a:gdLst>
                <a:gd name="T0" fmla="*/ 82 w 163"/>
                <a:gd name="T1" fmla="*/ 0 h 164"/>
                <a:gd name="T2" fmla="*/ 104 w 163"/>
                <a:gd name="T3" fmla="*/ 4 h 164"/>
                <a:gd name="T4" fmla="*/ 123 w 163"/>
                <a:gd name="T5" fmla="*/ 11 h 164"/>
                <a:gd name="T6" fmla="*/ 140 w 163"/>
                <a:gd name="T7" fmla="*/ 24 h 164"/>
                <a:gd name="T8" fmla="*/ 152 w 163"/>
                <a:gd name="T9" fmla="*/ 41 h 164"/>
                <a:gd name="T10" fmla="*/ 161 w 163"/>
                <a:gd name="T11" fmla="*/ 61 h 164"/>
                <a:gd name="T12" fmla="*/ 163 w 163"/>
                <a:gd name="T13" fmla="*/ 83 h 164"/>
                <a:gd name="T14" fmla="*/ 161 w 163"/>
                <a:gd name="T15" fmla="*/ 103 h 164"/>
                <a:gd name="T16" fmla="*/ 152 w 163"/>
                <a:gd name="T17" fmla="*/ 124 h 164"/>
                <a:gd name="T18" fmla="*/ 140 w 163"/>
                <a:gd name="T19" fmla="*/ 139 h 164"/>
                <a:gd name="T20" fmla="*/ 123 w 163"/>
                <a:gd name="T21" fmla="*/ 153 h 164"/>
                <a:gd name="T22" fmla="*/ 104 w 163"/>
                <a:gd name="T23" fmla="*/ 161 h 164"/>
                <a:gd name="T24" fmla="*/ 82 w 163"/>
                <a:gd name="T25" fmla="*/ 164 h 164"/>
                <a:gd name="T26" fmla="*/ 60 w 163"/>
                <a:gd name="T27" fmla="*/ 161 h 164"/>
                <a:gd name="T28" fmla="*/ 41 w 163"/>
                <a:gd name="T29" fmla="*/ 153 h 164"/>
                <a:gd name="T30" fmla="*/ 24 w 163"/>
                <a:gd name="T31" fmla="*/ 139 h 164"/>
                <a:gd name="T32" fmla="*/ 12 w 163"/>
                <a:gd name="T33" fmla="*/ 124 h 164"/>
                <a:gd name="T34" fmla="*/ 4 w 163"/>
                <a:gd name="T35" fmla="*/ 103 h 164"/>
                <a:gd name="T36" fmla="*/ 0 w 163"/>
                <a:gd name="T37" fmla="*/ 83 h 164"/>
                <a:gd name="T38" fmla="*/ 4 w 163"/>
                <a:gd name="T39" fmla="*/ 61 h 164"/>
                <a:gd name="T40" fmla="*/ 12 w 163"/>
                <a:gd name="T41" fmla="*/ 41 h 164"/>
                <a:gd name="T42" fmla="*/ 24 w 163"/>
                <a:gd name="T43" fmla="*/ 24 h 164"/>
                <a:gd name="T44" fmla="*/ 41 w 163"/>
                <a:gd name="T45" fmla="*/ 11 h 164"/>
                <a:gd name="T46" fmla="*/ 60 w 163"/>
                <a:gd name="T47" fmla="*/ 4 h 164"/>
                <a:gd name="T48" fmla="*/ 82 w 163"/>
                <a:gd name="T4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4">
                  <a:moveTo>
                    <a:pt x="82" y="0"/>
                  </a:moveTo>
                  <a:lnTo>
                    <a:pt x="104" y="4"/>
                  </a:lnTo>
                  <a:lnTo>
                    <a:pt x="123" y="11"/>
                  </a:lnTo>
                  <a:lnTo>
                    <a:pt x="140" y="24"/>
                  </a:lnTo>
                  <a:lnTo>
                    <a:pt x="152" y="41"/>
                  </a:lnTo>
                  <a:lnTo>
                    <a:pt x="161" y="61"/>
                  </a:lnTo>
                  <a:lnTo>
                    <a:pt x="163" y="83"/>
                  </a:lnTo>
                  <a:lnTo>
                    <a:pt x="161" y="103"/>
                  </a:lnTo>
                  <a:lnTo>
                    <a:pt x="152" y="124"/>
                  </a:lnTo>
                  <a:lnTo>
                    <a:pt x="140" y="139"/>
                  </a:lnTo>
                  <a:lnTo>
                    <a:pt x="123" y="153"/>
                  </a:lnTo>
                  <a:lnTo>
                    <a:pt x="104" y="161"/>
                  </a:lnTo>
                  <a:lnTo>
                    <a:pt x="82" y="164"/>
                  </a:lnTo>
                  <a:lnTo>
                    <a:pt x="60" y="161"/>
                  </a:lnTo>
                  <a:lnTo>
                    <a:pt x="41" y="153"/>
                  </a:lnTo>
                  <a:lnTo>
                    <a:pt x="24" y="139"/>
                  </a:lnTo>
                  <a:lnTo>
                    <a:pt x="12" y="124"/>
                  </a:lnTo>
                  <a:lnTo>
                    <a:pt x="4" y="103"/>
                  </a:lnTo>
                  <a:lnTo>
                    <a:pt x="0" y="83"/>
                  </a:lnTo>
                  <a:lnTo>
                    <a:pt x="4" y="61"/>
                  </a:lnTo>
                  <a:lnTo>
                    <a:pt x="12" y="41"/>
                  </a:lnTo>
                  <a:lnTo>
                    <a:pt x="24" y="24"/>
                  </a:lnTo>
                  <a:lnTo>
                    <a:pt x="41" y="11"/>
                  </a:lnTo>
                  <a:lnTo>
                    <a:pt x="60" y="4"/>
                  </a:lnTo>
                  <a:lnTo>
                    <a:pt x="8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310"/>
            <p:cNvSpPr>
              <a:spLocks/>
            </p:cNvSpPr>
            <p:nvPr/>
          </p:nvSpPr>
          <p:spPr bwMode="auto">
            <a:xfrm>
              <a:off x="4064" y="2878"/>
              <a:ext cx="46" cy="46"/>
            </a:xfrm>
            <a:custGeom>
              <a:avLst/>
              <a:gdLst>
                <a:gd name="T0" fmla="*/ 116 w 231"/>
                <a:gd name="T1" fmla="*/ 0 h 231"/>
                <a:gd name="T2" fmla="*/ 143 w 231"/>
                <a:gd name="T3" fmla="*/ 2 h 231"/>
                <a:gd name="T4" fmla="*/ 167 w 231"/>
                <a:gd name="T5" fmla="*/ 10 h 231"/>
                <a:gd name="T6" fmla="*/ 189 w 231"/>
                <a:gd name="T7" fmla="*/ 25 h 231"/>
                <a:gd name="T8" fmla="*/ 206 w 231"/>
                <a:gd name="T9" fmla="*/ 42 h 231"/>
                <a:gd name="T10" fmla="*/ 220 w 231"/>
                <a:gd name="T11" fmla="*/ 64 h 231"/>
                <a:gd name="T12" fmla="*/ 229 w 231"/>
                <a:gd name="T13" fmla="*/ 88 h 231"/>
                <a:gd name="T14" fmla="*/ 231 w 231"/>
                <a:gd name="T15" fmla="*/ 114 h 231"/>
                <a:gd name="T16" fmla="*/ 229 w 231"/>
                <a:gd name="T17" fmla="*/ 141 h 231"/>
                <a:gd name="T18" fmla="*/ 220 w 231"/>
                <a:gd name="T19" fmla="*/ 165 h 231"/>
                <a:gd name="T20" fmla="*/ 206 w 231"/>
                <a:gd name="T21" fmla="*/ 187 h 231"/>
                <a:gd name="T22" fmla="*/ 189 w 231"/>
                <a:gd name="T23" fmla="*/ 205 h 231"/>
                <a:gd name="T24" fmla="*/ 167 w 231"/>
                <a:gd name="T25" fmla="*/ 218 h 231"/>
                <a:gd name="T26" fmla="*/ 143 w 231"/>
                <a:gd name="T27" fmla="*/ 228 h 231"/>
                <a:gd name="T28" fmla="*/ 116 w 231"/>
                <a:gd name="T29" fmla="*/ 231 h 231"/>
                <a:gd name="T30" fmla="*/ 90 w 231"/>
                <a:gd name="T31" fmla="*/ 228 h 231"/>
                <a:gd name="T32" fmla="*/ 65 w 231"/>
                <a:gd name="T33" fmla="*/ 218 h 231"/>
                <a:gd name="T34" fmla="*/ 44 w 231"/>
                <a:gd name="T35" fmla="*/ 205 h 231"/>
                <a:gd name="T36" fmla="*/ 25 w 231"/>
                <a:gd name="T37" fmla="*/ 187 h 231"/>
                <a:gd name="T38" fmla="*/ 12 w 231"/>
                <a:gd name="T39" fmla="*/ 165 h 231"/>
                <a:gd name="T40" fmla="*/ 2 w 231"/>
                <a:gd name="T41" fmla="*/ 141 h 231"/>
                <a:gd name="T42" fmla="*/ 0 w 231"/>
                <a:gd name="T43" fmla="*/ 114 h 231"/>
                <a:gd name="T44" fmla="*/ 2 w 231"/>
                <a:gd name="T45" fmla="*/ 88 h 231"/>
                <a:gd name="T46" fmla="*/ 12 w 231"/>
                <a:gd name="T47" fmla="*/ 64 h 231"/>
                <a:gd name="T48" fmla="*/ 25 w 231"/>
                <a:gd name="T49" fmla="*/ 42 h 231"/>
                <a:gd name="T50" fmla="*/ 44 w 231"/>
                <a:gd name="T51" fmla="*/ 25 h 231"/>
                <a:gd name="T52" fmla="*/ 65 w 231"/>
                <a:gd name="T53" fmla="*/ 10 h 231"/>
                <a:gd name="T54" fmla="*/ 90 w 231"/>
                <a:gd name="T55" fmla="*/ 2 h 231"/>
                <a:gd name="T56" fmla="*/ 116 w 231"/>
                <a:gd name="T5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 h="231">
                  <a:moveTo>
                    <a:pt x="116" y="0"/>
                  </a:moveTo>
                  <a:lnTo>
                    <a:pt x="143" y="2"/>
                  </a:lnTo>
                  <a:lnTo>
                    <a:pt x="167" y="10"/>
                  </a:lnTo>
                  <a:lnTo>
                    <a:pt x="189" y="25"/>
                  </a:lnTo>
                  <a:lnTo>
                    <a:pt x="206" y="42"/>
                  </a:lnTo>
                  <a:lnTo>
                    <a:pt x="220" y="64"/>
                  </a:lnTo>
                  <a:lnTo>
                    <a:pt x="229" y="88"/>
                  </a:lnTo>
                  <a:lnTo>
                    <a:pt x="231" y="114"/>
                  </a:lnTo>
                  <a:lnTo>
                    <a:pt x="229" y="141"/>
                  </a:lnTo>
                  <a:lnTo>
                    <a:pt x="220" y="165"/>
                  </a:lnTo>
                  <a:lnTo>
                    <a:pt x="206" y="187"/>
                  </a:lnTo>
                  <a:lnTo>
                    <a:pt x="189" y="205"/>
                  </a:lnTo>
                  <a:lnTo>
                    <a:pt x="167" y="218"/>
                  </a:lnTo>
                  <a:lnTo>
                    <a:pt x="143" y="228"/>
                  </a:lnTo>
                  <a:lnTo>
                    <a:pt x="116" y="231"/>
                  </a:lnTo>
                  <a:lnTo>
                    <a:pt x="90" y="228"/>
                  </a:lnTo>
                  <a:lnTo>
                    <a:pt x="65" y="218"/>
                  </a:lnTo>
                  <a:lnTo>
                    <a:pt x="44" y="205"/>
                  </a:lnTo>
                  <a:lnTo>
                    <a:pt x="25" y="187"/>
                  </a:lnTo>
                  <a:lnTo>
                    <a:pt x="12" y="165"/>
                  </a:lnTo>
                  <a:lnTo>
                    <a:pt x="2" y="141"/>
                  </a:lnTo>
                  <a:lnTo>
                    <a:pt x="0" y="114"/>
                  </a:lnTo>
                  <a:lnTo>
                    <a:pt x="2" y="88"/>
                  </a:lnTo>
                  <a:lnTo>
                    <a:pt x="12" y="64"/>
                  </a:lnTo>
                  <a:lnTo>
                    <a:pt x="25" y="42"/>
                  </a:lnTo>
                  <a:lnTo>
                    <a:pt x="44" y="25"/>
                  </a:lnTo>
                  <a:lnTo>
                    <a:pt x="65" y="10"/>
                  </a:lnTo>
                  <a:lnTo>
                    <a:pt x="90" y="2"/>
                  </a:lnTo>
                  <a:lnTo>
                    <a:pt x="11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4" name="Group 127"/>
          <p:cNvGrpSpPr>
            <a:grpSpLocks noChangeAspect="1"/>
          </p:cNvGrpSpPr>
          <p:nvPr/>
        </p:nvGrpSpPr>
        <p:grpSpPr bwMode="auto">
          <a:xfrm>
            <a:off x="6100503" y="3627988"/>
            <a:ext cx="489889" cy="365222"/>
            <a:chOff x="3219" y="1325"/>
            <a:chExt cx="558" cy="416"/>
          </a:xfrm>
        </p:grpSpPr>
        <p:sp useBgFill="1">
          <p:nvSpPr>
            <p:cNvPr id="375" name="Rectangle 129"/>
            <p:cNvSpPr>
              <a:spLocks noChangeArrowheads="1"/>
            </p:cNvSpPr>
            <p:nvPr/>
          </p:nvSpPr>
          <p:spPr bwMode="auto">
            <a:xfrm>
              <a:off x="3219" y="1325"/>
              <a:ext cx="558" cy="416"/>
            </a:xfrm>
            <a:prstGeom prst="rect">
              <a:avLst/>
            </a:prstGeom>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6" name="Rectangle 130"/>
            <p:cNvSpPr>
              <a:spLocks noChangeArrowheads="1"/>
            </p:cNvSpPr>
            <p:nvPr/>
          </p:nvSpPr>
          <p:spPr bwMode="auto">
            <a:xfrm>
              <a:off x="3259" y="1450"/>
              <a:ext cx="90" cy="250"/>
            </a:xfrm>
            <a:prstGeom prst="rect">
              <a:avLst/>
            </a:prstGeom>
            <a:solidFill>
              <a:srgbClr val="1096CE"/>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131"/>
            <p:cNvSpPr>
              <a:spLocks noEditPoints="1"/>
            </p:cNvSpPr>
            <p:nvPr/>
          </p:nvSpPr>
          <p:spPr bwMode="auto">
            <a:xfrm>
              <a:off x="3243" y="1349"/>
              <a:ext cx="510" cy="368"/>
            </a:xfrm>
            <a:custGeom>
              <a:avLst/>
              <a:gdLst>
                <a:gd name="T0" fmla="*/ 119 w 2548"/>
                <a:gd name="T1" fmla="*/ 532 h 1842"/>
                <a:gd name="T2" fmla="*/ 119 w 2548"/>
                <a:gd name="T3" fmla="*/ 1723 h 1842"/>
                <a:gd name="T4" fmla="*/ 478 w 2548"/>
                <a:gd name="T5" fmla="*/ 1723 h 1842"/>
                <a:gd name="T6" fmla="*/ 478 w 2548"/>
                <a:gd name="T7" fmla="*/ 532 h 1842"/>
                <a:gd name="T8" fmla="*/ 119 w 2548"/>
                <a:gd name="T9" fmla="*/ 532 h 1842"/>
                <a:gd name="T10" fmla="*/ 0 w 2548"/>
                <a:gd name="T11" fmla="*/ 0 h 1842"/>
                <a:gd name="T12" fmla="*/ 2548 w 2548"/>
                <a:gd name="T13" fmla="*/ 0 h 1842"/>
                <a:gd name="T14" fmla="*/ 2548 w 2548"/>
                <a:gd name="T15" fmla="*/ 1842 h 1842"/>
                <a:gd name="T16" fmla="*/ 0 w 2548"/>
                <a:gd name="T17" fmla="*/ 1842 h 1842"/>
                <a:gd name="T18" fmla="*/ 0 w 2548"/>
                <a:gd name="T19"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8" h="1842">
                  <a:moveTo>
                    <a:pt x="119" y="532"/>
                  </a:moveTo>
                  <a:lnTo>
                    <a:pt x="119" y="1723"/>
                  </a:lnTo>
                  <a:lnTo>
                    <a:pt x="478" y="1723"/>
                  </a:lnTo>
                  <a:lnTo>
                    <a:pt x="478" y="532"/>
                  </a:lnTo>
                  <a:lnTo>
                    <a:pt x="119" y="532"/>
                  </a:lnTo>
                  <a:close/>
                  <a:moveTo>
                    <a:pt x="0" y="0"/>
                  </a:moveTo>
                  <a:lnTo>
                    <a:pt x="2548" y="0"/>
                  </a:lnTo>
                  <a:lnTo>
                    <a:pt x="2548" y="1842"/>
                  </a:lnTo>
                  <a:lnTo>
                    <a:pt x="0" y="184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Rectangle 132"/>
            <p:cNvSpPr>
              <a:spLocks noChangeArrowheads="1"/>
            </p:cNvSpPr>
            <p:nvPr/>
          </p:nvSpPr>
          <p:spPr bwMode="auto">
            <a:xfrm>
              <a:off x="3267" y="1376"/>
              <a:ext cx="462" cy="47"/>
            </a:xfrm>
            <a:prstGeom prst="rect">
              <a:avLst/>
            </a:prstGeom>
            <a:solidFill>
              <a:srgbClr val="227FF5"/>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9" name="Rectangle 133"/>
            <p:cNvSpPr>
              <a:spLocks noChangeArrowheads="1"/>
            </p:cNvSpPr>
            <p:nvPr/>
          </p:nvSpPr>
          <p:spPr bwMode="auto">
            <a:xfrm>
              <a:off x="3365" y="1455"/>
              <a:ext cx="364" cy="239"/>
            </a:xfrm>
            <a:prstGeom prst="rect">
              <a:avLst/>
            </a:prstGeom>
            <a:solidFill>
              <a:srgbClr val="AAD04B"/>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134"/>
            <p:cNvSpPr>
              <a:spLocks noEditPoints="1"/>
            </p:cNvSpPr>
            <p:nvPr/>
          </p:nvSpPr>
          <p:spPr bwMode="auto">
            <a:xfrm>
              <a:off x="3365" y="1455"/>
              <a:ext cx="364" cy="239"/>
            </a:xfrm>
            <a:custGeom>
              <a:avLst/>
              <a:gdLst>
                <a:gd name="T0" fmla="*/ 545 w 1820"/>
                <a:gd name="T1" fmla="*/ 610 h 1191"/>
                <a:gd name="T2" fmla="*/ 615 w 1820"/>
                <a:gd name="T3" fmla="*/ 637 h 1191"/>
                <a:gd name="T4" fmla="*/ 699 w 1820"/>
                <a:gd name="T5" fmla="*/ 659 h 1191"/>
                <a:gd name="T6" fmla="*/ 783 w 1820"/>
                <a:gd name="T7" fmla="*/ 684 h 1191"/>
                <a:gd name="T8" fmla="*/ 861 w 1820"/>
                <a:gd name="T9" fmla="*/ 722 h 1191"/>
                <a:gd name="T10" fmla="*/ 920 w 1820"/>
                <a:gd name="T11" fmla="*/ 777 h 1191"/>
                <a:gd name="T12" fmla="*/ 949 w 1820"/>
                <a:gd name="T13" fmla="*/ 859 h 1191"/>
                <a:gd name="T14" fmla="*/ 961 w 1820"/>
                <a:gd name="T15" fmla="*/ 956 h 1191"/>
                <a:gd name="T16" fmla="*/ 1012 w 1820"/>
                <a:gd name="T17" fmla="*/ 1023 h 1191"/>
                <a:gd name="T18" fmla="*/ 1095 w 1820"/>
                <a:gd name="T19" fmla="*/ 1058 h 1191"/>
                <a:gd name="T20" fmla="*/ 1196 w 1820"/>
                <a:gd name="T21" fmla="*/ 1060 h 1191"/>
                <a:gd name="T22" fmla="*/ 1301 w 1820"/>
                <a:gd name="T23" fmla="*/ 1032 h 1191"/>
                <a:gd name="T24" fmla="*/ 1397 w 1820"/>
                <a:gd name="T25" fmla="*/ 972 h 1191"/>
                <a:gd name="T26" fmla="*/ 1468 w 1820"/>
                <a:gd name="T27" fmla="*/ 881 h 1191"/>
                <a:gd name="T28" fmla="*/ 1528 w 1820"/>
                <a:gd name="T29" fmla="*/ 766 h 1191"/>
                <a:gd name="T30" fmla="*/ 1609 w 1820"/>
                <a:gd name="T31" fmla="*/ 694 h 1191"/>
                <a:gd name="T32" fmla="*/ 1700 w 1820"/>
                <a:gd name="T33" fmla="*/ 665 h 1191"/>
                <a:gd name="T34" fmla="*/ 1791 w 1820"/>
                <a:gd name="T35" fmla="*/ 666 h 1191"/>
                <a:gd name="T36" fmla="*/ 0 w 1820"/>
                <a:gd name="T37" fmla="*/ 1191 h 1191"/>
                <a:gd name="T38" fmla="*/ 69 w 1820"/>
                <a:gd name="T39" fmla="*/ 722 h 1191"/>
                <a:gd name="T40" fmla="*/ 181 w 1820"/>
                <a:gd name="T41" fmla="*/ 695 h 1191"/>
                <a:gd name="T42" fmla="*/ 279 w 1820"/>
                <a:gd name="T43" fmla="*/ 641 h 1191"/>
                <a:gd name="T44" fmla="*/ 336 w 1820"/>
                <a:gd name="T45" fmla="*/ 604 h 1191"/>
                <a:gd name="T46" fmla="*/ 383 w 1820"/>
                <a:gd name="T47" fmla="*/ 597 h 1191"/>
                <a:gd name="T48" fmla="*/ 434 w 1820"/>
                <a:gd name="T49" fmla="*/ 598 h 1191"/>
                <a:gd name="T50" fmla="*/ 505 w 1820"/>
                <a:gd name="T51" fmla="*/ 591 h 1191"/>
                <a:gd name="T52" fmla="*/ 1000 w 1820"/>
                <a:gd name="T53" fmla="*/ 0 h 1191"/>
                <a:gd name="T54" fmla="*/ 1025 w 1820"/>
                <a:gd name="T55" fmla="*/ 91 h 1191"/>
                <a:gd name="T56" fmla="*/ 1030 w 1820"/>
                <a:gd name="T57" fmla="*/ 207 h 1191"/>
                <a:gd name="T58" fmla="*/ 996 w 1820"/>
                <a:gd name="T59" fmla="*/ 331 h 1191"/>
                <a:gd name="T60" fmla="*/ 927 w 1820"/>
                <a:gd name="T61" fmla="*/ 421 h 1191"/>
                <a:gd name="T62" fmla="*/ 825 w 1820"/>
                <a:gd name="T63" fmla="*/ 486 h 1191"/>
                <a:gd name="T64" fmla="*/ 700 w 1820"/>
                <a:gd name="T65" fmla="*/ 538 h 1191"/>
                <a:gd name="T66" fmla="*/ 577 w 1820"/>
                <a:gd name="T67" fmla="*/ 575 h 1191"/>
                <a:gd name="T68" fmla="*/ 501 w 1820"/>
                <a:gd name="T69" fmla="*/ 583 h 1191"/>
                <a:gd name="T70" fmla="*/ 438 w 1820"/>
                <a:gd name="T71" fmla="*/ 557 h 1191"/>
                <a:gd name="T72" fmla="*/ 391 w 1820"/>
                <a:gd name="T73" fmla="*/ 562 h 1191"/>
                <a:gd name="T74" fmla="*/ 342 w 1820"/>
                <a:gd name="T75" fmla="*/ 593 h 1191"/>
                <a:gd name="T76" fmla="*/ 319 w 1820"/>
                <a:gd name="T77" fmla="*/ 610 h 1191"/>
                <a:gd name="T78" fmla="*/ 250 w 1820"/>
                <a:gd name="T79" fmla="*/ 641 h 1191"/>
                <a:gd name="T80" fmla="*/ 148 w 1820"/>
                <a:gd name="T81" fmla="*/ 691 h 1191"/>
                <a:gd name="T82" fmla="*/ 52 w 1820"/>
                <a:gd name="T83" fmla="*/ 712 h 1191"/>
                <a:gd name="T84" fmla="*/ 0 w 1820"/>
                <a:gd name="T85" fmla="*/ 0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0" h="1191">
                  <a:moveTo>
                    <a:pt x="511" y="590"/>
                  </a:moveTo>
                  <a:lnTo>
                    <a:pt x="527" y="600"/>
                  </a:lnTo>
                  <a:lnTo>
                    <a:pt x="545" y="610"/>
                  </a:lnTo>
                  <a:lnTo>
                    <a:pt x="567" y="620"/>
                  </a:lnTo>
                  <a:lnTo>
                    <a:pt x="590" y="629"/>
                  </a:lnTo>
                  <a:lnTo>
                    <a:pt x="615" y="637"/>
                  </a:lnTo>
                  <a:lnTo>
                    <a:pt x="642" y="644"/>
                  </a:lnTo>
                  <a:lnTo>
                    <a:pt x="670" y="652"/>
                  </a:lnTo>
                  <a:lnTo>
                    <a:pt x="699" y="659"/>
                  </a:lnTo>
                  <a:lnTo>
                    <a:pt x="727" y="666"/>
                  </a:lnTo>
                  <a:lnTo>
                    <a:pt x="756" y="674"/>
                  </a:lnTo>
                  <a:lnTo>
                    <a:pt x="783" y="684"/>
                  </a:lnTo>
                  <a:lnTo>
                    <a:pt x="811" y="695"/>
                  </a:lnTo>
                  <a:lnTo>
                    <a:pt x="837" y="707"/>
                  </a:lnTo>
                  <a:lnTo>
                    <a:pt x="861" y="722"/>
                  </a:lnTo>
                  <a:lnTo>
                    <a:pt x="884" y="739"/>
                  </a:lnTo>
                  <a:lnTo>
                    <a:pt x="903" y="757"/>
                  </a:lnTo>
                  <a:lnTo>
                    <a:pt x="920" y="777"/>
                  </a:lnTo>
                  <a:lnTo>
                    <a:pt x="933" y="801"/>
                  </a:lnTo>
                  <a:lnTo>
                    <a:pt x="943" y="829"/>
                  </a:lnTo>
                  <a:lnTo>
                    <a:pt x="949" y="859"/>
                  </a:lnTo>
                  <a:lnTo>
                    <a:pt x="952" y="895"/>
                  </a:lnTo>
                  <a:lnTo>
                    <a:pt x="954" y="927"/>
                  </a:lnTo>
                  <a:lnTo>
                    <a:pt x="961" y="956"/>
                  </a:lnTo>
                  <a:lnTo>
                    <a:pt x="975" y="983"/>
                  </a:lnTo>
                  <a:lnTo>
                    <a:pt x="991" y="1005"/>
                  </a:lnTo>
                  <a:lnTo>
                    <a:pt x="1012" y="1023"/>
                  </a:lnTo>
                  <a:lnTo>
                    <a:pt x="1037" y="1038"/>
                  </a:lnTo>
                  <a:lnTo>
                    <a:pt x="1065" y="1049"/>
                  </a:lnTo>
                  <a:lnTo>
                    <a:pt x="1095" y="1058"/>
                  </a:lnTo>
                  <a:lnTo>
                    <a:pt x="1128" y="1063"/>
                  </a:lnTo>
                  <a:lnTo>
                    <a:pt x="1162" y="1064"/>
                  </a:lnTo>
                  <a:lnTo>
                    <a:pt x="1196" y="1060"/>
                  </a:lnTo>
                  <a:lnTo>
                    <a:pt x="1231" y="1054"/>
                  </a:lnTo>
                  <a:lnTo>
                    <a:pt x="1266" y="1046"/>
                  </a:lnTo>
                  <a:lnTo>
                    <a:pt x="1301" y="1032"/>
                  </a:lnTo>
                  <a:lnTo>
                    <a:pt x="1335" y="1015"/>
                  </a:lnTo>
                  <a:lnTo>
                    <a:pt x="1366" y="996"/>
                  </a:lnTo>
                  <a:lnTo>
                    <a:pt x="1397" y="972"/>
                  </a:lnTo>
                  <a:lnTo>
                    <a:pt x="1423" y="945"/>
                  </a:lnTo>
                  <a:lnTo>
                    <a:pt x="1447" y="915"/>
                  </a:lnTo>
                  <a:lnTo>
                    <a:pt x="1468" y="881"/>
                  </a:lnTo>
                  <a:lnTo>
                    <a:pt x="1485" y="844"/>
                  </a:lnTo>
                  <a:lnTo>
                    <a:pt x="1505" y="803"/>
                  </a:lnTo>
                  <a:lnTo>
                    <a:pt x="1528" y="766"/>
                  </a:lnTo>
                  <a:lnTo>
                    <a:pt x="1554" y="737"/>
                  </a:lnTo>
                  <a:lnTo>
                    <a:pt x="1581" y="713"/>
                  </a:lnTo>
                  <a:lnTo>
                    <a:pt x="1609" y="694"/>
                  </a:lnTo>
                  <a:lnTo>
                    <a:pt x="1640" y="681"/>
                  </a:lnTo>
                  <a:lnTo>
                    <a:pt x="1670" y="670"/>
                  </a:lnTo>
                  <a:lnTo>
                    <a:pt x="1700" y="665"/>
                  </a:lnTo>
                  <a:lnTo>
                    <a:pt x="1731" y="662"/>
                  </a:lnTo>
                  <a:lnTo>
                    <a:pt x="1762" y="662"/>
                  </a:lnTo>
                  <a:lnTo>
                    <a:pt x="1791" y="666"/>
                  </a:lnTo>
                  <a:lnTo>
                    <a:pt x="1820" y="672"/>
                  </a:lnTo>
                  <a:lnTo>
                    <a:pt x="1820" y="1191"/>
                  </a:lnTo>
                  <a:lnTo>
                    <a:pt x="0" y="1191"/>
                  </a:lnTo>
                  <a:lnTo>
                    <a:pt x="0" y="728"/>
                  </a:lnTo>
                  <a:lnTo>
                    <a:pt x="33" y="725"/>
                  </a:lnTo>
                  <a:lnTo>
                    <a:pt x="69" y="722"/>
                  </a:lnTo>
                  <a:lnTo>
                    <a:pt x="106" y="716"/>
                  </a:lnTo>
                  <a:lnTo>
                    <a:pt x="144" y="707"/>
                  </a:lnTo>
                  <a:lnTo>
                    <a:pt x="181" y="695"/>
                  </a:lnTo>
                  <a:lnTo>
                    <a:pt x="219" y="679"/>
                  </a:lnTo>
                  <a:lnTo>
                    <a:pt x="253" y="660"/>
                  </a:lnTo>
                  <a:lnTo>
                    <a:pt x="279" y="641"/>
                  </a:lnTo>
                  <a:lnTo>
                    <a:pt x="303" y="624"/>
                  </a:lnTo>
                  <a:lnTo>
                    <a:pt x="320" y="610"/>
                  </a:lnTo>
                  <a:lnTo>
                    <a:pt x="336" y="604"/>
                  </a:lnTo>
                  <a:lnTo>
                    <a:pt x="353" y="601"/>
                  </a:lnTo>
                  <a:lnTo>
                    <a:pt x="368" y="598"/>
                  </a:lnTo>
                  <a:lnTo>
                    <a:pt x="383" y="597"/>
                  </a:lnTo>
                  <a:lnTo>
                    <a:pt x="399" y="597"/>
                  </a:lnTo>
                  <a:lnTo>
                    <a:pt x="416" y="597"/>
                  </a:lnTo>
                  <a:lnTo>
                    <a:pt x="434" y="598"/>
                  </a:lnTo>
                  <a:lnTo>
                    <a:pt x="452" y="598"/>
                  </a:lnTo>
                  <a:lnTo>
                    <a:pt x="476" y="596"/>
                  </a:lnTo>
                  <a:lnTo>
                    <a:pt x="505" y="591"/>
                  </a:lnTo>
                  <a:lnTo>
                    <a:pt x="511" y="590"/>
                  </a:lnTo>
                  <a:close/>
                  <a:moveTo>
                    <a:pt x="0" y="0"/>
                  </a:moveTo>
                  <a:lnTo>
                    <a:pt x="1000" y="0"/>
                  </a:lnTo>
                  <a:lnTo>
                    <a:pt x="1010" y="26"/>
                  </a:lnTo>
                  <a:lnTo>
                    <a:pt x="1018" y="57"/>
                  </a:lnTo>
                  <a:lnTo>
                    <a:pt x="1025" y="91"/>
                  </a:lnTo>
                  <a:lnTo>
                    <a:pt x="1030" y="127"/>
                  </a:lnTo>
                  <a:lnTo>
                    <a:pt x="1033" y="167"/>
                  </a:lnTo>
                  <a:lnTo>
                    <a:pt x="1030" y="207"/>
                  </a:lnTo>
                  <a:lnTo>
                    <a:pt x="1024" y="248"/>
                  </a:lnTo>
                  <a:lnTo>
                    <a:pt x="1013" y="290"/>
                  </a:lnTo>
                  <a:lnTo>
                    <a:pt x="996" y="331"/>
                  </a:lnTo>
                  <a:lnTo>
                    <a:pt x="973" y="372"/>
                  </a:lnTo>
                  <a:lnTo>
                    <a:pt x="953" y="398"/>
                  </a:lnTo>
                  <a:lnTo>
                    <a:pt x="927" y="421"/>
                  </a:lnTo>
                  <a:lnTo>
                    <a:pt x="897" y="444"/>
                  </a:lnTo>
                  <a:lnTo>
                    <a:pt x="862" y="465"/>
                  </a:lnTo>
                  <a:lnTo>
                    <a:pt x="825" y="486"/>
                  </a:lnTo>
                  <a:lnTo>
                    <a:pt x="783" y="504"/>
                  </a:lnTo>
                  <a:lnTo>
                    <a:pt x="742" y="522"/>
                  </a:lnTo>
                  <a:lnTo>
                    <a:pt x="700" y="538"/>
                  </a:lnTo>
                  <a:lnTo>
                    <a:pt x="658" y="552"/>
                  </a:lnTo>
                  <a:lnTo>
                    <a:pt x="615" y="564"/>
                  </a:lnTo>
                  <a:lnTo>
                    <a:pt x="577" y="575"/>
                  </a:lnTo>
                  <a:lnTo>
                    <a:pt x="539" y="584"/>
                  </a:lnTo>
                  <a:lnTo>
                    <a:pt x="511" y="590"/>
                  </a:lnTo>
                  <a:lnTo>
                    <a:pt x="501" y="583"/>
                  </a:lnTo>
                  <a:lnTo>
                    <a:pt x="476" y="571"/>
                  </a:lnTo>
                  <a:lnTo>
                    <a:pt x="456" y="562"/>
                  </a:lnTo>
                  <a:lnTo>
                    <a:pt x="438" y="557"/>
                  </a:lnTo>
                  <a:lnTo>
                    <a:pt x="421" y="556"/>
                  </a:lnTo>
                  <a:lnTo>
                    <a:pt x="405" y="557"/>
                  </a:lnTo>
                  <a:lnTo>
                    <a:pt x="391" y="562"/>
                  </a:lnTo>
                  <a:lnTo>
                    <a:pt x="375" y="571"/>
                  </a:lnTo>
                  <a:lnTo>
                    <a:pt x="359" y="580"/>
                  </a:lnTo>
                  <a:lnTo>
                    <a:pt x="342" y="593"/>
                  </a:lnTo>
                  <a:lnTo>
                    <a:pt x="324" y="608"/>
                  </a:lnTo>
                  <a:lnTo>
                    <a:pt x="320" y="610"/>
                  </a:lnTo>
                  <a:lnTo>
                    <a:pt x="319" y="610"/>
                  </a:lnTo>
                  <a:lnTo>
                    <a:pt x="299" y="619"/>
                  </a:lnTo>
                  <a:lnTo>
                    <a:pt x="277" y="629"/>
                  </a:lnTo>
                  <a:lnTo>
                    <a:pt x="250" y="641"/>
                  </a:lnTo>
                  <a:lnTo>
                    <a:pt x="219" y="656"/>
                  </a:lnTo>
                  <a:lnTo>
                    <a:pt x="183" y="674"/>
                  </a:lnTo>
                  <a:lnTo>
                    <a:pt x="148" y="691"/>
                  </a:lnTo>
                  <a:lnTo>
                    <a:pt x="114" y="702"/>
                  </a:lnTo>
                  <a:lnTo>
                    <a:pt x="82" y="710"/>
                  </a:lnTo>
                  <a:lnTo>
                    <a:pt x="52" y="712"/>
                  </a:lnTo>
                  <a:lnTo>
                    <a:pt x="25" y="713"/>
                  </a:lnTo>
                  <a:lnTo>
                    <a:pt x="0" y="711"/>
                  </a:lnTo>
                  <a:lnTo>
                    <a:pt x="0" y="0"/>
                  </a:lnTo>
                  <a:close/>
                </a:path>
              </a:pathLst>
            </a:custGeom>
            <a:solidFill>
              <a:srgbClr val="F3FF8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135"/>
            <p:cNvSpPr>
              <a:spLocks noEditPoints="1"/>
            </p:cNvSpPr>
            <p:nvPr/>
          </p:nvSpPr>
          <p:spPr bwMode="auto">
            <a:xfrm>
              <a:off x="3365" y="1455"/>
              <a:ext cx="157" cy="239"/>
            </a:xfrm>
            <a:custGeom>
              <a:avLst/>
              <a:gdLst>
                <a:gd name="T0" fmla="*/ 597 w 787"/>
                <a:gd name="T1" fmla="*/ 840 h 1191"/>
                <a:gd name="T2" fmla="*/ 677 w 787"/>
                <a:gd name="T3" fmla="*/ 864 h 1191"/>
                <a:gd name="T4" fmla="*/ 739 w 787"/>
                <a:gd name="T5" fmla="*/ 902 h 1191"/>
                <a:gd name="T6" fmla="*/ 774 w 787"/>
                <a:gd name="T7" fmla="*/ 945 h 1191"/>
                <a:gd name="T8" fmla="*/ 787 w 787"/>
                <a:gd name="T9" fmla="*/ 990 h 1191"/>
                <a:gd name="T10" fmla="*/ 782 w 787"/>
                <a:gd name="T11" fmla="*/ 1036 h 1191"/>
                <a:gd name="T12" fmla="*/ 763 w 787"/>
                <a:gd name="T13" fmla="*/ 1082 h 1191"/>
                <a:gd name="T14" fmla="*/ 732 w 787"/>
                <a:gd name="T15" fmla="*/ 1125 h 1191"/>
                <a:gd name="T16" fmla="*/ 702 w 787"/>
                <a:gd name="T17" fmla="*/ 1169 h 1191"/>
                <a:gd name="T18" fmla="*/ 0 w 787"/>
                <a:gd name="T19" fmla="*/ 1191 h 1191"/>
                <a:gd name="T20" fmla="*/ 27 w 787"/>
                <a:gd name="T21" fmla="*/ 1022 h 1191"/>
                <a:gd name="T22" fmla="*/ 93 w 787"/>
                <a:gd name="T23" fmla="*/ 1025 h 1191"/>
                <a:gd name="T24" fmla="*/ 169 w 787"/>
                <a:gd name="T25" fmla="*/ 1015 h 1191"/>
                <a:gd name="T26" fmla="*/ 219 w 787"/>
                <a:gd name="T27" fmla="*/ 997 h 1191"/>
                <a:gd name="T28" fmla="*/ 272 w 787"/>
                <a:gd name="T29" fmla="*/ 967 h 1191"/>
                <a:gd name="T30" fmla="*/ 328 w 787"/>
                <a:gd name="T31" fmla="*/ 930 h 1191"/>
                <a:gd name="T32" fmla="*/ 388 w 787"/>
                <a:gd name="T33" fmla="*/ 892 h 1191"/>
                <a:gd name="T34" fmla="*/ 453 w 787"/>
                <a:gd name="T35" fmla="*/ 861 h 1191"/>
                <a:gd name="T36" fmla="*/ 522 w 787"/>
                <a:gd name="T37" fmla="*/ 841 h 1191"/>
                <a:gd name="T38" fmla="*/ 0 w 787"/>
                <a:gd name="T39" fmla="*/ 0 h 1191"/>
                <a:gd name="T40" fmla="*/ 671 w 787"/>
                <a:gd name="T41" fmla="*/ 42 h 1191"/>
                <a:gd name="T42" fmla="*/ 673 w 787"/>
                <a:gd name="T43" fmla="*/ 132 h 1191"/>
                <a:gd name="T44" fmla="*/ 660 w 787"/>
                <a:gd name="T45" fmla="*/ 220 h 1191"/>
                <a:gd name="T46" fmla="*/ 636 w 787"/>
                <a:gd name="T47" fmla="*/ 272 h 1191"/>
                <a:gd name="T48" fmla="*/ 607 w 787"/>
                <a:gd name="T49" fmla="*/ 298 h 1191"/>
                <a:gd name="T50" fmla="*/ 574 w 787"/>
                <a:gd name="T51" fmla="*/ 306 h 1191"/>
                <a:gd name="T52" fmla="*/ 538 w 787"/>
                <a:gd name="T53" fmla="*/ 298 h 1191"/>
                <a:gd name="T54" fmla="*/ 501 w 787"/>
                <a:gd name="T55" fmla="*/ 284 h 1191"/>
                <a:gd name="T56" fmla="*/ 463 w 787"/>
                <a:gd name="T57" fmla="*/ 268 h 1191"/>
                <a:gd name="T58" fmla="*/ 416 w 787"/>
                <a:gd name="T59" fmla="*/ 254 h 1191"/>
                <a:gd name="T60" fmla="*/ 354 w 787"/>
                <a:gd name="T61" fmla="*/ 255 h 1191"/>
                <a:gd name="T62" fmla="*/ 288 w 787"/>
                <a:gd name="T63" fmla="*/ 273 h 1191"/>
                <a:gd name="T64" fmla="*/ 222 w 787"/>
                <a:gd name="T65" fmla="*/ 311 h 1191"/>
                <a:gd name="T66" fmla="*/ 164 w 787"/>
                <a:gd name="T67" fmla="*/ 367 h 1191"/>
                <a:gd name="T68" fmla="*/ 114 w 787"/>
                <a:gd name="T69" fmla="*/ 415 h 1191"/>
                <a:gd name="T70" fmla="*/ 57 w 787"/>
                <a:gd name="T71" fmla="*/ 446 h 1191"/>
                <a:gd name="T72" fmla="*/ 0 w 787"/>
                <a:gd name="T73" fmla="*/ 465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1191">
                  <a:moveTo>
                    <a:pt x="560" y="839"/>
                  </a:moveTo>
                  <a:lnTo>
                    <a:pt x="597" y="840"/>
                  </a:lnTo>
                  <a:lnTo>
                    <a:pt x="636" y="849"/>
                  </a:lnTo>
                  <a:lnTo>
                    <a:pt x="677" y="864"/>
                  </a:lnTo>
                  <a:lnTo>
                    <a:pt x="711" y="882"/>
                  </a:lnTo>
                  <a:lnTo>
                    <a:pt x="739" y="902"/>
                  </a:lnTo>
                  <a:lnTo>
                    <a:pt x="759" y="924"/>
                  </a:lnTo>
                  <a:lnTo>
                    <a:pt x="774" y="945"/>
                  </a:lnTo>
                  <a:lnTo>
                    <a:pt x="783" y="967"/>
                  </a:lnTo>
                  <a:lnTo>
                    <a:pt x="787" y="990"/>
                  </a:lnTo>
                  <a:lnTo>
                    <a:pt x="787" y="1013"/>
                  </a:lnTo>
                  <a:lnTo>
                    <a:pt x="782" y="1036"/>
                  </a:lnTo>
                  <a:lnTo>
                    <a:pt x="774" y="1059"/>
                  </a:lnTo>
                  <a:lnTo>
                    <a:pt x="763" y="1082"/>
                  </a:lnTo>
                  <a:lnTo>
                    <a:pt x="748" y="1104"/>
                  </a:lnTo>
                  <a:lnTo>
                    <a:pt x="732" y="1125"/>
                  </a:lnTo>
                  <a:lnTo>
                    <a:pt x="716" y="1147"/>
                  </a:lnTo>
                  <a:lnTo>
                    <a:pt x="702" y="1169"/>
                  </a:lnTo>
                  <a:lnTo>
                    <a:pt x="693" y="1191"/>
                  </a:lnTo>
                  <a:lnTo>
                    <a:pt x="0" y="1191"/>
                  </a:lnTo>
                  <a:lnTo>
                    <a:pt x="0" y="1018"/>
                  </a:lnTo>
                  <a:lnTo>
                    <a:pt x="27" y="1022"/>
                  </a:lnTo>
                  <a:lnTo>
                    <a:pt x="58" y="1024"/>
                  </a:lnTo>
                  <a:lnTo>
                    <a:pt x="93" y="1025"/>
                  </a:lnTo>
                  <a:lnTo>
                    <a:pt x="129" y="1022"/>
                  </a:lnTo>
                  <a:lnTo>
                    <a:pt x="169" y="1015"/>
                  </a:lnTo>
                  <a:lnTo>
                    <a:pt x="193" y="1008"/>
                  </a:lnTo>
                  <a:lnTo>
                    <a:pt x="219" y="997"/>
                  </a:lnTo>
                  <a:lnTo>
                    <a:pt x="244" y="983"/>
                  </a:lnTo>
                  <a:lnTo>
                    <a:pt x="272" y="967"/>
                  </a:lnTo>
                  <a:lnTo>
                    <a:pt x="299" y="948"/>
                  </a:lnTo>
                  <a:lnTo>
                    <a:pt x="328" y="930"/>
                  </a:lnTo>
                  <a:lnTo>
                    <a:pt x="358" y="910"/>
                  </a:lnTo>
                  <a:lnTo>
                    <a:pt x="388" y="892"/>
                  </a:lnTo>
                  <a:lnTo>
                    <a:pt x="421" y="875"/>
                  </a:lnTo>
                  <a:lnTo>
                    <a:pt x="453" y="861"/>
                  </a:lnTo>
                  <a:lnTo>
                    <a:pt x="487" y="849"/>
                  </a:lnTo>
                  <a:lnTo>
                    <a:pt x="522" y="841"/>
                  </a:lnTo>
                  <a:lnTo>
                    <a:pt x="560" y="839"/>
                  </a:lnTo>
                  <a:close/>
                  <a:moveTo>
                    <a:pt x="0" y="0"/>
                  </a:moveTo>
                  <a:lnTo>
                    <a:pt x="666" y="0"/>
                  </a:lnTo>
                  <a:lnTo>
                    <a:pt x="671" y="42"/>
                  </a:lnTo>
                  <a:lnTo>
                    <a:pt x="675" y="86"/>
                  </a:lnTo>
                  <a:lnTo>
                    <a:pt x="673" y="132"/>
                  </a:lnTo>
                  <a:lnTo>
                    <a:pt x="670" y="176"/>
                  </a:lnTo>
                  <a:lnTo>
                    <a:pt x="660" y="220"/>
                  </a:lnTo>
                  <a:lnTo>
                    <a:pt x="648" y="250"/>
                  </a:lnTo>
                  <a:lnTo>
                    <a:pt x="636" y="272"/>
                  </a:lnTo>
                  <a:lnTo>
                    <a:pt x="623" y="289"/>
                  </a:lnTo>
                  <a:lnTo>
                    <a:pt x="607" y="298"/>
                  </a:lnTo>
                  <a:lnTo>
                    <a:pt x="591" y="305"/>
                  </a:lnTo>
                  <a:lnTo>
                    <a:pt x="574" y="306"/>
                  </a:lnTo>
                  <a:lnTo>
                    <a:pt x="556" y="303"/>
                  </a:lnTo>
                  <a:lnTo>
                    <a:pt x="538" y="298"/>
                  </a:lnTo>
                  <a:lnTo>
                    <a:pt x="520" y="292"/>
                  </a:lnTo>
                  <a:lnTo>
                    <a:pt x="501" y="284"/>
                  </a:lnTo>
                  <a:lnTo>
                    <a:pt x="481" y="275"/>
                  </a:lnTo>
                  <a:lnTo>
                    <a:pt x="463" y="268"/>
                  </a:lnTo>
                  <a:lnTo>
                    <a:pt x="444" y="261"/>
                  </a:lnTo>
                  <a:lnTo>
                    <a:pt x="416" y="254"/>
                  </a:lnTo>
                  <a:lnTo>
                    <a:pt x="386" y="253"/>
                  </a:lnTo>
                  <a:lnTo>
                    <a:pt x="354" y="255"/>
                  </a:lnTo>
                  <a:lnTo>
                    <a:pt x="322" y="261"/>
                  </a:lnTo>
                  <a:lnTo>
                    <a:pt x="288" y="273"/>
                  </a:lnTo>
                  <a:lnTo>
                    <a:pt x="255" y="290"/>
                  </a:lnTo>
                  <a:lnTo>
                    <a:pt x="222" y="311"/>
                  </a:lnTo>
                  <a:lnTo>
                    <a:pt x="192" y="336"/>
                  </a:lnTo>
                  <a:lnTo>
                    <a:pt x="164" y="367"/>
                  </a:lnTo>
                  <a:lnTo>
                    <a:pt x="141" y="393"/>
                  </a:lnTo>
                  <a:lnTo>
                    <a:pt x="114" y="415"/>
                  </a:lnTo>
                  <a:lnTo>
                    <a:pt x="86" y="431"/>
                  </a:lnTo>
                  <a:lnTo>
                    <a:pt x="57" y="446"/>
                  </a:lnTo>
                  <a:lnTo>
                    <a:pt x="28" y="457"/>
                  </a:lnTo>
                  <a:lnTo>
                    <a:pt x="0" y="465"/>
                  </a:lnTo>
                  <a:lnTo>
                    <a:pt x="0" y="0"/>
                  </a:lnTo>
                  <a:close/>
                </a:path>
              </a:pathLst>
            </a:custGeom>
            <a:solidFill>
              <a:srgbClr val="4BA635"/>
            </a:solidFill>
            <a:ln w="0">
              <a:solidFill>
                <a:srgbClr val="4BA63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136"/>
            <p:cNvSpPr>
              <a:spLocks/>
            </p:cNvSpPr>
            <p:nvPr/>
          </p:nvSpPr>
          <p:spPr bwMode="auto">
            <a:xfrm>
              <a:off x="3365" y="1463"/>
              <a:ext cx="364" cy="231"/>
            </a:xfrm>
            <a:custGeom>
              <a:avLst/>
              <a:gdLst>
                <a:gd name="T0" fmla="*/ 1789 w 1820"/>
                <a:gd name="T1" fmla="*/ 218 h 1154"/>
                <a:gd name="T2" fmla="*/ 1681 w 1820"/>
                <a:gd name="T3" fmla="*/ 294 h 1154"/>
                <a:gd name="T4" fmla="*/ 1528 w 1820"/>
                <a:gd name="T5" fmla="*/ 318 h 1154"/>
                <a:gd name="T6" fmla="*/ 1409 w 1820"/>
                <a:gd name="T7" fmla="*/ 349 h 1154"/>
                <a:gd name="T8" fmla="*/ 1299 w 1820"/>
                <a:gd name="T9" fmla="*/ 433 h 1154"/>
                <a:gd name="T10" fmla="*/ 1209 w 1820"/>
                <a:gd name="T11" fmla="*/ 506 h 1154"/>
                <a:gd name="T12" fmla="*/ 1163 w 1820"/>
                <a:gd name="T13" fmla="*/ 519 h 1154"/>
                <a:gd name="T14" fmla="*/ 1213 w 1820"/>
                <a:gd name="T15" fmla="*/ 531 h 1154"/>
                <a:gd name="T16" fmla="*/ 1313 w 1820"/>
                <a:gd name="T17" fmla="*/ 571 h 1154"/>
                <a:gd name="T18" fmla="*/ 1405 w 1820"/>
                <a:gd name="T19" fmla="*/ 653 h 1154"/>
                <a:gd name="T20" fmla="*/ 1463 w 1820"/>
                <a:gd name="T21" fmla="*/ 801 h 1154"/>
                <a:gd name="T22" fmla="*/ 1445 w 1820"/>
                <a:gd name="T23" fmla="*/ 911 h 1154"/>
                <a:gd name="T24" fmla="*/ 1380 w 1820"/>
                <a:gd name="T25" fmla="*/ 988 h 1154"/>
                <a:gd name="T26" fmla="*/ 1300 w 1820"/>
                <a:gd name="T27" fmla="*/ 1044 h 1154"/>
                <a:gd name="T28" fmla="*/ 1236 w 1820"/>
                <a:gd name="T29" fmla="*/ 1081 h 1154"/>
                <a:gd name="T30" fmla="*/ 1175 w 1820"/>
                <a:gd name="T31" fmla="*/ 1154 h 1154"/>
                <a:gd name="T32" fmla="*/ 1012 w 1820"/>
                <a:gd name="T33" fmla="*/ 1081 h 1154"/>
                <a:gd name="T34" fmla="*/ 1098 w 1820"/>
                <a:gd name="T35" fmla="*/ 999 h 1154"/>
                <a:gd name="T36" fmla="*/ 1219 w 1820"/>
                <a:gd name="T37" fmla="*/ 911 h 1154"/>
                <a:gd name="T38" fmla="*/ 1265 w 1820"/>
                <a:gd name="T39" fmla="*/ 841 h 1154"/>
                <a:gd name="T40" fmla="*/ 1260 w 1820"/>
                <a:gd name="T41" fmla="*/ 751 h 1154"/>
                <a:gd name="T42" fmla="*/ 1202 w 1820"/>
                <a:gd name="T43" fmla="*/ 664 h 1154"/>
                <a:gd name="T44" fmla="*/ 1076 w 1820"/>
                <a:gd name="T45" fmla="*/ 610 h 1154"/>
                <a:gd name="T46" fmla="*/ 915 w 1820"/>
                <a:gd name="T47" fmla="*/ 616 h 1154"/>
                <a:gd name="T48" fmla="*/ 800 w 1820"/>
                <a:gd name="T49" fmla="*/ 664 h 1154"/>
                <a:gd name="T50" fmla="*/ 712 w 1820"/>
                <a:gd name="T51" fmla="*/ 708 h 1154"/>
                <a:gd name="T52" fmla="*/ 586 w 1820"/>
                <a:gd name="T53" fmla="*/ 705 h 1154"/>
                <a:gd name="T54" fmla="*/ 447 w 1820"/>
                <a:gd name="T55" fmla="*/ 668 h 1154"/>
                <a:gd name="T56" fmla="*/ 353 w 1820"/>
                <a:gd name="T57" fmla="*/ 709 h 1154"/>
                <a:gd name="T58" fmla="*/ 247 w 1820"/>
                <a:gd name="T59" fmla="*/ 802 h 1154"/>
                <a:gd name="T60" fmla="*/ 116 w 1820"/>
                <a:gd name="T61" fmla="*/ 859 h 1154"/>
                <a:gd name="T62" fmla="*/ 19 w 1820"/>
                <a:gd name="T63" fmla="*/ 862 h 1154"/>
                <a:gd name="T64" fmla="*/ 88 w 1820"/>
                <a:gd name="T65" fmla="*/ 570 h 1154"/>
                <a:gd name="T66" fmla="*/ 193 w 1820"/>
                <a:gd name="T67" fmla="*/ 552 h 1154"/>
                <a:gd name="T68" fmla="*/ 237 w 1820"/>
                <a:gd name="T69" fmla="*/ 501 h 1154"/>
                <a:gd name="T70" fmla="*/ 305 w 1820"/>
                <a:gd name="T71" fmla="*/ 437 h 1154"/>
                <a:gd name="T72" fmla="*/ 417 w 1820"/>
                <a:gd name="T73" fmla="*/ 413 h 1154"/>
                <a:gd name="T74" fmla="*/ 566 w 1820"/>
                <a:gd name="T75" fmla="*/ 449 h 1154"/>
                <a:gd name="T76" fmla="*/ 677 w 1820"/>
                <a:gd name="T77" fmla="*/ 491 h 1154"/>
                <a:gd name="T78" fmla="*/ 774 w 1820"/>
                <a:gd name="T79" fmla="*/ 472 h 1154"/>
                <a:gd name="T80" fmla="*/ 895 w 1820"/>
                <a:gd name="T81" fmla="*/ 448 h 1154"/>
                <a:gd name="T82" fmla="*/ 1053 w 1820"/>
                <a:gd name="T83" fmla="*/ 437 h 1154"/>
                <a:gd name="T84" fmla="*/ 1184 w 1820"/>
                <a:gd name="T85" fmla="*/ 369 h 1154"/>
                <a:gd name="T86" fmla="*/ 1314 w 1820"/>
                <a:gd name="T87" fmla="*/ 261 h 1154"/>
                <a:gd name="T88" fmla="*/ 1436 w 1820"/>
                <a:gd name="T89" fmla="*/ 200 h 1154"/>
                <a:gd name="T90" fmla="*/ 1585 w 1820"/>
                <a:gd name="T91" fmla="*/ 176 h 1154"/>
                <a:gd name="T92" fmla="*/ 1705 w 1820"/>
                <a:gd name="T93" fmla="*/ 135 h 1154"/>
                <a:gd name="T94" fmla="*/ 1779 w 1820"/>
                <a:gd name="T95" fmla="*/ 47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0" h="1154">
                  <a:moveTo>
                    <a:pt x="1820" y="0"/>
                  </a:moveTo>
                  <a:lnTo>
                    <a:pt x="1820" y="184"/>
                  </a:lnTo>
                  <a:lnTo>
                    <a:pt x="1806" y="200"/>
                  </a:lnTo>
                  <a:lnTo>
                    <a:pt x="1789" y="218"/>
                  </a:lnTo>
                  <a:lnTo>
                    <a:pt x="1768" y="237"/>
                  </a:lnTo>
                  <a:lnTo>
                    <a:pt x="1742" y="258"/>
                  </a:lnTo>
                  <a:lnTo>
                    <a:pt x="1713" y="277"/>
                  </a:lnTo>
                  <a:lnTo>
                    <a:pt x="1681" y="294"/>
                  </a:lnTo>
                  <a:lnTo>
                    <a:pt x="1646" y="307"/>
                  </a:lnTo>
                  <a:lnTo>
                    <a:pt x="1608" y="317"/>
                  </a:lnTo>
                  <a:lnTo>
                    <a:pt x="1569" y="322"/>
                  </a:lnTo>
                  <a:lnTo>
                    <a:pt x="1528" y="318"/>
                  </a:lnTo>
                  <a:lnTo>
                    <a:pt x="1498" y="317"/>
                  </a:lnTo>
                  <a:lnTo>
                    <a:pt x="1468" y="323"/>
                  </a:lnTo>
                  <a:lnTo>
                    <a:pt x="1438" y="334"/>
                  </a:lnTo>
                  <a:lnTo>
                    <a:pt x="1409" y="349"/>
                  </a:lnTo>
                  <a:lnTo>
                    <a:pt x="1380" y="367"/>
                  </a:lnTo>
                  <a:lnTo>
                    <a:pt x="1352" y="388"/>
                  </a:lnTo>
                  <a:lnTo>
                    <a:pt x="1324" y="410"/>
                  </a:lnTo>
                  <a:lnTo>
                    <a:pt x="1299" y="433"/>
                  </a:lnTo>
                  <a:lnTo>
                    <a:pt x="1273" y="455"/>
                  </a:lnTo>
                  <a:lnTo>
                    <a:pt x="1250" y="474"/>
                  </a:lnTo>
                  <a:lnTo>
                    <a:pt x="1228" y="492"/>
                  </a:lnTo>
                  <a:lnTo>
                    <a:pt x="1209" y="506"/>
                  </a:lnTo>
                  <a:lnTo>
                    <a:pt x="1191" y="515"/>
                  </a:lnTo>
                  <a:lnTo>
                    <a:pt x="1175" y="518"/>
                  </a:lnTo>
                  <a:lnTo>
                    <a:pt x="1166" y="518"/>
                  </a:lnTo>
                  <a:lnTo>
                    <a:pt x="1163" y="519"/>
                  </a:lnTo>
                  <a:lnTo>
                    <a:pt x="1168" y="520"/>
                  </a:lnTo>
                  <a:lnTo>
                    <a:pt x="1178" y="523"/>
                  </a:lnTo>
                  <a:lnTo>
                    <a:pt x="1193" y="526"/>
                  </a:lnTo>
                  <a:lnTo>
                    <a:pt x="1213" y="531"/>
                  </a:lnTo>
                  <a:lnTo>
                    <a:pt x="1236" y="538"/>
                  </a:lnTo>
                  <a:lnTo>
                    <a:pt x="1260" y="547"/>
                  </a:lnTo>
                  <a:lnTo>
                    <a:pt x="1286" y="558"/>
                  </a:lnTo>
                  <a:lnTo>
                    <a:pt x="1313" y="571"/>
                  </a:lnTo>
                  <a:lnTo>
                    <a:pt x="1338" y="587"/>
                  </a:lnTo>
                  <a:lnTo>
                    <a:pt x="1364" y="606"/>
                  </a:lnTo>
                  <a:lnTo>
                    <a:pt x="1386" y="628"/>
                  </a:lnTo>
                  <a:lnTo>
                    <a:pt x="1405" y="653"/>
                  </a:lnTo>
                  <a:lnTo>
                    <a:pt x="1428" y="694"/>
                  </a:lnTo>
                  <a:lnTo>
                    <a:pt x="1446" y="732"/>
                  </a:lnTo>
                  <a:lnTo>
                    <a:pt x="1457" y="768"/>
                  </a:lnTo>
                  <a:lnTo>
                    <a:pt x="1463" y="801"/>
                  </a:lnTo>
                  <a:lnTo>
                    <a:pt x="1464" y="831"/>
                  </a:lnTo>
                  <a:lnTo>
                    <a:pt x="1462" y="860"/>
                  </a:lnTo>
                  <a:lnTo>
                    <a:pt x="1455" y="887"/>
                  </a:lnTo>
                  <a:lnTo>
                    <a:pt x="1445" y="911"/>
                  </a:lnTo>
                  <a:lnTo>
                    <a:pt x="1432" y="933"/>
                  </a:lnTo>
                  <a:lnTo>
                    <a:pt x="1416" y="953"/>
                  </a:lnTo>
                  <a:lnTo>
                    <a:pt x="1399" y="971"/>
                  </a:lnTo>
                  <a:lnTo>
                    <a:pt x="1380" y="988"/>
                  </a:lnTo>
                  <a:lnTo>
                    <a:pt x="1360" y="1004"/>
                  </a:lnTo>
                  <a:lnTo>
                    <a:pt x="1340" y="1018"/>
                  </a:lnTo>
                  <a:lnTo>
                    <a:pt x="1319" y="1032"/>
                  </a:lnTo>
                  <a:lnTo>
                    <a:pt x="1300" y="1044"/>
                  </a:lnTo>
                  <a:lnTo>
                    <a:pt x="1282" y="1055"/>
                  </a:lnTo>
                  <a:lnTo>
                    <a:pt x="1264" y="1064"/>
                  </a:lnTo>
                  <a:lnTo>
                    <a:pt x="1249" y="1073"/>
                  </a:lnTo>
                  <a:lnTo>
                    <a:pt x="1236" y="1081"/>
                  </a:lnTo>
                  <a:lnTo>
                    <a:pt x="1218" y="1097"/>
                  </a:lnTo>
                  <a:lnTo>
                    <a:pt x="1201" y="1115"/>
                  </a:lnTo>
                  <a:lnTo>
                    <a:pt x="1187" y="1134"/>
                  </a:lnTo>
                  <a:lnTo>
                    <a:pt x="1175" y="1154"/>
                  </a:lnTo>
                  <a:lnTo>
                    <a:pt x="967" y="1154"/>
                  </a:lnTo>
                  <a:lnTo>
                    <a:pt x="983" y="1128"/>
                  </a:lnTo>
                  <a:lnTo>
                    <a:pt x="998" y="1104"/>
                  </a:lnTo>
                  <a:lnTo>
                    <a:pt x="1012" y="1081"/>
                  </a:lnTo>
                  <a:lnTo>
                    <a:pt x="1027" y="1062"/>
                  </a:lnTo>
                  <a:lnTo>
                    <a:pt x="1045" y="1041"/>
                  </a:lnTo>
                  <a:lnTo>
                    <a:pt x="1069" y="1021"/>
                  </a:lnTo>
                  <a:lnTo>
                    <a:pt x="1098" y="999"/>
                  </a:lnTo>
                  <a:lnTo>
                    <a:pt x="1129" y="977"/>
                  </a:lnTo>
                  <a:lnTo>
                    <a:pt x="1161" y="955"/>
                  </a:lnTo>
                  <a:lnTo>
                    <a:pt x="1191" y="934"/>
                  </a:lnTo>
                  <a:lnTo>
                    <a:pt x="1219" y="911"/>
                  </a:lnTo>
                  <a:lnTo>
                    <a:pt x="1242" y="889"/>
                  </a:lnTo>
                  <a:lnTo>
                    <a:pt x="1251" y="876"/>
                  </a:lnTo>
                  <a:lnTo>
                    <a:pt x="1260" y="859"/>
                  </a:lnTo>
                  <a:lnTo>
                    <a:pt x="1265" y="841"/>
                  </a:lnTo>
                  <a:lnTo>
                    <a:pt x="1268" y="819"/>
                  </a:lnTo>
                  <a:lnTo>
                    <a:pt x="1268" y="797"/>
                  </a:lnTo>
                  <a:lnTo>
                    <a:pt x="1266" y="774"/>
                  </a:lnTo>
                  <a:lnTo>
                    <a:pt x="1260" y="751"/>
                  </a:lnTo>
                  <a:lnTo>
                    <a:pt x="1251" y="728"/>
                  </a:lnTo>
                  <a:lnTo>
                    <a:pt x="1239" y="705"/>
                  </a:lnTo>
                  <a:lnTo>
                    <a:pt x="1222" y="683"/>
                  </a:lnTo>
                  <a:lnTo>
                    <a:pt x="1202" y="664"/>
                  </a:lnTo>
                  <a:lnTo>
                    <a:pt x="1178" y="646"/>
                  </a:lnTo>
                  <a:lnTo>
                    <a:pt x="1149" y="630"/>
                  </a:lnTo>
                  <a:lnTo>
                    <a:pt x="1115" y="618"/>
                  </a:lnTo>
                  <a:lnTo>
                    <a:pt x="1076" y="610"/>
                  </a:lnTo>
                  <a:lnTo>
                    <a:pt x="1030" y="605"/>
                  </a:lnTo>
                  <a:lnTo>
                    <a:pt x="989" y="605"/>
                  </a:lnTo>
                  <a:lnTo>
                    <a:pt x="950" y="608"/>
                  </a:lnTo>
                  <a:lnTo>
                    <a:pt x="915" y="616"/>
                  </a:lnTo>
                  <a:lnTo>
                    <a:pt x="883" y="625"/>
                  </a:lnTo>
                  <a:lnTo>
                    <a:pt x="852" y="637"/>
                  </a:lnTo>
                  <a:lnTo>
                    <a:pt x="826" y="651"/>
                  </a:lnTo>
                  <a:lnTo>
                    <a:pt x="800" y="664"/>
                  </a:lnTo>
                  <a:lnTo>
                    <a:pt x="776" y="677"/>
                  </a:lnTo>
                  <a:lnTo>
                    <a:pt x="753" y="689"/>
                  </a:lnTo>
                  <a:lnTo>
                    <a:pt x="733" y="699"/>
                  </a:lnTo>
                  <a:lnTo>
                    <a:pt x="712" y="708"/>
                  </a:lnTo>
                  <a:lnTo>
                    <a:pt x="692" y="712"/>
                  </a:lnTo>
                  <a:lnTo>
                    <a:pt x="655" y="715"/>
                  </a:lnTo>
                  <a:lnTo>
                    <a:pt x="620" y="712"/>
                  </a:lnTo>
                  <a:lnTo>
                    <a:pt x="586" y="705"/>
                  </a:lnTo>
                  <a:lnTo>
                    <a:pt x="553" y="696"/>
                  </a:lnTo>
                  <a:lnTo>
                    <a:pt x="519" y="685"/>
                  </a:lnTo>
                  <a:lnTo>
                    <a:pt x="484" y="675"/>
                  </a:lnTo>
                  <a:lnTo>
                    <a:pt x="447" y="668"/>
                  </a:lnTo>
                  <a:lnTo>
                    <a:pt x="424" y="668"/>
                  </a:lnTo>
                  <a:lnTo>
                    <a:pt x="400" y="676"/>
                  </a:lnTo>
                  <a:lnTo>
                    <a:pt x="377" y="691"/>
                  </a:lnTo>
                  <a:lnTo>
                    <a:pt x="353" y="709"/>
                  </a:lnTo>
                  <a:lnTo>
                    <a:pt x="328" y="731"/>
                  </a:lnTo>
                  <a:lnTo>
                    <a:pt x="302" y="755"/>
                  </a:lnTo>
                  <a:lnTo>
                    <a:pt x="274" y="779"/>
                  </a:lnTo>
                  <a:lnTo>
                    <a:pt x="247" y="802"/>
                  </a:lnTo>
                  <a:lnTo>
                    <a:pt x="215" y="822"/>
                  </a:lnTo>
                  <a:lnTo>
                    <a:pt x="183" y="841"/>
                  </a:lnTo>
                  <a:lnTo>
                    <a:pt x="149" y="853"/>
                  </a:lnTo>
                  <a:lnTo>
                    <a:pt x="116" y="859"/>
                  </a:lnTo>
                  <a:lnTo>
                    <a:pt x="88" y="864"/>
                  </a:lnTo>
                  <a:lnTo>
                    <a:pt x="63" y="865"/>
                  </a:lnTo>
                  <a:lnTo>
                    <a:pt x="40" y="865"/>
                  </a:lnTo>
                  <a:lnTo>
                    <a:pt x="19" y="862"/>
                  </a:lnTo>
                  <a:lnTo>
                    <a:pt x="0" y="858"/>
                  </a:lnTo>
                  <a:lnTo>
                    <a:pt x="0" y="558"/>
                  </a:lnTo>
                  <a:lnTo>
                    <a:pt x="41" y="565"/>
                  </a:lnTo>
                  <a:lnTo>
                    <a:pt x="88" y="570"/>
                  </a:lnTo>
                  <a:lnTo>
                    <a:pt x="138" y="570"/>
                  </a:lnTo>
                  <a:lnTo>
                    <a:pt x="161" y="566"/>
                  </a:lnTo>
                  <a:lnTo>
                    <a:pt x="179" y="560"/>
                  </a:lnTo>
                  <a:lnTo>
                    <a:pt x="193" y="552"/>
                  </a:lnTo>
                  <a:lnTo>
                    <a:pt x="206" y="542"/>
                  </a:lnTo>
                  <a:lnTo>
                    <a:pt x="216" y="530"/>
                  </a:lnTo>
                  <a:lnTo>
                    <a:pt x="226" y="517"/>
                  </a:lnTo>
                  <a:lnTo>
                    <a:pt x="237" y="501"/>
                  </a:lnTo>
                  <a:lnTo>
                    <a:pt x="249" y="486"/>
                  </a:lnTo>
                  <a:lnTo>
                    <a:pt x="264" y="469"/>
                  </a:lnTo>
                  <a:lnTo>
                    <a:pt x="282" y="454"/>
                  </a:lnTo>
                  <a:lnTo>
                    <a:pt x="305" y="437"/>
                  </a:lnTo>
                  <a:lnTo>
                    <a:pt x="326" y="426"/>
                  </a:lnTo>
                  <a:lnTo>
                    <a:pt x="354" y="417"/>
                  </a:lnTo>
                  <a:lnTo>
                    <a:pt x="384" y="414"/>
                  </a:lnTo>
                  <a:lnTo>
                    <a:pt x="417" y="413"/>
                  </a:lnTo>
                  <a:lnTo>
                    <a:pt x="453" y="416"/>
                  </a:lnTo>
                  <a:lnTo>
                    <a:pt x="491" y="422"/>
                  </a:lnTo>
                  <a:lnTo>
                    <a:pt x="528" y="433"/>
                  </a:lnTo>
                  <a:lnTo>
                    <a:pt x="566" y="449"/>
                  </a:lnTo>
                  <a:lnTo>
                    <a:pt x="602" y="468"/>
                  </a:lnTo>
                  <a:lnTo>
                    <a:pt x="629" y="482"/>
                  </a:lnTo>
                  <a:lnTo>
                    <a:pt x="653" y="489"/>
                  </a:lnTo>
                  <a:lnTo>
                    <a:pt x="677" y="491"/>
                  </a:lnTo>
                  <a:lnTo>
                    <a:pt x="701" y="490"/>
                  </a:lnTo>
                  <a:lnTo>
                    <a:pt x="724" y="485"/>
                  </a:lnTo>
                  <a:lnTo>
                    <a:pt x="748" y="479"/>
                  </a:lnTo>
                  <a:lnTo>
                    <a:pt x="774" y="472"/>
                  </a:lnTo>
                  <a:lnTo>
                    <a:pt x="802" y="463"/>
                  </a:lnTo>
                  <a:lnTo>
                    <a:pt x="829" y="456"/>
                  </a:lnTo>
                  <a:lnTo>
                    <a:pt x="861" y="451"/>
                  </a:lnTo>
                  <a:lnTo>
                    <a:pt x="895" y="448"/>
                  </a:lnTo>
                  <a:lnTo>
                    <a:pt x="931" y="449"/>
                  </a:lnTo>
                  <a:lnTo>
                    <a:pt x="976" y="449"/>
                  </a:lnTo>
                  <a:lnTo>
                    <a:pt x="1016" y="445"/>
                  </a:lnTo>
                  <a:lnTo>
                    <a:pt x="1053" y="437"/>
                  </a:lnTo>
                  <a:lnTo>
                    <a:pt x="1087" y="425"/>
                  </a:lnTo>
                  <a:lnTo>
                    <a:pt x="1121" y="409"/>
                  </a:lnTo>
                  <a:lnTo>
                    <a:pt x="1152" y="391"/>
                  </a:lnTo>
                  <a:lnTo>
                    <a:pt x="1184" y="369"/>
                  </a:lnTo>
                  <a:lnTo>
                    <a:pt x="1214" y="345"/>
                  </a:lnTo>
                  <a:lnTo>
                    <a:pt x="1247" y="317"/>
                  </a:lnTo>
                  <a:lnTo>
                    <a:pt x="1280" y="289"/>
                  </a:lnTo>
                  <a:lnTo>
                    <a:pt x="1314" y="261"/>
                  </a:lnTo>
                  <a:lnTo>
                    <a:pt x="1345" y="240"/>
                  </a:lnTo>
                  <a:lnTo>
                    <a:pt x="1375" y="223"/>
                  </a:lnTo>
                  <a:lnTo>
                    <a:pt x="1405" y="211"/>
                  </a:lnTo>
                  <a:lnTo>
                    <a:pt x="1436" y="200"/>
                  </a:lnTo>
                  <a:lnTo>
                    <a:pt x="1468" y="193"/>
                  </a:lnTo>
                  <a:lnTo>
                    <a:pt x="1504" y="187"/>
                  </a:lnTo>
                  <a:lnTo>
                    <a:pt x="1543" y="182"/>
                  </a:lnTo>
                  <a:lnTo>
                    <a:pt x="1585" y="176"/>
                  </a:lnTo>
                  <a:lnTo>
                    <a:pt x="1635" y="171"/>
                  </a:lnTo>
                  <a:lnTo>
                    <a:pt x="1659" y="165"/>
                  </a:lnTo>
                  <a:lnTo>
                    <a:pt x="1682" y="151"/>
                  </a:lnTo>
                  <a:lnTo>
                    <a:pt x="1705" y="135"/>
                  </a:lnTo>
                  <a:lnTo>
                    <a:pt x="1725" y="115"/>
                  </a:lnTo>
                  <a:lnTo>
                    <a:pt x="1744" y="92"/>
                  </a:lnTo>
                  <a:lnTo>
                    <a:pt x="1762" y="70"/>
                  </a:lnTo>
                  <a:lnTo>
                    <a:pt x="1779" y="47"/>
                  </a:lnTo>
                  <a:lnTo>
                    <a:pt x="1793" y="28"/>
                  </a:lnTo>
                  <a:lnTo>
                    <a:pt x="1808" y="11"/>
                  </a:lnTo>
                  <a:lnTo>
                    <a:pt x="1820" y="0"/>
                  </a:lnTo>
                  <a:close/>
                </a:path>
              </a:pathLst>
            </a:custGeom>
            <a:solidFill>
              <a:srgbClr val="007AC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137"/>
            <p:cNvSpPr>
              <a:spLocks noEditPoints="1"/>
            </p:cNvSpPr>
            <p:nvPr/>
          </p:nvSpPr>
          <p:spPr bwMode="auto">
            <a:xfrm>
              <a:off x="3392" y="1468"/>
              <a:ext cx="99" cy="207"/>
            </a:xfrm>
            <a:custGeom>
              <a:avLst/>
              <a:gdLst>
                <a:gd name="T0" fmla="*/ 416 w 496"/>
                <a:gd name="T1" fmla="*/ 875 h 1034"/>
                <a:gd name="T2" fmla="*/ 438 w 496"/>
                <a:gd name="T3" fmla="*/ 878 h 1034"/>
                <a:gd name="T4" fmla="*/ 457 w 496"/>
                <a:gd name="T5" fmla="*/ 886 h 1034"/>
                <a:gd name="T6" fmla="*/ 473 w 496"/>
                <a:gd name="T7" fmla="*/ 898 h 1034"/>
                <a:gd name="T8" fmla="*/ 485 w 496"/>
                <a:gd name="T9" fmla="*/ 914 h 1034"/>
                <a:gd name="T10" fmla="*/ 493 w 496"/>
                <a:gd name="T11" fmla="*/ 933 h 1034"/>
                <a:gd name="T12" fmla="*/ 496 w 496"/>
                <a:gd name="T13" fmla="*/ 954 h 1034"/>
                <a:gd name="T14" fmla="*/ 493 w 496"/>
                <a:gd name="T15" fmla="*/ 976 h 1034"/>
                <a:gd name="T16" fmla="*/ 485 w 496"/>
                <a:gd name="T17" fmla="*/ 994 h 1034"/>
                <a:gd name="T18" fmla="*/ 473 w 496"/>
                <a:gd name="T19" fmla="*/ 1011 h 1034"/>
                <a:gd name="T20" fmla="*/ 457 w 496"/>
                <a:gd name="T21" fmla="*/ 1023 h 1034"/>
                <a:gd name="T22" fmla="*/ 438 w 496"/>
                <a:gd name="T23" fmla="*/ 1031 h 1034"/>
                <a:gd name="T24" fmla="*/ 416 w 496"/>
                <a:gd name="T25" fmla="*/ 1034 h 1034"/>
                <a:gd name="T26" fmla="*/ 395 w 496"/>
                <a:gd name="T27" fmla="*/ 1031 h 1034"/>
                <a:gd name="T28" fmla="*/ 376 w 496"/>
                <a:gd name="T29" fmla="*/ 1023 h 1034"/>
                <a:gd name="T30" fmla="*/ 360 w 496"/>
                <a:gd name="T31" fmla="*/ 1011 h 1034"/>
                <a:gd name="T32" fmla="*/ 348 w 496"/>
                <a:gd name="T33" fmla="*/ 994 h 1034"/>
                <a:gd name="T34" fmla="*/ 340 w 496"/>
                <a:gd name="T35" fmla="*/ 976 h 1034"/>
                <a:gd name="T36" fmla="*/ 337 w 496"/>
                <a:gd name="T37" fmla="*/ 954 h 1034"/>
                <a:gd name="T38" fmla="*/ 340 w 496"/>
                <a:gd name="T39" fmla="*/ 933 h 1034"/>
                <a:gd name="T40" fmla="*/ 348 w 496"/>
                <a:gd name="T41" fmla="*/ 914 h 1034"/>
                <a:gd name="T42" fmla="*/ 360 w 496"/>
                <a:gd name="T43" fmla="*/ 898 h 1034"/>
                <a:gd name="T44" fmla="*/ 376 w 496"/>
                <a:gd name="T45" fmla="*/ 886 h 1034"/>
                <a:gd name="T46" fmla="*/ 395 w 496"/>
                <a:gd name="T47" fmla="*/ 878 h 1034"/>
                <a:gd name="T48" fmla="*/ 416 w 496"/>
                <a:gd name="T49" fmla="*/ 875 h 1034"/>
                <a:gd name="T50" fmla="*/ 80 w 496"/>
                <a:gd name="T51" fmla="*/ 0 h 1034"/>
                <a:gd name="T52" fmla="*/ 100 w 496"/>
                <a:gd name="T53" fmla="*/ 2 h 1034"/>
                <a:gd name="T54" fmla="*/ 120 w 496"/>
                <a:gd name="T55" fmla="*/ 10 h 1034"/>
                <a:gd name="T56" fmla="*/ 135 w 496"/>
                <a:gd name="T57" fmla="*/ 23 h 1034"/>
                <a:gd name="T58" fmla="*/ 148 w 496"/>
                <a:gd name="T59" fmla="*/ 39 h 1034"/>
                <a:gd name="T60" fmla="*/ 156 w 496"/>
                <a:gd name="T61" fmla="*/ 58 h 1034"/>
                <a:gd name="T62" fmla="*/ 158 w 496"/>
                <a:gd name="T63" fmla="*/ 78 h 1034"/>
                <a:gd name="T64" fmla="*/ 156 w 496"/>
                <a:gd name="T65" fmla="*/ 99 h 1034"/>
                <a:gd name="T66" fmla="*/ 148 w 496"/>
                <a:gd name="T67" fmla="*/ 118 h 1034"/>
                <a:gd name="T68" fmla="*/ 135 w 496"/>
                <a:gd name="T69" fmla="*/ 134 h 1034"/>
                <a:gd name="T70" fmla="*/ 120 w 496"/>
                <a:gd name="T71" fmla="*/ 147 h 1034"/>
                <a:gd name="T72" fmla="*/ 100 w 496"/>
                <a:gd name="T73" fmla="*/ 155 h 1034"/>
                <a:gd name="T74" fmla="*/ 80 w 496"/>
                <a:gd name="T75" fmla="*/ 157 h 1034"/>
                <a:gd name="T76" fmla="*/ 58 w 496"/>
                <a:gd name="T77" fmla="*/ 155 h 1034"/>
                <a:gd name="T78" fmla="*/ 40 w 496"/>
                <a:gd name="T79" fmla="*/ 147 h 1034"/>
                <a:gd name="T80" fmla="*/ 24 w 496"/>
                <a:gd name="T81" fmla="*/ 134 h 1034"/>
                <a:gd name="T82" fmla="*/ 11 w 496"/>
                <a:gd name="T83" fmla="*/ 118 h 1034"/>
                <a:gd name="T84" fmla="*/ 4 w 496"/>
                <a:gd name="T85" fmla="*/ 99 h 1034"/>
                <a:gd name="T86" fmla="*/ 0 w 496"/>
                <a:gd name="T87" fmla="*/ 78 h 1034"/>
                <a:gd name="T88" fmla="*/ 4 w 496"/>
                <a:gd name="T89" fmla="*/ 58 h 1034"/>
                <a:gd name="T90" fmla="*/ 11 w 496"/>
                <a:gd name="T91" fmla="*/ 39 h 1034"/>
                <a:gd name="T92" fmla="*/ 24 w 496"/>
                <a:gd name="T93" fmla="*/ 23 h 1034"/>
                <a:gd name="T94" fmla="*/ 40 w 496"/>
                <a:gd name="T95" fmla="*/ 10 h 1034"/>
                <a:gd name="T96" fmla="*/ 58 w 496"/>
                <a:gd name="T97" fmla="*/ 2 h 1034"/>
                <a:gd name="T98" fmla="*/ 80 w 496"/>
                <a:gd name="T99" fmla="*/ 0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6" h="1034">
                  <a:moveTo>
                    <a:pt x="416" y="875"/>
                  </a:moveTo>
                  <a:lnTo>
                    <a:pt x="438" y="878"/>
                  </a:lnTo>
                  <a:lnTo>
                    <a:pt x="457" y="886"/>
                  </a:lnTo>
                  <a:lnTo>
                    <a:pt x="473" y="898"/>
                  </a:lnTo>
                  <a:lnTo>
                    <a:pt x="485" y="914"/>
                  </a:lnTo>
                  <a:lnTo>
                    <a:pt x="493" y="933"/>
                  </a:lnTo>
                  <a:lnTo>
                    <a:pt x="496" y="954"/>
                  </a:lnTo>
                  <a:lnTo>
                    <a:pt x="493" y="976"/>
                  </a:lnTo>
                  <a:lnTo>
                    <a:pt x="485" y="994"/>
                  </a:lnTo>
                  <a:lnTo>
                    <a:pt x="473" y="1011"/>
                  </a:lnTo>
                  <a:lnTo>
                    <a:pt x="457" y="1023"/>
                  </a:lnTo>
                  <a:lnTo>
                    <a:pt x="438" y="1031"/>
                  </a:lnTo>
                  <a:lnTo>
                    <a:pt x="416" y="1034"/>
                  </a:lnTo>
                  <a:lnTo>
                    <a:pt x="395" y="1031"/>
                  </a:lnTo>
                  <a:lnTo>
                    <a:pt x="376" y="1023"/>
                  </a:lnTo>
                  <a:lnTo>
                    <a:pt x="360" y="1011"/>
                  </a:lnTo>
                  <a:lnTo>
                    <a:pt x="348" y="994"/>
                  </a:lnTo>
                  <a:lnTo>
                    <a:pt x="340" y="976"/>
                  </a:lnTo>
                  <a:lnTo>
                    <a:pt x="337" y="954"/>
                  </a:lnTo>
                  <a:lnTo>
                    <a:pt x="340" y="933"/>
                  </a:lnTo>
                  <a:lnTo>
                    <a:pt x="348" y="914"/>
                  </a:lnTo>
                  <a:lnTo>
                    <a:pt x="360" y="898"/>
                  </a:lnTo>
                  <a:lnTo>
                    <a:pt x="376" y="886"/>
                  </a:lnTo>
                  <a:lnTo>
                    <a:pt x="395" y="878"/>
                  </a:lnTo>
                  <a:lnTo>
                    <a:pt x="416" y="875"/>
                  </a:lnTo>
                  <a:close/>
                  <a:moveTo>
                    <a:pt x="80" y="0"/>
                  </a:moveTo>
                  <a:lnTo>
                    <a:pt x="100" y="2"/>
                  </a:lnTo>
                  <a:lnTo>
                    <a:pt x="120" y="10"/>
                  </a:lnTo>
                  <a:lnTo>
                    <a:pt x="135" y="23"/>
                  </a:lnTo>
                  <a:lnTo>
                    <a:pt x="148" y="39"/>
                  </a:lnTo>
                  <a:lnTo>
                    <a:pt x="156" y="58"/>
                  </a:lnTo>
                  <a:lnTo>
                    <a:pt x="158" y="78"/>
                  </a:lnTo>
                  <a:lnTo>
                    <a:pt x="156" y="99"/>
                  </a:lnTo>
                  <a:lnTo>
                    <a:pt x="148" y="118"/>
                  </a:lnTo>
                  <a:lnTo>
                    <a:pt x="135" y="134"/>
                  </a:lnTo>
                  <a:lnTo>
                    <a:pt x="120" y="147"/>
                  </a:lnTo>
                  <a:lnTo>
                    <a:pt x="100" y="155"/>
                  </a:lnTo>
                  <a:lnTo>
                    <a:pt x="80" y="157"/>
                  </a:lnTo>
                  <a:lnTo>
                    <a:pt x="58" y="155"/>
                  </a:lnTo>
                  <a:lnTo>
                    <a:pt x="40" y="147"/>
                  </a:lnTo>
                  <a:lnTo>
                    <a:pt x="24" y="134"/>
                  </a:lnTo>
                  <a:lnTo>
                    <a:pt x="11" y="118"/>
                  </a:lnTo>
                  <a:lnTo>
                    <a:pt x="4" y="99"/>
                  </a:lnTo>
                  <a:lnTo>
                    <a:pt x="0" y="78"/>
                  </a:lnTo>
                  <a:lnTo>
                    <a:pt x="4" y="58"/>
                  </a:lnTo>
                  <a:lnTo>
                    <a:pt x="11" y="39"/>
                  </a:lnTo>
                  <a:lnTo>
                    <a:pt x="24" y="23"/>
                  </a:lnTo>
                  <a:lnTo>
                    <a:pt x="40" y="10"/>
                  </a:lnTo>
                  <a:lnTo>
                    <a:pt x="58" y="2"/>
                  </a:lnTo>
                  <a:lnTo>
                    <a:pt x="80" y="0"/>
                  </a:lnTo>
                  <a:close/>
                </a:path>
              </a:pathLst>
            </a:custGeom>
            <a:solidFill>
              <a:srgbClr val="FFC533"/>
            </a:solidFill>
            <a:ln w="0">
              <a:solidFill>
                <a:srgbClr val="FFC53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138"/>
            <p:cNvSpPr>
              <a:spLocks noEditPoints="1"/>
            </p:cNvSpPr>
            <p:nvPr/>
          </p:nvSpPr>
          <p:spPr bwMode="auto">
            <a:xfrm>
              <a:off x="3513" y="1455"/>
              <a:ext cx="216" cy="239"/>
            </a:xfrm>
            <a:custGeom>
              <a:avLst/>
              <a:gdLst>
                <a:gd name="T0" fmla="*/ 100 w 1081"/>
                <a:gd name="T1" fmla="*/ 193 h 1191"/>
                <a:gd name="T2" fmla="*/ 135 w 1081"/>
                <a:gd name="T3" fmla="*/ 214 h 1191"/>
                <a:gd name="T4" fmla="*/ 156 w 1081"/>
                <a:gd name="T5" fmla="*/ 248 h 1191"/>
                <a:gd name="T6" fmla="*/ 156 w 1081"/>
                <a:gd name="T7" fmla="*/ 290 h 1191"/>
                <a:gd name="T8" fmla="*/ 135 w 1081"/>
                <a:gd name="T9" fmla="*/ 325 h 1191"/>
                <a:gd name="T10" fmla="*/ 100 w 1081"/>
                <a:gd name="T11" fmla="*/ 346 h 1191"/>
                <a:gd name="T12" fmla="*/ 58 w 1081"/>
                <a:gd name="T13" fmla="*/ 346 h 1191"/>
                <a:gd name="T14" fmla="*/ 23 w 1081"/>
                <a:gd name="T15" fmla="*/ 325 h 1191"/>
                <a:gd name="T16" fmla="*/ 3 w 1081"/>
                <a:gd name="T17" fmla="*/ 290 h 1191"/>
                <a:gd name="T18" fmla="*/ 3 w 1081"/>
                <a:gd name="T19" fmla="*/ 248 h 1191"/>
                <a:gd name="T20" fmla="*/ 23 w 1081"/>
                <a:gd name="T21" fmla="*/ 214 h 1191"/>
                <a:gd name="T22" fmla="*/ 58 w 1081"/>
                <a:gd name="T23" fmla="*/ 193 h 1191"/>
                <a:gd name="T24" fmla="*/ 375 w 1081"/>
                <a:gd name="T25" fmla="*/ 0 h 1191"/>
                <a:gd name="T26" fmla="*/ 1081 w 1081"/>
                <a:gd name="T27" fmla="*/ 1191 h 1191"/>
                <a:gd name="T28" fmla="*/ 806 w 1081"/>
                <a:gd name="T29" fmla="*/ 1168 h 1191"/>
                <a:gd name="T30" fmla="*/ 827 w 1081"/>
                <a:gd name="T31" fmla="*/ 1118 h 1191"/>
                <a:gd name="T32" fmla="*/ 855 w 1081"/>
                <a:gd name="T33" fmla="*/ 1066 h 1191"/>
                <a:gd name="T34" fmla="*/ 886 w 1081"/>
                <a:gd name="T35" fmla="*/ 1019 h 1191"/>
                <a:gd name="T36" fmla="*/ 911 w 1081"/>
                <a:gd name="T37" fmla="*/ 970 h 1191"/>
                <a:gd name="T38" fmla="*/ 930 w 1081"/>
                <a:gd name="T39" fmla="*/ 904 h 1191"/>
                <a:gd name="T40" fmla="*/ 937 w 1081"/>
                <a:gd name="T41" fmla="*/ 828 h 1191"/>
                <a:gd name="T42" fmla="*/ 930 w 1081"/>
                <a:gd name="T43" fmla="*/ 745 h 1191"/>
                <a:gd name="T44" fmla="*/ 902 w 1081"/>
                <a:gd name="T45" fmla="*/ 661 h 1191"/>
                <a:gd name="T46" fmla="*/ 851 w 1081"/>
                <a:gd name="T47" fmla="*/ 580 h 1191"/>
                <a:gd name="T48" fmla="*/ 775 w 1081"/>
                <a:gd name="T49" fmla="*/ 504 h 1191"/>
                <a:gd name="T50" fmla="*/ 694 w 1081"/>
                <a:gd name="T51" fmla="*/ 441 h 1191"/>
                <a:gd name="T52" fmla="*/ 612 w 1081"/>
                <a:gd name="T53" fmla="*/ 383 h 1191"/>
                <a:gd name="T54" fmla="*/ 534 w 1081"/>
                <a:gd name="T55" fmla="*/ 326 h 1191"/>
                <a:gd name="T56" fmla="*/ 465 w 1081"/>
                <a:gd name="T57" fmla="*/ 262 h 1191"/>
                <a:gd name="T58" fmla="*/ 413 w 1081"/>
                <a:gd name="T59" fmla="*/ 190 h 1191"/>
                <a:gd name="T60" fmla="*/ 384 w 1081"/>
                <a:gd name="T61" fmla="*/ 122 h 1191"/>
                <a:gd name="T62" fmla="*/ 373 w 1081"/>
                <a:gd name="T63" fmla="*/ 64 h 1191"/>
                <a:gd name="T64" fmla="*/ 372 w 1081"/>
                <a:gd name="T65" fmla="*/ 18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1" h="1191">
                  <a:moveTo>
                    <a:pt x="80" y="190"/>
                  </a:moveTo>
                  <a:lnTo>
                    <a:pt x="100" y="193"/>
                  </a:lnTo>
                  <a:lnTo>
                    <a:pt x="119" y="201"/>
                  </a:lnTo>
                  <a:lnTo>
                    <a:pt x="135" y="214"/>
                  </a:lnTo>
                  <a:lnTo>
                    <a:pt x="147" y="230"/>
                  </a:lnTo>
                  <a:lnTo>
                    <a:pt x="156" y="248"/>
                  </a:lnTo>
                  <a:lnTo>
                    <a:pt x="158" y="269"/>
                  </a:lnTo>
                  <a:lnTo>
                    <a:pt x="156" y="290"/>
                  </a:lnTo>
                  <a:lnTo>
                    <a:pt x="147" y="309"/>
                  </a:lnTo>
                  <a:lnTo>
                    <a:pt x="135" y="325"/>
                  </a:lnTo>
                  <a:lnTo>
                    <a:pt x="119" y="337"/>
                  </a:lnTo>
                  <a:lnTo>
                    <a:pt x="100" y="346"/>
                  </a:lnTo>
                  <a:lnTo>
                    <a:pt x="80" y="348"/>
                  </a:lnTo>
                  <a:lnTo>
                    <a:pt x="58" y="346"/>
                  </a:lnTo>
                  <a:lnTo>
                    <a:pt x="40" y="337"/>
                  </a:lnTo>
                  <a:lnTo>
                    <a:pt x="23" y="325"/>
                  </a:lnTo>
                  <a:lnTo>
                    <a:pt x="11" y="309"/>
                  </a:lnTo>
                  <a:lnTo>
                    <a:pt x="3" y="290"/>
                  </a:lnTo>
                  <a:lnTo>
                    <a:pt x="0" y="269"/>
                  </a:lnTo>
                  <a:lnTo>
                    <a:pt x="3" y="248"/>
                  </a:lnTo>
                  <a:lnTo>
                    <a:pt x="11" y="230"/>
                  </a:lnTo>
                  <a:lnTo>
                    <a:pt x="23" y="214"/>
                  </a:lnTo>
                  <a:lnTo>
                    <a:pt x="40" y="201"/>
                  </a:lnTo>
                  <a:lnTo>
                    <a:pt x="58" y="193"/>
                  </a:lnTo>
                  <a:lnTo>
                    <a:pt x="80" y="190"/>
                  </a:lnTo>
                  <a:close/>
                  <a:moveTo>
                    <a:pt x="375" y="0"/>
                  </a:moveTo>
                  <a:lnTo>
                    <a:pt x="1081" y="0"/>
                  </a:lnTo>
                  <a:lnTo>
                    <a:pt x="1081" y="1191"/>
                  </a:lnTo>
                  <a:lnTo>
                    <a:pt x="801" y="1191"/>
                  </a:lnTo>
                  <a:lnTo>
                    <a:pt x="806" y="1168"/>
                  </a:lnTo>
                  <a:lnTo>
                    <a:pt x="815" y="1144"/>
                  </a:lnTo>
                  <a:lnTo>
                    <a:pt x="827" y="1118"/>
                  </a:lnTo>
                  <a:lnTo>
                    <a:pt x="840" y="1092"/>
                  </a:lnTo>
                  <a:lnTo>
                    <a:pt x="855" y="1066"/>
                  </a:lnTo>
                  <a:lnTo>
                    <a:pt x="870" y="1041"/>
                  </a:lnTo>
                  <a:lnTo>
                    <a:pt x="886" y="1019"/>
                  </a:lnTo>
                  <a:lnTo>
                    <a:pt x="899" y="996"/>
                  </a:lnTo>
                  <a:lnTo>
                    <a:pt x="911" y="970"/>
                  </a:lnTo>
                  <a:lnTo>
                    <a:pt x="921" y="938"/>
                  </a:lnTo>
                  <a:lnTo>
                    <a:pt x="930" y="904"/>
                  </a:lnTo>
                  <a:lnTo>
                    <a:pt x="936" y="867"/>
                  </a:lnTo>
                  <a:lnTo>
                    <a:pt x="937" y="828"/>
                  </a:lnTo>
                  <a:lnTo>
                    <a:pt x="936" y="787"/>
                  </a:lnTo>
                  <a:lnTo>
                    <a:pt x="930" y="745"/>
                  </a:lnTo>
                  <a:lnTo>
                    <a:pt x="919" y="702"/>
                  </a:lnTo>
                  <a:lnTo>
                    <a:pt x="902" y="661"/>
                  </a:lnTo>
                  <a:lnTo>
                    <a:pt x="880" y="620"/>
                  </a:lnTo>
                  <a:lnTo>
                    <a:pt x="851" y="580"/>
                  </a:lnTo>
                  <a:lnTo>
                    <a:pt x="813" y="540"/>
                  </a:lnTo>
                  <a:lnTo>
                    <a:pt x="775" y="504"/>
                  </a:lnTo>
                  <a:lnTo>
                    <a:pt x="735" y="471"/>
                  </a:lnTo>
                  <a:lnTo>
                    <a:pt x="694" y="441"/>
                  </a:lnTo>
                  <a:lnTo>
                    <a:pt x="653" y="412"/>
                  </a:lnTo>
                  <a:lnTo>
                    <a:pt x="612" y="383"/>
                  </a:lnTo>
                  <a:lnTo>
                    <a:pt x="573" y="355"/>
                  </a:lnTo>
                  <a:lnTo>
                    <a:pt x="534" y="326"/>
                  </a:lnTo>
                  <a:lnTo>
                    <a:pt x="499" y="295"/>
                  </a:lnTo>
                  <a:lnTo>
                    <a:pt x="465" y="262"/>
                  </a:lnTo>
                  <a:lnTo>
                    <a:pt x="436" y="226"/>
                  </a:lnTo>
                  <a:lnTo>
                    <a:pt x="413" y="190"/>
                  </a:lnTo>
                  <a:lnTo>
                    <a:pt x="396" y="155"/>
                  </a:lnTo>
                  <a:lnTo>
                    <a:pt x="384" y="122"/>
                  </a:lnTo>
                  <a:lnTo>
                    <a:pt x="377" y="92"/>
                  </a:lnTo>
                  <a:lnTo>
                    <a:pt x="373" y="64"/>
                  </a:lnTo>
                  <a:lnTo>
                    <a:pt x="372" y="39"/>
                  </a:lnTo>
                  <a:lnTo>
                    <a:pt x="372" y="18"/>
                  </a:lnTo>
                  <a:lnTo>
                    <a:pt x="375" y="0"/>
                  </a:lnTo>
                  <a:close/>
                </a:path>
              </a:pathLst>
            </a:custGeom>
            <a:solidFill>
              <a:srgbClr val="FC873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3"/>
          <p:cNvGrpSpPr/>
          <p:nvPr/>
        </p:nvGrpSpPr>
        <p:grpSpPr>
          <a:xfrm>
            <a:off x="6114757" y="3683033"/>
            <a:ext cx="6303351" cy="2708944"/>
            <a:chOff x="6114757" y="3683033"/>
            <a:chExt cx="6303351" cy="2708944"/>
          </a:xfrm>
        </p:grpSpPr>
        <p:sp>
          <p:nvSpPr>
            <p:cNvPr id="229" name="Rectangle 13"/>
            <p:cNvSpPr/>
            <p:nvPr/>
          </p:nvSpPr>
          <p:spPr bwMode="auto">
            <a:xfrm rot="12423468" flipH="1">
              <a:off x="6114757" y="3683033"/>
              <a:ext cx="2923767" cy="2490593"/>
            </a:xfrm>
            <a:custGeom>
              <a:avLst/>
              <a:gdLst>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0 w 1617222"/>
                <a:gd name="connsiteY6" fmla="*/ 460361 h 1379595"/>
                <a:gd name="connsiteX7" fmla="*/ 0 w 1617222"/>
                <a:gd name="connsiteY7" fmla="*/ 12729 h 1379595"/>
                <a:gd name="connsiteX8" fmla="*/ 60137 w 1617222"/>
                <a:gd name="connsiteY8" fmla="*/ 5457 h 1379595"/>
                <a:gd name="connsiteX9" fmla="*/ 196440 w 1617222"/>
                <a:gd name="connsiteY9" fmla="*/ 0 h 1379595"/>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19643 w 1617222"/>
                <a:gd name="connsiteY6" fmla="*/ 957920 h 1379595"/>
                <a:gd name="connsiteX7" fmla="*/ 0 w 1617222"/>
                <a:gd name="connsiteY7" fmla="*/ 12729 h 1379595"/>
                <a:gd name="connsiteX8" fmla="*/ 60137 w 1617222"/>
                <a:gd name="connsiteY8" fmla="*/ 5457 h 1379595"/>
                <a:gd name="connsiteX9" fmla="*/ 196440 w 1617222"/>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276203 w 1833288"/>
                <a:gd name="connsiteY8" fmla="*/ 5457 h 1379595"/>
                <a:gd name="connsiteX9" fmla="*/ 412506 w 1833288"/>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412506 w 1833288"/>
                <a:gd name="connsiteY8" fmla="*/ 0 h 1379595"/>
                <a:gd name="connsiteX0" fmla="*/ 0 w 1833288"/>
                <a:gd name="connsiteY0" fmla="*/ 0 h 1174627"/>
                <a:gd name="connsiteX1" fmla="*/ 1833288 w 1833288"/>
                <a:gd name="connsiteY1" fmla="*/ 996467 h 1174627"/>
                <a:gd name="connsiteX2" fmla="*/ 1825953 w 1833288"/>
                <a:gd name="connsiteY2" fmla="*/ 1119307 h 1174627"/>
                <a:gd name="connsiteX3" fmla="*/ 1815969 w 1833288"/>
                <a:gd name="connsiteY3" fmla="*/ 1174627 h 1174627"/>
                <a:gd name="connsiteX4" fmla="*/ 1674845 w 1833288"/>
                <a:gd name="connsiteY4" fmla="*/ 1174627 h 1174627"/>
                <a:gd name="connsiteX5" fmla="*/ 1650633 w 1833288"/>
                <a:gd name="connsiteY5" fmla="*/ 1095002 h 1174627"/>
                <a:gd name="connsiteX6" fmla="*/ 235709 w 1833288"/>
                <a:gd name="connsiteY6" fmla="*/ 752952 h 1174627"/>
                <a:gd name="connsiteX7" fmla="*/ 0 w 1833288"/>
                <a:gd name="connsiteY7" fmla="*/ 0 h 1174627"/>
                <a:gd name="connsiteX0" fmla="*/ 0 w 1833288"/>
                <a:gd name="connsiteY0" fmla="*/ 38202 h 1212829"/>
                <a:gd name="connsiteX1" fmla="*/ 1833288 w 1833288"/>
                <a:gd name="connsiteY1" fmla="*/ 1034669 h 1212829"/>
                <a:gd name="connsiteX2" fmla="*/ 1825953 w 1833288"/>
                <a:gd name="connsiteY2" fmla="*/ 1157509 h 1212829"/>
                <a:gd name="connsiteX3" fmla="*/ 1815969 w 1833288"/>
                <a:gd name="connsiteY3" fmla="*/ 1212829 h 1212829"/>
                <a:gd name="connsiteX4" fmla="*/ 1674845 w 1833288"/>
                <a:gd name="connsiteY4" fmla="*/ 1212829 h 1212829"/>
                <a:gd name="connsiteX5" fmla="*/ 1650633 w 1833288"/>
                <a:gd name="connsiteY5" fmla="*/ 1133204 h 1212829"/>
                <a:gd name="connsiteX6" fmla="*/ 235709 w 1833288"/>
                <a:gd name="connsiteY6" fmla="*/ 791154 h 1212829"/>
                <a:gd name="connsiteX7" fmla="*/ 0 w 1833288"/>
                <a:gd name="connsiteY7" fmla="*/ 38202 h 1212829"/>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1650633 w 1841010"/>
                <a:gd name="connsiteY5" fmla="*/ 1171980 h 1251605"/>
                <a:gd name="connsiteX6" fmla="*/ 235709 w 1841010"/>
                <a:gd name="connsiteY6" fmla="*/ 829930 h 1251605"/>
                <a:gd name="connsiteX7" fmla="*/ 0 w 1841010"/>
                <a:gd name="connsiteY7"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235709 w 1841010"/>
                <a:gd name="connsiteY5" fmla="*/ 829930 h 1251605"/>
                <a:gd name="connsiteX6" fmla="*/ 0 w 1841010"/>
                <a:gd name="connsiteY6"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235709 w 1841010"/>
                <a:gd name="connsiteY4" fmla="*/ 829930 h 1251605"/>
                <a:gd name="connsiteX5" fmla="*/ 0 w 1841010"/>
                <a:gd name="connsiteY5" fmla="*/ 76978 h 1251605"/>
                <a:gd name="connsiteX0" fmla="*/ 0 w 2038802"/>
                <a:gd name="connsiteY0" fmla="*/ 34066 h 1225539"/>
                <a:gd name="connsiteX1" fmla="*/ 1833288 w 2038802"/>
                <a:gd name="connsiteY1" fmla="*/ 1030533 h 1225539"/>
                <a:gd name="connsiteX2" fmla="*/ 1815969 w 2038802"/>
                <a:gd name="connsiteY2" fmla="*/ 1208693 h 1225539"/>
                <a:gd name="connsiteX3" fmla="*/ 235709 w 2038802"/>
                <a:gd name="connsiteY3" fmla="*/ 787018 h 1225539"/>
                <a:gd name="connsiteX4" fmla="*/ 0 w 2038802"/>
                <a:gd name="connsiteY4" fmla="*/ 34066 h 1225539"/>
                <a:gd name="connsiteX0" fmla="*/ 0 w 2038802"/>
                <a:gd name="connsiteY0" fmla="*/ 34066 h 1225540"/>
                <a:gd name="connsiteX1" fmla="*/ 1833288 w 2038802"/>
                <a:gd name="connsiteY1" fmla="*/ 1030533 h 1225540"/>
                <a:gd name="connsiteX2" fmla="*/ 1815969 w 2038802"/>
                <a:gd name="connsiteY2" fmla="*/ 1208693 h 1225540"/>
                <a:gd name="connsiteX3" fmla="*/ 235709 w 2038802"/>
                <a:gd name="connsiteY3" fmla="*/ 787018 h 1225540"/>
                <a:gd name="connsiteX4" fmla="*/ 0 w 2038802"/>
                <a:gd name="connsiteY4" fmla="*/ 34066 h 1225540"/>
                <a:gd name="connsiteX0" fmla="*/ 0 w 2038802"/>
                <a:gd name="connsiteY0" fmla="*/ -1 h 1191473"/>
                <a:gd name="connsiteX1" fmla="*/ 1833288 w 2038802"/>
                <a:gd name="connsiteY1" fmla="*/ 996466 h 1191473"/>
                <a:gd name="connsiteX2" fmla="*/ 1815969 w 2038802"/>
                <a:gd name="connsiteY2" fmla="*/ 1174626 h 1191473"/>
                <a:gd name="connsiteX3" fmla="*/ 235709 w 2038802"/>
                <a:gd name="connsiteY3" fmla="*/ 752951 h 1191473"/>
                <a:gd name="connsiteX4" fmla="*/ 0 w 2038802"/>
                <a:gd name="connsiteY4" fmla="*/ -1 h 1191473"/>
                <a:gd name="connsiteX0" fmla="*/ 0 w 1975237"/>
                <a:gd name="connsiteY0" fmla="*/ 0 h 1227935"/>
                <a:gd name="connsiteX1" fmla="*/ 1833288 w 1975237"/>
                <a:gd name="connsiteY1" fmla="*/ 996467 h 1227935"/>
                <a:gd name="connsiteX2" fmla="*/ 1815969 w 1975237"/>
                <a:gd name="connsiteY2" fmla="*/ 1174627 h 1227935"/>
                <a:gd name="connsiteX3" fmla="*/ 235709 w 1975237"/>
                <a:gd name="connsiteY3" fmla="*/ 752952 h 1227935"/>
                <a:gd name="connsiteX4" fmla="*/ 0 w 1975237"/>
                <a:gd name="connsiteY4" fmla="*/ 0 h 1227935"/>
                <a:gd name="connsiteX0" fmla="*/ 0 w 1955407"/>
                <a:gd name="connsiteY0" fmla="*/ 0 h 1182231"/>
                <a:gd name="connsiteX1" fmla="*/ 1833288 w 1955407"/>
                <a:gd name="connsiteY1" fmla="*/ 996467 h 1182231"/>
                <a:gd name="connsiteX2" fmla="*/ 1815969 w 1955407"/>
                <a:gd name="connsiteY2" fmla="*/ 1174627 h 1182231"/>
                <a:gd name="connsiteX3" fmla="*/ 235709 w 1955407"/>
                <a:gd name="connsiteY3" fmla="*/ 752952 h 1182231"/>
                <a:gd name="connsiteX4" fmla="*/ 0 w 1955407"/>
                <a:gd name="connsiteY4" fmla="*/ 0 h 1182231"/>
                <a:gd name="connsiteX0" fmla="*/ 0 w 1955407"/>
                <a:gd name="connsiteY0" fmla="*/ 0 h 1182232"/>
                <a:gd name="connsiteX1" fmla="*/ 1833288 w 1955407"/>
                <a:gd name="connsiteY1" fmla="*/ 996467 h 1182232"/>
                <a:gd name="connsiteX2" fmla="*/ 1815969 w 1955407"/>
                <a:gd name="connsiteY2" fmla="*/ 1174627 h 1182232"/>
                <a:gd name="connsiteX3" fmla="*/ 235709 w 1955407"/>
                <a:gd name="connsiteY3" fmla="*/ 752952 h 1182232"/>
                <a:gd name="connsiteX4" fmla="*/ 0 w 1955407"/>
                <a:gd name="connsiteY4" fmla="*/ 0 h 1182232"/>
                <a:gd name="connsiteX0" fmla="*/ 0 w 1941644"/>
                <a:gd name="connsiteY0" fmla="*/ 0 h 1183339"/>
                <a:gd name="connsiteX1" fmla="*/ 1833288 w 1941644"/>
                <a:gd name="connsiteY1" fmla="*/ 996467 h 1183339"/>
                <a:gd name="connsiteX2" fmla="*/ 1815969 w 1941644"/>
                <a:gd name="connsiteY2" fmla="*/ 1174627 h 1183339"/>
                <a:gd name="connsiteX3" fmla="*/ 235709 w 1941644"/>
                <a:gd name="connsiteY3" fmla="*/ 752952 h 1183339"/>
                <a:gd name="connsiteX4" fmla="*/ 0 w 1941644"/>
                <a:gd name="connsiteY4" fmla="*/ 0 h 1183339"/>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3855"/>
                <a:gd name="connsiteY0" fmla="*/ 0 h 1355557"/>
                <a:gd name="connsiteX1" fmla="*/ 1833288 w 1833855"/>
                <a:gd name="connsiteY1" fmla="*/ 996467 h 1355557"/>
                <a:gd name="connsiteX2" fmla="*/ 1678472 w 1833855"/>
                <a:gd name="connsiteY2" fmla="*/ 1355557 h 1355557"/>
                <a:gd name="connsiteX3" fmla="*/ 235709 w 1833855"/>
                <a:gd name="connsiteY3" fmla="*/ 752952 h 1355557"/>
                <a:gd name="connsiteX4" fmla="*/ 0 w 1833855"/>
                <a:gd name="connsiteY4" fmla="*/ 0 h 1355557"/>
                <a:gd name="connsiteX0" fmla="*/ 0 w 1705192"/>
                <a:gd name="connsiteY0" fmla="*/ 0 h 1355557"/>
                <a:gd name="connsiteX1" fmla="*/ 1702338 w 1705192"/>
                <a:gd name="connsiteY1" fmla="*/ 928617 h 1355557"/>
                <a:gd name="connsiteX2" fmla="*/ 1678472 w 1705192"/>
                <a:gd name="connsiteY2" fmla="*/ 1355557 h 1355557"/>
                <a:gd name="connsiteX3" fmla="*/ 235709 w 1705192"/>
                <a:gd name="connsiteY3" fmla="*/ 752952 h 1355557"/>
                <a:gd name="connsiteX4" fmla="*/ 0 w 1705192"/>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35455 h 1391012"/>
                <a:gd name="connsiteX1" fmla="*/ 1774360 w 1775249"/>
                <a:gd name="connsiteY1" fmla="*/ 941455 h 1391012"/>
                <a:gd name="connsiteX2" fmla="*/ 1678472 w 1775249"/>
                <a:gd name="connsiteY2" fmla="*/ 1391012 h 1391012"/>
                <a:gd name="connsiteX3" fmla="*/ 235709 w 1775249"/>
                <a:gd name="connsiteY3" fmla="*/ 788407 h 1391012"/>
                <a:gd name="connsiteX4" fmla="*/ 0 w 1775249"/>
                <a:gd name="connsiteY4" fmla="*/ 35455 h 1391012"/>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882187"/>
                <a:gd name="connsiteY0" fmla="*/ 19495 h 2253815"/>
                <a:gd name="connsiteX1" fmla="*/ 1881027 w 1882187"/>
                <a:gd name="connsiteY1" fmla="*/ 1072501 h 2253815"/>
                <a:gd name="connsiteX2" fmla="*/ 1809421 w 1882187"/>
                <a:gd name="connsiteY2" fmla="*/ 1431593 h 2253815"/>
                <a:gd name="connsiteX3" fmla="*/ 90617 w 1882187"/>
                <a:gd name="connsiteY3" fmla="*/ 2253815 h 2253815"/>
                <a:gd name="connsiteX4" fmla="*/ 0 w 1882187"/>
                <a:gd name="connsiteY4" fmla="*/ 19495 h 225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87" h="2253815">
                  <a:moveTo>
                    <a:pt x="0" y="19495"/>
                  </a:moveTo>
                  <a:cubicBezTo>
                    <a:pt x="318643" y="-53001"/>
                    <a:pt x="1222989" y="31206"/>
                    <a:pt x="1881027" y="1072501"/>
                  </a:cubicBezTo>
                  <a:cubicBezTo>
                    <a:pt x="1892116" y="1182943"/>
                    <a:pt x="1820333" y="1302557"/>
                    <a:pt x="1809421" y="1431593"/>
                  </a:cubicBezTo>
                  <a:cubicBezTo>
                    <a:pt x="1538020" y="1200570"/>
                    <a:pt x="766627" y="1218325"/>
                    <a:pt x="90617" y="2253815"/>
                  </a:cubicBezTo>
                  <a:cubicBezTo>
                    <a:pt x="242385" y="1475118"/>
                    <a:pt x="314278" y="854733"/>
                    <a:pt x="0" y="19495"/>
                  </a:cubicBezTo>
                  <a:close/>
                </a:path>
              </a:pathLst>
            </a:custGeom>
            <a:gradFill flip="none" rotWithShape="1">
              <a:gsLst>
                <a:gs pos="21000">
                  <a:schemeClr val="accent4">
                    <a:lumMod val="60000"/>
                    <a:lumOff val="40000"/>
                    <a:alpha val="0"/>
                  </a:schemeClr>
                </a:gs>
                <a:gs pos="62000">
                  <a:schemeClr val="accent4">
                    <a:lumMod val="60000"/>
                    <a:lumOff val="40000"/>
                    <a:alpha val="60000"/>
                  </a:schemeClr>
                </a:gs>
                <a:gs pos="100000">
                  <a:schemeClr val="accent4">
                    <a:lumMod val="60000"/>
                    <a:lumOff val="40000"/>
                    <a:alpha val="0"/>
                  </a:schemeClr>
                </a:gs>
              </a:gsLst>
              <a:lin ang="240000" scaled="0"/>
              <a:tileRect/>
            </a:gradFill>
          </p:spPr>
          <p:txBody>
            <a:bodyPr lIns="0" rIns="0" anchor="ctr">
              <a:noAutofit/>
            </a:bodyPr>
            <a:lstStyle/>
            <a:p>
              <a:pPr marL="801688" defTabSz="919163">
                <a:spcBef>
                  <a:spcPct val="0"/>
                </a:spcBef>
              </a:pPr>
              <a:endParaRPr lang="en-US" sz="10400" dirty="0">
                <a:solidFill>
                  <a:srgbClr val="FFFFFF"/>
                </a:solidFill>
                <a:latin typeface="+mj-lt"/>
                <a:ea typeface="+mj-ea"/>
                <a:cs typeface="Arial"/>
              </a:endParaRPr>
            </a:p>
          </p:txBody>
        </p:sp>
        <p:grpSp>
          <p:nvGrpSpPr>
            <p:cNvPr id="385" name="Group 384"/>
            <p:cNvGrpSpPr>
              <a:grpSpLocks noChangeAspect="1"/>
            </p:cNvGrpSpPr>
            <p:nvPr/>
          </p:nvGrpSpPr>
          <p:grpSpPr>
            <a:xfrm>
              <a:off x="8388355" y="4914307"/>
              <a:ext cx="497477" cy="1188710"/>
              <a:chOff x="9854645" y="1096532"/>
              <a:chExt cx="301625" cy="720725"/>
            </a:xfrm>
          </p:grpSpPr>
          <p:sp>
            <p:nvSpPr>
              <p:cNvPr id="386" name="Freeform 32"/>
              <p:cNvSpPr>
                <a:spLocks/>
              </p:cNvSpPr>
              <p:nvPr/>
            </p:nvSpPr>
            <p:spPr bwMode="auto">
              <a:xfrm>
                <a:off x="9854645" y="1096532"/>
                <a:ext cx="301625" cy="720725"/>
              </a:xfrm>
              <a:custGeom>
                <a:avLst/>
                <a:gdLst>
                  <a:gd name="T0" fmla="*/ 526 w 952"/>
                  <a:gd name="T1" fmla="*/ 4 h 2266"/>
                  <a:gd name="T2" fmla="*/ 610 w 952"/>
                  <a:gd name="T3" fmla="*/ 29 h 2266"/>
                  <a:gd name="T4" fmla="*/ 683 w 952"/>
                  <a:gd name="T5" fmla="*/ 76 h 2266"/>
                  <a:gd name="T6" fmla="*/ 740 w 952"/>
                  <a:gd name="T7" fmla="*/ 142 h 2266"/>
                  <a:gd name="T8" fmla="*/ 777 w 952"/>
                  <a:gd name="T9" fmla="*/ 221 h 2266"/>
                  <a:gd name="T10" fmla="*/ 790 w 952"/>
                  <a:gd name="T11" fmla="*/ 311 h 2266"/>
                  <a:gd name="T12" fmla="*/ 781 w 952"/>
                  <a:gd name="T13" fmla="*/ 389 h 2266"/>
                  <a:gd name="T14" fmla="*/ 753 w 952"/>
                  <a:gd name="T15" fmla="*/ 460 h 2266"/>
                  <a:gd name="T16" fmla="*/ 823 w 952"/>
                  <a:gd name="T17" fmla="*/ 486 h 2266"/>
                  <a:gd name="T18" fmla="*/ 880 w 952"/>
                  <a:gd name="T19" fmla="*/ 533 h 2266"/>
                  <a:gd name="T20" fmla="*/ 921 w 952"/>
                  <a:gd name="T21" fmla="*/ 596 h 2266"/>
                  <a:gd name="T22" fmla="*/ 939 w 952"/>
                  <a:gd name="T23" fmla="*/ 669 h 2266"/>
                  <a:gd name="T24" fmla="*/ 948 w 952"/>
                  <a:gd name="T25" fmla="*/ 799 h 2266"/>
                  <a:gd name="T26" fmla="*/ 952 w 952"/>
                  <a:gd name="T27" fmla="*/ 913 h 2266"/>
                  <a:gd name="T28" fmla="*/ 951 w 952"/>
                  <a:gd name="T29" fmla="*/ 1021 h 2266"/>
                  <a:gd name="T30" fmla="*/ 945 w 952"/>
                  <a:gd name="T31" fmla="*/ 1134 h 2266"/>
                  <a:gd name="T32" fmla="*/ 935 w 952"/>
                  <a:gd name="T33" fmla="*/ 1264 h 2266"/>
                  <a:gd name="T34" fmla="*/ 916 w 952"/>
                  <a:gd name="T35" fmla="*/ 1328 h 2266"/>
                  <a:gd name="T36" fmla="*/ 876 w 952"/>
                  <a:gd name="T37" fmla="*/ 1380 h 2266"/>
                  <a:gd name="T38" fmla="*/ 833 w 952"/>
                  <a:gd name="T39" fmla="*/ 2101 h 2266"/>
                  <a:gd name="T40" fmla="*/ 819 w 952"/>
                  <a:gd name="T41" fmla="*/ 2164 h 2266"/>
                  <a:gd name="T42" fmla="*/ 783 w 952"/>
                  <a:gd name="T43" fmla="*/ 2218 h 2266"/>
                  <a:gd name="T44" fmla="*/ 730 w 952"/>
                  <a:gd name="T45" fmla="*/ 2253 h 2266"/>
                  <a:gd name="T46" fmla="*/ 665 w 952"/>
                  <a:gd name="T47" fmla="*/ 2266 h 2266"/>
                  <a:gd name="T48" fmla="*/ 530 w 952"/>
                  <a:gd name="T49" fmla="*/ 2264 h 2266"/>
                  <a:gd name="T50" fmla="*/ 475 w 952"/>
                  <a:gd name="T51" fmla="*/ 2243 h 2266"/>
                  <a:gd name="T52" fmla="*/ 422 w 952"/>
                  <a:gd name="T53" fmla="*/ 2264 h 2266"/>
                  <a:gd name="T54" fmla="*/ 287 w 952"/>
                  <a:gd name="T55" fmla="*/ 2266 h 2266"/>
                  <a:gd name="T56" fmla="*/ 222 w 952"/>
                  <a:gd name="T57" fmla="*/ 2253 h 2266"/>
                  <a:gd name="T58" fmla="*/ 169 w 952"/>
                  <a:gd name="T59" fmla="*/ 2216 h 2266"/>
                  <a:gd name="T60" fmla="*/ 133 w 952"/>
                  <a:gd name="T61" fmla="*/ 2163 h 2266"/>
                  <a:gd name="T62" fmla="*/ 119 w 952"/>
                  <a:gd name="T63" fmla="*/ 2098 h 2266"/>
                  <a:gd name="T64" fmla="*/ 76 w 952"/>
                  <a:gd name="T65" fmla="*/ 1378 h 2266"/>
                  <a:gd name="T66" fmla="*/ 36 w 952"/>
                  <a:gd name="T67" fmla="*/ 1328 h 2266"/>
                  <a:gd name="T68" fmla="*/ 17 w 952"/>
                  <a:gd name="T69" fmla="*/ 1264 h 2266"/>
                  <a:gd name="T70" fmla="*/ 7 w 952"/>
                  <a:gd name="T71" fmla="*/ 1134 h 2266"/>
                  <a:gd name="T72" fmla="*/ 1 w 952"/>
                  <a:gd name="T73" fmla="*/ 1021 h 2266"/>
                  <a:gd name="T74" fmla="*/ 0 w 952"/>
                  <a:gd name="T75" fmla="*/ 913 h 2266"/>
                  <a:gd name="T76" fmla="*/ 4 w 952"/>
                  <a:gd name="T77" fmla="*/ 799 h 2266"/>
                  <a:gd name="T78" fmla="*/ 13 w 952"/>
                  <a:gd name="T79" fmla="*/ 669 h 2266"/>
                  <a:gd name="T80" fmla="*/ 32 w 952"/>
                  <a:gd name="T81" fmla="*/ 595 h 2266"/>
                  <a:gd name="T82" fmla="*/ 73 w 952"/>
                  <a:gd name="T83" fmla="*/ 532 h 2266"/>
                  <a:gd name="T84" fmla="*/ 133 w 952"/>
                  <a:gd name="T85" fmla="*/ 485 h 2266"/>
                  <a:gd name="T86" fmla="*/ 205 w 952"/>
                  <a:gd name="T87" fmla="*/ 458 h 2266"/>
                  <a:gd name="T88" fmla="*/ 177 w 952"/>
                  <a:gd name="T89" fmla="*/ 388 h 2266"/>
                  <a:gd name="T90" fmla="*/ 168 w 952"/>
                  <a:gd name="T91" fmla="*/ 311 h 2266"/>
                  <a:gd name="T92" fmla="*/ 181 w 952"/>
                  <a:gd name="T93" fmla="*/ 221 h 2266"/>
                  <a:gd name="T94" fmla="*/ 218 w 952"/>
                  <a:gd name="T95" fmla="*/ 142 h 2266"/>
                  <a:gd name="T96" fmla="*/ 275 w 952"/>
                  <a:gd name="T97" fmla="*/ 76 h 2266"/>
                  <a:gd name="T98" fmla="*/ 348 w 952"/>
                  <a:gd name="T99" fmla="*/ 29 h 2266"/>
                  <a:gd name="T100" fmla="*/ 434 w 952"/>
                  <a:gd name="T101" fmla="*/ 4 h 2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2" h="2266">
                    <a:moveTo>
                      <a:pt x="480" y="0"/>
                    </a:moveTo>
                    <a:lnTo>
                      <a:pt x="526" y="4"/>
                    </a:lnTo>
                    <a:lnTo>
                      <a:pt x="569" y="13"/>
                    </a:lnTo>
                    <a:lnTo>
                      <a:pt x="610" y="29"/>
                    </a:lnTo>
                    <a:lnTo>
                      <a:pt x="649" y="51"/>
                    </a:lnTo>
                    <a:lnTo>
                      <a:pt x="683" y="76"/>
                    </a:lnTo>
                    <a:lnTo>
                      <a:pt x="714" y="108"/>
                    </a:lnTo>
                    <a:lnTo>
                      <a:pt x="740" y="142"/>
                    </a:lnTo>
                    <a:lnTo>
                      <a:pt x="761" y="180"/>
                    </a:lnTo>
                    <a:lnTo>
                      <a:pt x="777" y="221"/>
                    </a:lnTo>
                    <a:lnTo>
                      <a:pt x="787" y="265"/>
                    </a:lnTo>
                    <a:lnTo>
                      <a:pt x="790" y="311"/>
                    </a:lnTo>
                    <a:lnTo>
                      <a:pt x="788" y="351"/>
                    </a:lnTo>
                    <a:lnTo>
                      <a:pt x="781" y="389"/>
                    </a:lnTo>
                    <a:lnTo>
                      <a:pt x="769" y="426"/>
                    </a:lnTo>
                    <a:lnTo>
                      <a:pt x="753" y="460"/>
                    </a:lnTo>
                    <a:lnTo>
                      <a:pt x="789" y="470"/>
                    </a:lnTo>
                    <a:lnTo>
                      <a:pt x="823" y="486"/>
                    </a:lnTo>
                    <a:lnTo>
                      <a:pt x="853" y="508"/>
                    </a:lnTo>
                    <a:lnTo>
                      <a:pt x="880" y="533"/>
                    </a:lnTo>
                    <a:lnTo>
                      <a:pt x="903" y="564"/>
                    </a:lnTo>
                    <a:lnTo>
                      <a:pt x="921" y="596"/>
                    </a:lnTo>
                    <a:lnTo>
                      <a:pt x="933" y="631"/>
                    </a:lnTo>
                    <a:lnTo>
                      <a:pt x="939" y="669"/>
                    </a:lnTo>
                    <a:lnTo>
                      <a:pt x="944" y="736"/>
                    </a:lnTo>
                    <a:lnTo>
                      <a:pt x="948" y="799"/>
                    </a:lnTo>
                    <a:lnTo>
                      <a:pt x="951" y="857"/>
                    </a:lnTo>
                    <a:lnTo>
                      <a:pt x="952" y="913"/>
                    </a:lnTo>
                    <a:lnTo>
                      <a:pt x="952" y="967"/>
                    </a:lnTo>
                    <a:lnTo>
                      <a:pt x="951" y="1021"/>
                    </a:lnTo>
                    <a:lnTo>
                      <a:pt x="949" y="1076"/>
                    </a:lnTo>
                    <a:lnTo>
                      <a:pt x="945" y="1134"/>
                    </a:lnTo>
                    <a:lnTo>
                      <a:pt x="942" y="1197"/>
                    </a:lnTo>
                    <a:lnTo>
                      <a:pt x="935" y="1264"/>
                    </a:lnTo>
                    <a:lnTo>
                      <a:pt x="928" y="1297"/>
                    </a:lnTo>
                    <a:lnTo>
                      <a:pt x="916" y="1328"/>
                    </a:lnTo>
                    <a:lnTo>
                      <a:pt x="899" y="1355"/>
                    </a:lnTo>
                    <a:lnTo>
                      <a:pt x="876" y="1380"/>
                    </a:lnTo>
                    <a:lnTo>
                      <a:pt x="851" y="1399"/>
                    </a:lnTo>
                    <a:lnTo>
                      <a:pt x="833" y="2101"/>
                    </a:lnTo>
                    <a:lnTo>
                      <a:pt x="829" y="2134"/>
                    </a:lnTo>
                    <a:lnTo>
                      <a:pt x="819" y="2164"/>
                    </a:lnTo>
                    <a:lnTo>
                      <a:pt x="804" y="2192"/>
                    </a:lnTo>
                    <a:lnTo>
                      <a:pt x="783" y="2218"/>
                    </a:lnTo>
                    <a:lnTo>
                      <a:pt x="759" y="2237"/>
                    </a:lnTo>
                    <a:lnTo>
                      <a:pt x="730" y="2253"/>
                    </a:lnTo>
                    <a:lnTo>
                      <a:pt x="698" y="2262"/>
                    </a:lnTo>
                    <a:lnTo>
                      <a:pt x="665" y="2266"/>
                    </a:lnTo>
                    <a:lnTo>
                      <a:pt x="562" y="2266"/>
                    </a:lnTo>
                    <a:lnTo>
                      <a:pt x="530" y="2264"/>
                    </a:lnTo>
                    <a:lnTo>
                      <a:pt x="503" y="2255"/>
                    </a:lnTo>
                    <a:lnTo>
                      <a:pt x="475" y="2243"/>
                    </a:lnTo>
                    <a:lnTo>
                      <a:pt x="449" y="2255"/>
                    </a:lnTo>
                    <a:lnTo>
                      <a:pt x="422" y="2264"/>
                    </a:lnTo>
                    <a:lnTo>
                      <a:pt x="390" y="2266"/>
                    </a:lnTo>
                    <a:lnTo>
                      <a:pt x="287" y="2266"/>
                    </a:lnTo>
                    <a:lnTo>
                      <a:pt x="254" y="2262"/>
                    </a:lnTo>
                    <a:lnTo>
                      <a:pt x="222" y="2253"/>
                    </a:lnTo>
                    <a:lnTo>
                      <a:pt x="193" y="2237"/>
                    </a:lnTo>
                    <a:lnTo>
                      <a:pt x="169" y="2216"/>
                    </a:lnTo>
                    <a:lnTo>
                      <a:pt x="148" y="2192"/>
                    </a:lnTo>
                    <a:lnTo>
                      <a:pt x="133" y="2163"/>
                    </a:lnTo>
                    <a:lnTo>
                      <a:pt x="123" y="2132"/>
                    </a:lnTo>
                    <a:lnTo>
                      <a:pt x="119" y="2098"/>
                    </a:lnTo>
                    <a:lnTo>
                      <a:pt x="101" y="1399"/>
                    </a:lnTo>
                    <a:lnTo>
                      <a:pt x="76" y="1378"/>
                    </a:lnTo>
                    <a:lnTo>
                      <a:pt x="53" y="1355"/>
                    </a:lnTo>
                    <a:lnTo>
                      <a:pt x="36" y="1328"/>
                    </a:lnTo>
                    <a:lnTo>
                      <a:pt x="23" y="1297"/>
                    </a:lnTo>
                    <a:lnTo>
                      <a:pt x="17" y="1264"/>
                    </a:lnTo>
                    <a:lnTo>
                      <a:pt x="11" y="1196"/>
                    </a:lnTo>
                    <a:lnTo>
                      <a:pt x="7" y="1134"/>
                    </a:lnTo>
                    <a:lnTo>
                      <a:pt x="3" y="1076"/>
                    </a:lnTo>
                    <a:lnTo>
                      <a:pt x="1" y="1021"/>
                    </a:lnTo>
                    <a:lnTo>
                      <a:pt x="0" y="966"/>
                    </a:lnTo>
                    <a:lnTo>
                      <a:pt x="0" y="913"/>
                    </a:lnTo>
                    <a:lnTo>
                      <a:pt x="1" y="857"/>
                    </a:lnTo>
                    <a:lnTo>
                      <a:pt x="4" y="799"/>
                    </a:lnTo>
                    <a:lnTo>
                      <a:pt x="8" y="736"/>
                    </a:lnTo>
                    <a:lnTo>
                      <a:pt x="13" y="669"/>
                    </a:lnTo>
                    <a:lnTo>
                      <a:pt x="19" y="631"/>
                    </a:lnTo>
                    <a:lnTo>
                      <a:pt x="32" y="595"/>
                    </a:lnTo>
                    <a:lnTo>
                      <a:pt x="50" y="561"/>
                    </a:lnTo>
                    <a:lnTo>
                      <a:pt x="73" y="532"/>
                    </a:lnTo>
                    <a:lnTo>
                      <a:pt x="101" y="505"/>
                    </a:lnTo>
                    <a:lnTo>
                      <a:pt x="133" y="485"/>
                    </a:lnTo>
                    <a:lnTo>
                      <a:pt x="168" y="468"/>
                    </a:lnTo>
                    <a:lnTo>
                      <a:pt x="205" y="458"/>
                    </a:lnTo>
                    <a:lnTo>
                      <a:pt x="189" y="424"/>
                    </a:lnTo>
                    <a:lnTo>
                      <a:pt x="177" y="388"/>
                    </a:lnTo>
                    <a:lnTo>
                      <a:pt x="170" y="351"/>
                    </a:lnTo>
                    <a:lnTo>
                      <a:pt x="168" y="311"/>
                    </a:lnTo>
                    <a:lnTo>
                      <a:pt x="171" y="265"/>
                    </a:lnTo>
                    <a:lnTo>
                      <a:pt x="181" y="221"/>
                    </a:lnTo>
                    <a:lnTo>
                      <a:pt x="197" y="180"/>
                    </a:lnTo>
                    <a:lnTo>
                      <a:pt x="218" y="142"/>
                    </a:lnTo>
                    <a:lnTo>
                      <a:pt x="244" y="108"/>
                    </a:lnTo>
                    <a:lnTo>
                      <a:pt x="275" y="76"/>
                    </a:lnTo>
                    <a:lnTo>
                      <a:pt x="310" y="51"/>
                    </a:lnTo>
                    <a:lnTo>
                      <a:pt x="348" y="29"/>
                    </a:lnTo>
                    <a:lnTo>
                      <a:pt x="389" y="13"/>
                    </a:lnTo>
                    <a:lnTo>
                      <a:pt x="434" y="4"/>
                    </a:lnTo>
                    <a:lnTo>
                      <a:pt x="480" y="0"/>
                    </a:lnTo>
                    <a:close/>
                  </a:path>
                </a:pathLst>
              </a:custGeom>
              <a:solidFill>
                <a:srgbClr val="27BD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33"/>
              <p:cNvSpPr>
                <a:spLocks noEditPoints="1"/>
              </p:cNvSpPr>
              <p:nvPr/>
            </p:nvSpPr>
            <p:spPr bwMode="auto">
              <a:xfrm>
                <a:off x="9892745" y="1134632"/>
                <a:ext cx="225425" cy="644525"/>
              </a:xfrm>
              <a:custGeom>
                <a:avLst/>
                <a:gdLst>
                  <a:gd name="T0" fmla="*/ 300 w 714"/>
                  <a:gd name="T1" fmla="*/ 591 h 2026"/>
                  <a:gd name="T2" fmla="*/ 414 w 714"/>
                  <a:gd name="T3" fmla="*/ 1050 h 2026"/>
                  <a:gd name="T4" fmla="*/ 417 w 714"/>
                  <a:gd name="T5" fmla="*/ 444 h 2026"/>
                  <a:gd name="T6" fmla="*/ 513 w 714"/>
                  <a:gd name="T7" fmla="*/ 450 h 2026"/>
                  <a:gd name="T8" fmla="*/ 622 w 714"/>
                  <a:gd name="T9" fmla="*/ 460 h 2026"/>
                  <a:gd name="T10" fmla="*/ 683 w 714"/>
                  <a:gd name="T11" fmla="*/ 509 h 2026"/>
                  <a:gd name="T12" fmla="*/ 705 w 714"/>
                  <a:gd name="T13" fmla="*/ 625 h 2026"/>
                  <a:gd name="T14" fmla="*/ 714 w 714"/>
                  <a:gd name="T15" fmla="*/ 794 h 2026"/>
                  <a:gd name="T16" fmla="*/ 710 w 714"/>
                  <a:gd name="T17" fmla="*/ 951 h 2026"/>
                  <a:gd name="T18" fmla="*/ 697 w 714"/>
                  <a:gd name="T19" fmla="*/ 1133 h 2026"/>
                  <a:gd name="T20" fmla="*/ 663 w 714"/>
                  <a:gd name="T21" fmla="*/ 1180 h 2026"/>
                  <a:gd name="T22" fmla="*/ 630 w 714"/>
                  <a:gd name="T23" fmla="*/ 1187 h 2026"/>
                  <a:gd name="T24" fmla="*/ 623 w 714"/>
                  <a:gd name="T25" fmla="*/ 1191 h 2026"/>
                  <a:gd name="T26" fmla="*/ 592 w 714"/>
                  <a:gd name="T27" fmla="*/ 1994 h 2026"/>
                  <a:gd name="T28" fmla="*/ 561 w 714"/>
                  <a:gd name="T29" fmla="*/ 2024 h 2026"/>
                  <a:gd name="T30" fmla="*/ 427 w 714"/>
                  <a:gd name="T31" fmla="*/ 2024 h 2026"/>
                  <a:gd name="T32" fmla="*/ 397 w 714"/>
                  <a:gd name="T33" fmla="*/ 1994 h 2026"/>
                  <a:gd name="T34" fmla="*/ 320 w 714"/>
                  <a:gd name="T35" fmla="*/ 1320 h 2026"/>
                  <a:gd name="T36" fmla="*/ 310 w 714"/>
                  <a:gd name="T37" fmla="*/ 2007 h 2026"/>
                  <a:gd name="T38" fmla="*/ 271 w 714"/>
                  <a:gd name="T39" fmla="*/ 2026 h 2026"/>
                  <a:gd name="T40" fmla="*/ 139 w 714"/>
                  <a:gd name="T41" fmla="*/ 2017 h 2026"/>
                  <a:gd name="T42" fmla="*/ 120 w 714"/>
                  <a:gd name="T43" fmla="*/ 1978 h 2026"/>
                  <a:gd name="T44" fmla="*/ 87 w 714"/>
                  <a:gd name="T45" fmla="*/ 1190 h 2026"/>
                  <a:gd name="T46" fmla="*/ 80 w 714"/>
                  <a:gd name="T47" fmla="*/ 1186 h 2026"/>
                  <a:gd name="T48" fmla="*/ 34 w 714"/>
                  <a:gd name="T49" fmla="*/ 1168 h 2026"/>
                  <a:gd name="T50" fmla="*/ 11 w 714"/>
                  <a:gd name="T51" fmla="*/ 1067 h 2026"/>
                  <a:gd name="T52" fmla="*/ 2 w 714"/>
                  <a:gd name="T53" fmla="*/ 898 h 2026"/>
                  <a:gd name="T54" fmla="*/ 2 w 714"/>
                  <a:gd name="T55" fmla="*/ 741 h 2026"/>
                  <a:gd name="T56" fmla="*/ 12 w 714"/>
                  <a:gd name="T57" fmla="*/ 558 h 2026"/>
                  <a:gd name="T58" fmla="*/ 47 w 714"/>
                  <a:gd name="T59" fmla="*/ 488 h 2026"/>
                  <a:gd name="T60" fmla="*/ 118 w 714"/>
                  <a:gd name="T61" fmla="*/ 454 h 2026"/>
                  <a:gd name="T62" fmla="*/ 236 w 714"/>
                  <a:gd name="T63" fmla="*/ 447 h 2026"/>
                  <a:gd name="T64" fmla="*/ 361 w 714"/>
                  <a:gd name="T65" fmla="*/ 0 h 2026"/>
                  <a:gd name="T66" fmla="*/ 456 w 714"/>
                  <a:gd name="T67" fmla="*/ 26 h 2026"/>
                  <a:gd name="T68" fmla="*/ 525 w 714"/>
                  <a:gd name="T69" fmla="*/ 95 h 2026"/>
                  <a:gd name="T70" fmla="*/ 552 w 714"/>
                  <a:gd name="T71" fmla="*/ 191 h 2026"/>
                  <a:gd name="T72" fmla="*/ 525 w 714"/>
                  <a:gd name="T73" fmla="*/ 288 h 2026"/>
                  <a:gd name="T74" fmla="*/ 456 w 714"/>
                  <a:gd name="T75" fmla="*/ 356 h 2026"/>
                  <a:gd name="T76" fmla="*/ 361 w 714"/>
                  <a:gd name="T77" fmla="*/ 383 h 2026"/>
                  <a:gd name="T78" fmla="*/ 264 w 714"/>
                  <a:gd name="T79" fmla="*/ 356 h 2026"/>
                  <a:gd name="T80" fmla="*/ 195 w 714"/>
                  <a:gd name="T81" fmla="*/ 288 h 2026"/>
                  <a:gd name="T82" fmla="*/ 168 w 714"/>
                  <a:gd name="T83" fmla="*/ 191 h 2026"/>
                  <a:gd name="T84" fmla="*/ 195 w 714"/>
                  <a:gd name="T85" fmla="*/ 95 h 2026"/>
                  <a:gd name="T86" fmla="*/ 264 w 714"/>
                  <a:gd name="T87" fmla="*/ 26 h 2026"/>
                  <a:gd name="T88" fmla="*/ 361 w 714"/>
                  <a:gd name="T89" fmla="*/ 0 h 2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4" h="2026">
                    <a:moveTo>
                      <a:pt x="297" y="444"/>
                    </a:moveTo>
                    <a:lnTo>
                      <a:pt x="257" y="514"/>
                    </a:lnTo>
                    <a:lnTo>
                      <a:pt x="300" y="591"/>
                    </a:lnTo>
                    <a:lnTo>
                      <a:pt x="300" y="1050"/>
                    </a:lnTo>
                    <a:lnTo>
                      <a:pt x="361" y="1130"/>
                    </a:lnTo>
                    <a:lnTo>
                      <a:pt x="414" y="1050"/>
                    </a:lnTo>
                    <a:lnTo>
                      <a:pt x="414" y="591"/>
                    </a:lnTo>
                    <a:lnTo>
                      <a:pt x="457" y="514"/>
                    </a:lnTo>
                    <a:lnTo>
                      <a:pt x="417" y="444"/>
                    </a:lnTo>
                    <a:lnTo>
                      <a:pt x="446" y="445"/>
                    </a:lnTo>
                    <a:lnTo>
                      <a:pt x="478" y="447"/>
                    </a:lnTo>
                    <a:lnTo>
                      <a:pt x="513" y="450"/>
                    </a:lnTo>
                    <a:lnTo>
                      <a:pt x="552" y="452"/>
                    </a:lnTo>
                    <a:lnTo>
                      <a:pt x="596" y="454"/>
                    </a:lnTo>
                    <a:lnTo>
                      <a:pt x="622" y="460"/>
                    </a:lnTo>
                    <a:lnTo>
                      <a:pt x="646" y="471"/>
                    </a:lnTo>
                    <a:lnTo>
                      <a:pt x="667" y="488"/>
                    </a:lnTo>
                    <a:lnTo>
                      <a:pt x="683" y="509"/>
                    </a:lnTo>
                    <a:lnTo>
                      <a:pt x="696" y="533"/>
                    </a:lnTo>
                    <a:lnTo>
                      <a:pt x="700" y="558"/>
                    </a:lnTo>
                    <a:lnTo>
                      <a:pt x="705" y="625"/>
                    </a:lnTo>
                    <a:lnTo>
                      <a:pt x="710" y="684"/>
                    </a:lnTo>
                    <a:lnTo>
                      <a:pt x="712" y="741"/>
                    </a:lnTo>
                    <a:lnTo>
                      <a:pt x="714" y="794"/>
                    </a:lnTo>
                    <a:lnTo>
                      <a:pt x="714" y="846"/>
                    </a:lnTo>
                    <a:lnTo>
                      <a:pt x="712" y="898"/>
                    </a:lnTo>
                    <a:lnTo>
                      <a:pt x="710" y="951"/>
                    </a:lnTo>
                    <a:lnTo>
                      <a:pt x="708" y="1007"/>
                    </a:lnTo>
                    <a:lnTo>
                      <a:pt x="703" y="1067"/>
                    </a:lnTo>
                    <a:lnTo>
                      <a:pt x="697" y="1133"/>
                    </a:lnTo>
                    <a:lnTo>
                      <a:pt x="692" y="1152"/>
                    </a:lnTo>
                    <a:lnTo>
                      <a:pt x="680" y="1168"/>
                    </a:lnTo>
                    <a:lnTo>
                      <a:pt x="663" y="1180"/>
                    </a:lnTo>
                    <a:lnTo>
                      <a:pt x="645" y="1185"/>
                    </a:lnTo>
                    <a:lnTo>
                      <a:pt x="634" y="1186"/>
                    </a:lnTo>
                    <a:lnTo>
                      <a:pt x="630" y="1187"/>
                    </a:lnTo>
                    <a:lnTo>
                      <a:pt x="628" y="1188"/>
                    </a:lnTo>
                    <a:lnTo>
                      <a:pt x="627" y="1190"/>
                    </a:lnTo>
                    <a:lnTo>
                      <a:pt x="623" y="1191"/>
                    </a:lnTo>
                    <a:lnTo>
                      <a:pt x="613" y="1191"/>
                    </a:lnTo>
                    <a:lnTo>
                      <a:pt x="594" y="1978"/>
                    </a:lnTo>
                    <a:lnTo>
                      <a:pt x="592" y="1994"/>
                    </a:lnTo>
                    <a:lnTo>
                      <a:pt x="584" y="2007"/>
                    </a:lnTo>
                    <a:lnTo>
                      <a:pt x="575" y="2017"/>
                    </a:lnTo>
                    <a:lnTo>
                      <a:pt x="561" y="2024"/>
                    </a:lnTo>
                    <a:lnTo>
                      <a:pt x="546" y="2026"/>
                    </a:lnTo>
                    <a:lnTo>
                      <a:pt x="443" y="2026"/>
                    </a:lnTo>
                    <a:lnTo>
                      <a:pt x="427" y="2024"/>
                    </a:lnTo>
                    <a:lnTo>
                      <a:pt x="414" y="2017"/>
                    </a:lnTo>
                    <a:lnTo>
                      <a:pt x="404" y="2007"/>
                    </a:lnTo>
                    <a:lnTo>
                      <a:pt x="397" y="1994"/>
                    </a:lnTo>
                    <a:lnTo>
                      <a:pt x="394" y="1978"/>
                    </a:lnTo>
                    <a:lnTo>
                      <a:pt x="394" y="1320"/>
                    </a:lnTo>
                    <a:lnTo>
                      <a:pt x="320" y="1320"/>
                    </a:lnTo>
                    <a:lnTo>
                      <a:pt x="320" y="1978"/>
                    </a:lnTo>
                    <a:lnTo>
                      <a:pt x="317" y="1994"/>
                    </a:lnTo>
                    <a:lnTo>
                      <a:pt x="310" y="2007"/>
                    </a:lnTo>
                    <a:lnTo>
                      <a:pt x="300" y="2017"/>
                    </a:lnTo>
                    <a:lnTo>
                      <a:pt x="287" y="2024"/>
                    </a:lnTo>
                    <a:lnTo>
                      <a:pt x="271" y="2026"/>
                    </a:lnTo>
                    <a:lnTo>
                      <a:pt x="168" y="2026"/>
                    </a:lnTo>
                    <a:lnTo>
                      <a:pt x="153" y="2024"/>
                    </a:lnTo>
                    <a:lnTo>
                      <a:pt x="139" y="2017"/>
                    </a:lnTo>
                    <a:lnTo>
                      <a:pt x="130" y="2007"/>
                    </a:lnTo>
                    <a:lnTo>
                      <a:pt x="122" y="1994"/>
                    </a:lnTo>
                    <a:lnTo>
                      <a:pt x="120" y="1978"/>
                    </a:lnTo>
                    <a:lnTo>
                      <a:pt x="101" y="1191"/>
                    </a:lnTo>
                    <a:lnTo>
                      <a:pt x="91" y="1191"/>
                    </a:lnTo>
                    <a:lnTo>
                      <a:pt x="87" y="1190"/>
                    </a:lnTo>
                    <a:lnTo>
                      <a:pt x="86" y="1188"/>
                    </a:lnTo>
                    <a:lnTo>
                      <a:pt x="84" y="1187"/>
                    </a:lnTo>
                    <a:lnTo>
                      <a:pt x="80" y="1186"/>
                    </a:lnTo>
                    <a:lnTo>
                      <a:pt x="69" y="1185"/>
                    </a:lnTo>
                    <a:lnTo>
                      <a:pt x="51" y="1180"/>
                    </a:lnTo>
                    <a:lnTo>
                      <a:pt x="34" y="1168"/>
                    </a:lnTo>
                    <a:lnTo>
                      <a:pt x="22" y="1152"/>
                    </a:lnTo>
                    <a:lnTo>
                      <a:pt x="17" y="1133"/>
                    </a:lnTo>
                    <a:lnTo>
                      <a:pt x="11" y="1067"/>
                    </a:lnTo>
                    <a:lnTo>
                      <a:pt x="6" y="1007"/>
                    </a:lnTo>
                    <a:lnTo>
                      <a:pt x="4" y="951"/>
                    </a:lnTo>
                    <a:lnTo>
                      <a:pt x="2" y="898"/>
                    </a:lnTo>
                    <a:lnTo>
                      <a:pt x="0" y="846"/>
                    </a:lnTo>
                    <a:lnTo>
                      <a:pt x="0" y="794"/>
                    </a:lnTo>
                    <a:lnTo>
                      <a:pt x="2" y="741"/>
                    </a:lnTo>
                    <a:lnTo>
                      <a:pt x="4" y="684"/>
                    </a:lnTo>
                    <a:lnTo>
                      <a:pt x="8" y="625"/>
                    </a:lnTo>
                    <a:lnTo>
                      <a:pt x="12" y="558"/>
                    </a:lnTo>
                    <a:lnTo>
                      <a:pt x="18" y="533"/>
                    </a:lnTo>
                    <a:lnTo>
                      <a:pt x="31" y="509"/>
                    </a:lnTo>
                    <a:lnTo>
                      <a:pt x="47" y="488"/>
                    </a:lnTo>
                    <a:lnTo>
                      <a:pt x="68" y="471"/>
                    </a:lnTo>
                    <a:lnTo>
                      <a:pt x="92" y="460"/>
                    </a:lnTo>
                    <a:lnTo>
                      <a:pt x="118" y="454"/>
                    </a:lnTo>
                    <a:lnTo>
                      <a:pt x="162" y="452"/>
                    </a:lnTo>
                    <a:lnTo>
                      <a:pt x="201" y="450"/>
                    </a:lnTo>
                    <a:lnTo>
                      <a:pt x="236" y="447"/>
                    </a:lnTo>
                    <a:lnTo>
                      <a:pt x="268" y="445"/>
                    </a:lnTo>
                    <a:lnTo>
                      <a:pt x="297" y="444"/>
                    </a:lnTo>
                    <a:close/>
                    <a:moveTo>
                      <a:pt x="361" y="0"/>
                    </a:moveTo>
                    <a:lnTo>
                      <a:pt x="394" y="3"/>
                    </a:lnTo>
                    <a:lnTo>
                      <a:pt x="427" y="12"/>
                    </a:lnTo>
                    <a:lnTo>
                      <a:pt x="456" y="26"/>
                    </a:lnTo>
                    <a:lnTo>
                      <a:pt x="484" y="45"/>
                    </a:lnTo>
                    <a:lnTo>
                      <a:pt x="507" y="67"/>
                    </a:lnTo>
                    <a:lnTo>
                      <a:pt x="525" y="95"/>
                    </a:lnTo>
                    <a:lnTo>
                      <a:pt x="540" y="124"/>
                    </a:lnTo>
                    <a:lnTo>
                      <a:pt x="548" y="157"/>
                    </a:lnTo>
                    <a:lnTo>
                      <a:pt x="552" y="191"/>
                    </a:lnTo>
                    <a:lnTo>
                      <a:pt x="548" y="226"/>
                    </a:lnTo>
                    <a:lnTo>
                      <a:pt x="540" y="259"/>
                    </a:lnTo>
                    <a:lnTo>
                      <a:pt x="525" y="288"/>
                    </a:lnTo>
                    <a:lnTo>
                      <a:pt x="507" y="314"/>
                    </a:lnTo>
                    <a:lnTo>
                      <a:pt x="484" y="338"/>
                    </a:lnTo>
                    <a:lnTo>
                      <a:pt x="456" y="356"/>
                    </a:lnTo>
                    <a:lnTo>
                      <a:pt x="427" y="371"/>
                    </a:lnTo>
                    <a:lnTo>
                      <a:pt x="394" y="379"/>
                    </a:lnTo>
                    <a:lnTo>
                      <a:pt x="361" y="383"/>
                    </a:lnTo>
                    <a:lnTo>
                      <a:pt x="326" y="379"/>
                    </a:lnTo>
                    <a:lnTo>
                      <a:pt x="293" y="371"/>
                    </a:lnTo>
                    <a:lnTo>
                      <a:pt x="264" y="356"/>
                    </a:lnTo>
                    <a:lnTo>
                      <a:pt x="237" y="338"/>
                    </a:lnTo>
                    <a:lnTo>
                      <a:pt x="213" y="314"/>
                    </a:lnTo>
                    <a:lnTo>
                      <a:pt x="195" y="288"/>
                    </a:lnTo>
                    <a:lnTo>
                      <a:pt x="180" y="259"/>
                    </a:lnTo>
                    <a:lnTo>
                      <a:pt x="172" y="226"/>
                    </a:lnTo>
                    <a:lnTo>
                      <a:pt x="168" y="191"/>
                    </a:lnTo>
                    <a:lnTo>
                      <a:pt x="172" y="157"/>
                    </a:lnTo>
                    <a:lnTo>
                      <a:pt x="180" y="124"/>
                    </a:lnTo>
                    <a:lnTo>
                      <a:pt x="195" y="95"/>
                    </a:lnTo>
                    <a:lnTo>
                      <a:pt x="213" y="67"/>
                    </a:lnTo>
                    <a:lnTo>
                      <a:pt x="237" y="45"/>
                    </a:lnTo>
                    <a:lnTo>
                      <a:pt x="264" y="26"/>
                    </a:lnTo>
                    <a:lnTo>
                      <a:pt x="293" y="12"/>
                    </a:lnTo>
                    <a:lnTo>
                      <a:pt x="326" y="3"/>
                    </a:lnTo>
                    <a:lnTo>
                      <a:pt x="36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8" name="AutoShape 61"/>
            <p:cNvSpPr>
              <a:spLocks noChangeArrowheads="1"/>
            </p:cNvSpPr>
            <p:nvPr/>
          </p:nvSpPr>
          <p:spPr bwMode="auto">
            <a:xfrm>
              <a:off x="9094721" y="4904480"/>
              <a:ext cx="2207951"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p>
              <a:pPr algn="r" eaLnBrk="0" fontAlgn="base" hangingPunct="0">
                <a:spcBef>
                  <a:spcPct val="0"/>
                </a:spcBef>
                <a:spcAft>
                  <a:spcPct val="0"/>
                </a:spcAft>
              </a:pPr>
              <a:r>
                <a:rPr lang="en-US" sz="2000" b="1" dirty="0">
                  <a:solidFill>
                    <a:srgbClr val="C9F2FF"/>
                  </a:solidFill>
                </a:rPr>
                <a:t>IT </a:t>
              </a:r>
              <a:r>
                <a:rPr lang="en-US" sz="2000" b="1" dirty="0" err="1" smtClean="0">
                  <a:solidFill>
                    <a:srgbClr val="C9F2FF"/>
                  </a:solidFill>
                </a:rPr>
                <a:t>Profes</a:t>
              </a:r>
              <a:r>
                <a:rPr lang="lt-LT" sz="2000" b="1" dirty="0" smtClean="0">
                  <a:solidFill>
                    <a:srgbClr val="C9F2FF"/>
                  </a:solidFill>
                </a:rPr>
                <a:t>ionalai</a:t>
              </a:r>
              <a:endParaRPr lang="en-US" sz="2000" b="1" dirty="0">
                <a:solidFill>
                  <a:srgbClr val="C9F2FF"/>
                </a:solidFill>
              </a:endParaRPr>
            </a:p>
          </p:txBody>
        </p:sp>
        <p:sp>
          <p:nvSpPr>
            <p:cNvPr id="389" name="Content Placeholder 7"/>
            <p:cNvSpPr txBox="1">
              <a:spLocks/>
            </p:cNvSpPr>
            <p:nvPr/>
          </p:nvSpPr>
          <p:spPr>
            <a:xfrm>
              <a:off x="9156024" y="5327385"/>
              <a:ext cx="3262084" cy="1064592"/>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r>
                <a:rPr lang="lt-LT" sz="1600" b="0" dirty="0" smtClean="0">
                  <a:solidFill>
                    <a:schemeClr val="bg1"/>
                  </a:solidFill>
                </a:rPr>
                <a:t>Verslo testinumo užtikrinimas</a:t>
              </a:r>
              <a:endParaRPr lang="en-US" sz="1600" b="0" dirty="0">
                <a:solidFill>
                  <a:schemeClr val="bg1"/>
                </a:solidFill>
              </a:endParaRPr>
            </a:p>
            <a:p>
              <a:r>
                <a:rPr lang="lt-LT" sz="1600" b="0" dirty="0" smtClean="0">
                  <a:solidFill>
                    <a:schemeClr val="bg1"/>
                  </a:solidFill>
                </a:rPr>
                <a:t>Saugumo įgyvendinimas</a:t>
              </a:r>
              <a:endParaRPr lang="en-US" sz="1600" b="0" dirty="0">
                <a:solidFill>
                  <a:schemeClr val="bg1"/>
                </a:solidFill>
              </a:endParaRPr>
            </a:p>
            <a:p>
              <a:r>
                <a:rPr lang="lt-LT" sz="1600" b="0" dirty="0" smtClean="0">
                  <a:solidFill>
                    <a:schemeClr val="bg1"/>
                  </a:solidFill>
                </a:rPr>
                <a:t>Užtikrinti vadovavimą</a:t>
              </a:r>
              <a:endParaRPr lang="en-US" sz="1600" b="0" dirty="0">
                <a:solidFill>
                  <a:schemeClr val="bg1"/>
                </a:solidFill>
              </a:endParaRPr>
            </a:p>
          </p:txBody>
        </p:sp>
      </p:grpSp>
      <p:sp>
        <p:nvSpPr>
          <p:cNvPr id="391" name="Rectangle 13"/>
          <p:cNvSpPr/>
          <p:nvPr/>
        </p:nvSpPr>
        <p:spPr bwMode="auto">
          <a:xfrm rot="12337515">
            <a:off x="3641655" y="2556427"/>
            <a:ext cx="2923767" cy="2490593"/>
          </a:xfrm>
          <a:custGeom>
            <a:avLst/>
            <a:gdLst>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0 w 1617222"/>
              <a:gd name="connsiteY6" fmla="*/ 460361 h 1379595"/>
              <a:gd name="connsiteX7" fmla="*/ 0 w 1617222"/>
              <a:gd name="connsiteY7" fmla="*/ 12729 h 1379595"/>
              <a:gd name="connsiteX8" fmla="*/ 60137 w 1617222"/>
              <a:gd name="connsiteY8" fmla="*/ 5457 h 1379595"/>
              <a:gd name="connsiteX9" fmla="*/ 196440 w 1617222"/>
              <a:gd name="connsiteY9" fmla="*/ 0 h 1379595"/>
              <a:gd name="connsiteX0" fmla="*/ 196440 w 1617222"/>
              <a:gd name="connsiteY0" fmla="*/ 0 h 1379595"/>
              <a:gd name="connsiteX1" fmla="*/ 1617222 w 1617222"/>
              <a:gd name="connsiteY1" fmla="*/ 1201435 h 1379595"/>
              <a:gd name="connsiteX2" fmla="*/ 1609887 w 1617222"/>
              <a:gd name="connsiteY2" fmla="*/ 1324275 h 1379595"/>
              <a:gd name="connsiteX3" fmla="*/ 1599903 w 1617222"/>
              <a:gd name="connsiteY3" fmla="*/ 1379595 h 1379595"/>
              <a:gd name="connsiteX4" fmla="*/ 1458779 w 1617222"/>
              <a:gd name="connsiteY4" fmla="*/ 1379595 h 1379595"/>
              <a:gd name="connsiteX5" fmla="*/ 1434567 w 1617222"/>
              <a:gd name="connsiteY5" fmla="*/ 1299970 h 1379595"/>
              <a:gd name="connsiteX6" fmla="*/ 19643 w 1617222"/>
              <a:gd name="connsiteY6" fmla="*/ 957920 h 1379595"/>
              <a:gd name="connsiteX7" fmla="*/ 0 w 1617222"/>
              <a:gd name="connsiteY7" fmla="*/ 12729 h 1379595"/>
              <a:gd name="connsiteX8" fmla="*/ 60137 w 1617222"/>
              <a:gd name="connsiteY8" fmla="*/ 5457 h 1379595"/>
              <a:gd name="connsiteX9" fmla="*/ 196440 w 1617222"/>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276203 w 1833288"/>
              <a:gd name="connsiteY8" fmla="*/ 5457 h 1379595"/>
              <a:gd name="connsiteX9" fmla="*/ 412506 w 1833288"/>
              <a:gd name="connsiteY9" fmla="*/ 0 h 1379595"/>
              <a:gd name="connsiteX0" fmla="*/ 412506 w 1833288"/>
              <a:gd name="connsiteY0" fmla="*/ 0 h 1379595"/>
              <a:gd name="connsiteX1" fmla="*/ 1833288 w 1833288"/>
              <a:gd name="connsiteY1" fmla="*/ 1201435 h 1379595"/>
              <a:gd name="connsiteX2" fmla="*/ 1825953 w 1833288"/>
              <a:gd name="connsiteY2" fmla="*/ 1324275 h 1379595"/>
              <a:gd name="connsiteX3" fmla="*/ 1815969 w 1833288"/>
              <a:gd name="connsiteY3" fmla="*/ 1379595 h 1379595"/>
              <a:gd name="connsiteX4" fmla="*/ 1674845 w 1833288"/>
              <a:gd name="connsiteY4" fmla="*/ 1379595 h 1379595"/>
              <a:gd name="connsiteX5" fmla="*/ 1650633 w 1833288"/>
              <a:gd name="connsiteY5" fmla="*/ 1299970 h 1379595"/>
              <a:gd name="connsiteX6" fmla="*/ 235709 w 1833288"/>
              <a:gd name="connsiteY6" fmla="*/ 957920 h 1379595"/>
              <a:gd name="connsiteX7" fmla="*/ 0 w 1833288"/>
              <a:gd name="connsiteY7" fmla="*/ 204968 h 1379595"/>
              <a:gd name="connsiteX8" fmla="*/ 412506 w 1833288"/>
              <a:gd name="connsiteY8" fmla="*/ 0 h 1379595"/>
              <a:gd name="connsiteX0" fmla="*/ 0 w 1833288"/>
              <a:gd name="connsiteY0" fmla="*/ 0 h 1174627"/>
              <a:gd name="connsiteX1" fmla="*/ 1833288 w 1833288"/>
              <a:gd name="connsiteY1" fmla="*/ 996467 h 1174627"/>
              <a:gd name="connsiteX2" fmla="*/ 1825953 w 1833288"/>
              <a:gd name="connsiteY2" fmla="*/ 1119307 h 1174627"/>
              <a:gd name="connsiteX3" fmla="*/ 1815969 w 1833288"/>
              <a:gd name="connsiteY3" fmla="*/ 1174627 h 1174627"/>
              <a:gd name="connsiteX4" fmla="*/ 1674845 w 1833288"/>
              <a:gd name="connsiteY4" fmla="*/ 1174627 h 1174627"/>
              <a:gd name="connsiteX5" fmla="*/ 1650633 w 1833288"/>
              <a:gd name="connsiteY5" fmla="*/ 1095002 h 1174627"/>
              <a:gd name="connsiteX6" fmla="*/ 235709 w 1833288"/>
              <a:gd name="connsiteY6" fmla="*/ 752952 h 1174627"/>
              <a:gd name="connsiteX7" fmla="*/ 0 w 1833288"/>
              <a:gd name="connsiteY7" fmla="*/ 0 h 1174627"/>
              <a:gd name="connsiteX0" fmla="*/ 0 w 1833288"/>
              <a:gd name="connsiteY0" fmla="*/ 38202 h 1212829"/>
              <a:gd name="connsiteX1" fmla="*/ 1833288 w 1833288"/>
              <a:gd name="connsiteY1" fmla="*/ 1034669 h 1212829"/>
              <a:gd name="connsiteX2" fmla="*/ 1825953 w 1833288"/>
              <a:gd name="connsiteY2" fmla="*/ 1157509 h 1212829"/>
              <a:gd name="connsiteX3" fmla="*/ 1815969 w 1833288"/>
              <a:gd name="connsiteY3" fmla="*/ 1212829 h 1212829"/>
              <a:gd name="connsiteX4" fmla="*/ 1674845 w 1833288"/>
              <a:gd name="connsiteY4" fmla="*/ 1212829 h 1212829"/>
              <a:gd name="connsiteX5" fmla="*/ 1650633 w 1833288"/>
              <a:gd name="connsiteY5" fmla="*/ 1133204 h 1212829"/>
              <a:gd name="connsiteX6" fmla="*/ 235709 w 1833288"/>
              <a:gd name="connsiteY6" fmla="*/ 791154 h 1212829"/>
              <a:gd name="connsiteX7" fmla="*/ 0 w 1833288"/>
              <a:gd name="connsiteY7" fmla="*/ 38202 h 1212829"/>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1650633 w 1841010"/>
              <a:gd name="connsiteY5" fmla="*/ 1171980 h 1251605"/>
              <a:gd name="connsiteX6" fmla="*/ 235709 w 1841010"/>
              <a:gd name="connsiteY6" fmla="*/ 829930 h 1251605"/>
              <a:gd name="connsiteX7" fmla="*/ 0 w 1841010"/>
              <a:gd name="connsiteY7"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1674845 w 1841010"/>
              <a:gd name="connsiteY4" fmla="*/ 1251605 h 1251605"/>
              <a:gd name="connsiteX5" fmla="*/ 235709 w 1841010"/>
              <a:gd name="connsiteY5" fmla="*/ 829930 h 1251605"/>
              <a:gd name="connsiteX6" fmla="*/ 0 w 1841010"/>
              <a:gd name="connsiteY6" fmla="*/ 76978 h 1251605"/>
              <a:gd name="connsiteX0" fmla="*/ 0 w 1841010"/>
              <a:gd name="connsiteY0" fmla="*/ 76978 h 1251605"/>
              <a:gd name="connsiteX1" fmla="*/ 1833288 w 1841010"/>
              <a:gd name="connsiteY1" fmla="*/ 1073445 h 1251605"/>
              <a:gd name="connsiteX2" fmla="*/ 1825953 w 1841010"/>
              <a:gd name="connsiteY2" fmla="*/ 1196285 h 1251605"/>
              <a:gd name="connsiteX3" fmla="*/ 1815969 w 1841010"/>
              <a:gd name="connsiteY3" fmla="*/ 1251605 h 1251605"/>
              <a:gd name="connsiteX4" fmla="*/ 235709 w 1841010"/>
              <a:gd name="connsiteY4" fmla="*/ 829930 h 1251605"/>
              <a:gd name="connsiteX5" fmla="*/ 0 w 1841010"/>
              <a:gd name="connsiteY5" fmla="*/ 76978 h 1251605"/>
              <a:gd name="connsiteX0" fmla="*/ 0 w 2038802"/>
              <a:gd name="connsiteY0" fmla="*/ 34066 h 1225539"/>
              <a:gd name="connsiteX1" fmla="*/ 1833288 w 2038802"/>
              <a:gd name="connsiteY1" fmla="*/ 1030533 h 1225539"/>
              <a:gd name="connsiteX2" fmla="*/ 1815969 w 2038802"/>
              <a:gd name="connsiteY2" fmla="*/ 1208693 h 1225539"/>
              <a:gd name="connsiteX3" fmla="*/ 235709 w 2038802"/>
              <a:gd name="connsiteY3" fmla="*/ 787018 h 1225539"/>
              <a:gd name="connsiteX4" fmla="*/ 0 w 2038802"/>
              <a:gd name="connsiteY4" fmla="*/ 34066 h 1225539"/>
              <a:gd name="connsiteX0" fmla="*/ 0 w 2038802"/>
              <a:gd name="connsiteY0" fmla="*/ 34066 h 1225540"/>
              <a:gd name="connsiteX1" fmla="*/ 1833288 w 2038802"/>
              <a:gd name="connsiteY1" fmla="*/ 1030533 h 1225540"/>
              <a:gd name="connsiteX2" fmla="*/ 1815969 w 2038802"/>
              <a:gd name="connsiteY2" fmla="*/ 1208693 h 1225540"/>
              <a:gd name="connsiteX3" fmla="*/ 235709 w 2038802"/>
              <a:gd name="connsiteY3" fmla="*/ 787018 h 1225540"/>
              <a:gd name="connsiteX4" fmla="*/ 0 w 2038802"/>
              <a:gd name="connsiteY4" fmla="*/ 34066 h 1225540"/>
              <a:gd name="connsiteX0" fmla="*/ 0 w 2038802"/>
              <a:gd name="connsiteY0" fmla="*/ -1 h 1191473"/>
              <a:gd name="connsiteX1" fmla="*/ 1833288 w 2038802"/>
              <a:gd name="connsiteY1" fmla="*/ 996466 h 1191473"/>
              <a:gd name="connsiteX2" fmla="*/ 1815969 w 2038802"/>
              <a:gd name="connsiteY2" fmla="*/ 1174626 h 1191473"/>
              <a:gd name="connsiteX3" fmla="*/ 235709 w 2038802"/>
              <a:gd name="connsiteY3" fmla="*/ 752951 h 1191473"/>
              <a:gd name="connsiteX4" fmla="*/ 0 w 2038802"/>
              <a:gd name="connsiteY4" fmla="*/ -1 h 1191473"/>
              <a:gd name="connsiteX0" fmla="*/ 0 w 1975237"/>
              <a:gd name="connsiteY0" fmla="*/ 0 h 1227935"/>
              <a:gd name="connsiteX1" fmla="*/ 1833288 w 1975237"/>
              <a:gd name="connsiteY1" fmla="*/ 996467 h 1227935"/>
              <a:gd name="connsiteX2" fmla="*/ 1815969 w 1975237"/>
              <a:gd name="connsiteY2" fmla="*/ 1174627 h 1227935"/>
              <a:gd name="connsiteX3" fmla="*/ 235709 w 1975237"/>
              <a:gd name="connsiteY3" fmla="*/ 752952 h 1227935"/>
              <a:gd name="connsiteX4" fmla="*/ 0 w 1975237"/>
              <a:gd name="connsiteY4" fmla="*/ 0 h 1227935"/>
              <a:gd name="connsiteX0" fmla="*/ 0 w 1955407"/>
              <a:gd name="connsiteY0" fmla="*/ 0 h 1182231"/>
              <a:gd name="connsiteX1" fmla="*/ 1833288 w 1955407"/>
              <a:gd name="connsiteY1" fmla="*/ 996467 h 1182231"/>
              <a:gd name="connsiteX2" fmla="*/ 1815969 w 1955407"/>
              <a:gd name="connsiteY2" fmla="*/ 1174627 h 1182231"/>
              <a:gd name="connsiteX3" fmla="*/ 235709 w 1955407"/>
              <a:gd name="connsiteY3" fmla="*/ 752952 h 1182231"/>
              <a:gd name="connsiteX4" fmla="*/ 0 w 1955407"/>
              <a:gd name="connsiteY4" fmla="*/ 0 h 1182231"/>
              <a:gd name="connsiteX0" fmla="*/ 0 w 1955407"/>
              <a:gd name="connsiteY0" fmla="*/ 0 h 1182232"/>
              <a:gd name="connsiteX1" fmla="*/ 1833288 w 1955407"/>
              <a:gd name="connsiteY1" fmla="*/ 996467 h 1182232"/>
              <a:gd name="connsiteX2" fmla="*/ 1815969 w 1955407"/>
              <a:gd name="connsiteY2" fmla="*/ 1174627 h 1182232"/>
              <a:gd name="connsiteX3" fmla="*/ 235709 w 1955407"/>
              <a:gd name="connsiteY3" fmla="*/ 752952 h 1182232"/>
              <a:gd name="connsiteX4" fmla="*/ 0 w 1955407"/>
              <a:gd name="connsiteY4" fmla="*/ 0 h 1182232"/>
              <a:gd name="connsiteX0" fmla="*/ 0 w 1941644"/>
              <a:gd name="connsiteY0" fmla="*/ 0 h 1183339"/>
              <a:gd name="connsiteX1" fmla="*/ 1833288 w 1941644"/>
              <a:gd name="connsiteY1" fmla="*/ 996467 h 1183339"/>
              <a:gd name="connsiteX2" fmla="*/ 1815969 w 1941644"/>
              <a:gd name="connsiteY2" fmla="*/ 1174627 h 1183339"/>
              <a:gd name="connsiteX3" fmla="*/ 235709 w 1941644"/>
              <a:gd name="connsiteY3" fmla="*/ 752952 h 1183339"/>
              <a:gd name="connsiteX4" fmla="*/ 0 w 1941644"/>
              <a:gd name="connsiteY4" fmla="*/ 0 h 1183339"/>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6832"/>
              <a:gd name="connsiteY0" fmla="*/ 0 h 1174627"/>
              <a:gd name="connsiteX1" fmla="*/ 1833288 w 1836832"/>
              <a:gd name="connsiteY1" fmla="*/ 996467 h 1174627"/>
              <a:gd name="connsiteX2" fmla="*/ 1815969 w 1836832"/>
              <a:gd name="connsiteY2" fmla="*/ 1174627 h 1174627"/>
              <a:gd name="connsiteX3" fmla="*/ 235709 w 1836832"/>
              <a:gd name="connsiteY3" fmla="*/ 752952 h 1174627"/>
              <a:gd name="connsiteX4" fmla="*/ 0 w 1836832"/>
              <a:gd name="connsiteY4" fmla="*/ 0 h 1174627"/>
              <a:gd name="connsiteX0" fmla="*/ 0 w 1833855"/>
              <a:gd name="connsiteY0" fmla="*/ 0 h 1355557"/>
              <a:gd name="connsiteX1" fmla="*/ 1833288 w 1833855"/>
              <a:gd name="connsiteY1" fmla="*/ 996467 h 1355557"/>
              <a:gd name="connsiteX2" fmla="*/ 1678472 w 1833855"/>
              <a:gd name="connsiteY2" fmla="*/ 1355557 h 1355557"/>
              <a:gd name="connsiteX3" fmla="*/ 235709 w 1833855"/>
              <a:gd name="connsiteY3" fmla="*/ 752952 h 1355557"/>
              <a:gd name="connsiteX4" fmla="*/ 0 w 1833855"/>
              <a:gd name="connsiteY4" fmla="*/ 0 h 1355557"/>
              <a:gd name="connsiteX0" fmla="*/ 0 w 1705192"/>
              <a:gd name="connsiteY0" fmla="*/ 0 h 1355557"/>
              <a:gd name="connsiteX1" fmla="*/ 1702338 w 1705192"/>
              <a:gd name="connsiteY1" fmla="*/ 928617 h 1355557"/>
              <a:gd name="connsiteX2" fmla="*/ 1678472 w 1705192"/>
              <a:gd name="connsiteY2" fmla="*/ 1355557 h 1355557"/>
              <a:gd name="connsiteX3" fmla="*/ 235709 w 1705192"/>
              <a:gd name="connsiteY3" fmla="*/ 752952 h 1355557"/>
              <a:gd name="connsiteX4" fmla="*/ 0 w 1705192"/>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0 h 1355557"/>
              <a:gd name="connsiteX1" fmla="*/ 1774360 w 1775249"/>
              <a:gd name="connsiteY1" fmla="*/ 906000 h 1355557"/>
              <a:gd name="connsiteX2" fmla="*/ 1678472 w 1775249"/>
              <a:gd name="connsiteY2" fmla="*/ 1355557 h 1355557"/>
              <a:gd name="connsiteX3" fmla="*/ 235709 w 1775249"/>
              <a:gd name="connsiteY3" fmla="*/ 752952 h 1355557"/>
              <a:gd name="connsiteX4" fmla="*/ 0 w 1775249"/>
              <a:gd name="connsiteY4" fmla="*/ 0 h 1355557"/>
              <a:gd name="connsiteX0" fmla="*/ 0 w 1775249"/>
              <a:gd name="connsiteY0" fmla="*/ 35455 h 1391012"/>
              <a:gd name="connsiteX1" fmla="*/ 1774360 w 1775249"/>
              <a:gd name="connsiteY1" fmla="*/ 941455 h 1391012"/>
              <a:gd name="connsiteX2" fmla="*/ 1678472 w 1775249"/>
              <a:gd name="connsiteY2" fmla="*/ 1391012 h 1391012"/>
              <a:gd name="connsiteX3" fmla="*/ 235709 w 1775249"/>
              <a:gd name="connsiteY3" fmla="*/ 788407 h 1391012"/>
              <a:gd name="connsiteX4" fmla="*/ 0 w 1775249"/>
              <a:gd name="connsiteY4" fmla="*/ 35455 h 1391012"/>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168001"/>
              <a:gd name="connsiteX1" fmla="*/ 1774360 w 1775249"/>
              <a:gd name="connsiteY1" fmla="*/ 941455 h 2168001"/>
              <a:gd name="connsiteX2" fmla="*/ 1678472 w 1775249"/>
              <a:gd name="connsiteY2" fmla="*/ 1391012 h 2168001"/>
              <a:gd name="connsiteX3" fmla="*/ 1 w 1775249"/>
              <a:gd name="connsiteY3" fmla="*/ 2168001 h 2168001"/>
              <a:gd name="connsiteX4" fmla="*/ 0 w 1775249"/>
              <a:gd name="connsiteY4" fmla="*/ 35455 h 2168001"/>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775249"/>
              <a:gd name="connsiteY0" fmla="*/ 35455 h 2032303"/>
              <a:gd name="connsiteX1" fmla="*/ 1774360 w 1775249"/>
              <a:gd name="connsiteY1" fmla="*/ 941455 h 2032303"/>
              <a:gd name="connsiteX2" fmla="*/ 1678472 w 1775249"/>
              <a:gd name="connsiteY2" fmla="*/ 1391012 h 2032303"/>
              <a:gd name="connsiteX3" fmla="*/ 196425 w 1775249"/>
              <a:gd name="connsiteY3" fmla="*/ 2032303 h 2032303"/>
              <a:gd name="connsiteX4" fmla="*/ 0 w 1775249"/>
              <a:gd name="connsiteY4" fmla="*/ 35455 h 2032303"/>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081215"/>
              <a:gd name="connsiteX1" fmla="*/ 1905309 w 1906198"/>
              <a:gd name="connsiteY1" fmla="*/ 990367 h 2081215"/>
              <a:gd name="connsiteX2" fmla="*/ 1809421 w 1906198"/>
              <a:gd name="connsiteY2" fmla="*/ 1439924 h 2081215"/>
              <a:gd name="connsiteX3" fmla="*/ 327374 w 1906198"/>
              <a:gd name="connsiteY3" fmla="*/ 2081215 h 2081215"/>
              <a:gd name="connsiteX4" fmla="*/ 0 w 1906198"/>
              <a:gd name="connsiteY4" fmla="*/ 27826 h 2081215"/>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906198"/>
              <a:gd name="connsiteY0" fmla="*/ 27826 h 2262146"/>
              <a:gd name="connsiteX1" fmla="*/ 1905309 w 1906198"/>
              <a:gd name="connsiteY1" fmla="*/ 990367 h 2262146"/>
              <a:gd name="connsiteX2" fmla="*/ 1809421 w 1906198"/>
              <a:gd name="connsiteY2" fmla="*/ 1439924 h 2262146"/>
              <a:gd name="connsiteX3" fmla="*/ 90617 w 1906198"/>
              <a:gd name="connsiteY3" fmla="*/ 2262146 h 2262146"/>
              <a:gd name="connsiteX4" fmla="*/ 0 w 1906198"/>
              <a:gd name="connsiteY4" fmla="*/ 27826 h 2262146"/>
              <a:gd name="connsiteX0" fmla="*/ 0 w 1882187"/>
              <a:gd name="connsiteY0" fmla="*/ 19495 h 2253815"/>
              <a:gd name="connsiteX1" fmla="*/ 1881027 w 1882187"/>
              <a:gd name="connsiteY1" fmla="*/ 1072501 h 2253815"/>
              <a:gd name="connsiteX2" fmla="*/ 1809421 w 1882187"/>
              <a:gd name="connsiteY2" fmla="*/ 1431593 h 2253815"/>
              <a:gd name="connsiteX3" fmla="*/ 90617 w 1882187"/>
              <a:gd name="connsiteY3" fmla="*/ 2253815 h 2253815"/>
              <a:gd name="connsiteX4" fmla="*/ 0 w 1882187"/>
              <a:gd name="connsiteY4" fmla="*/ 19495 h 225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187" h="2253815">
                <a:moveTo>
                  <a:pt x="0" y="19495"/>
                </a:moveTo>
                <a:cubicBezTo>
                  <a:pt x="318643" y="-53001"/>
                  <a:pt x="1222989" y="31206"/>
                  <a:pt x="1881027" y="1072501"/>
                </a:cubicBezTo>
                <a:cubicBezTo>
                  <a:pt x="1892116" y="1182943"/>
                  <a:pt x="1820333" y="1302557"/>
                  <a:pt x="1809421" y="1431593"/>
                </a:cubicBezTo>
                <a:cubicBezTo>
                  <a:pt x="1538020" y="1200570"/>
                  <a:pt x="766627" y="1218325"/>
                  <a:pt x="90617" y="2253815"/>
                </a:cubicBezTo>
                <a:cubicBezTo>
                  <a:pt x="242385" y="1475118"/>
                  <a:pt x="314278" y="854733"/>
                  <a:pt x="0" y="19495"/>
                </a:cubicBezTo>
                <a:close/>
              </a:path>
            </a:pathLst>
          </a:custGeom>
          <a:gradFill flip="none" rotWithShape="1">
            <a:gsLst>
              <a:gs pos="21000">
                <a:schemeClr val="accent4">
                  <a:lumMod val="60000"/>
                  <a:lumOff val="40000"/>
                  <a:alpha val="0"/>
                </a:schemeClr>
              </a:gs>
              <a:gs pos="62000">
                <a:schemeClr val="accent4">
                  <a:lumMod val="60000"/>
                  <a:lumOff val="40000"/>
                  <a:alpha val="60000"/>
                </a:schemeClr>
              </a:gs>
              <a:gs pos="100000">
                <a:schemeClr val="accent4">
                  <a:lumMod val="60000"/>
                  <a:lumOff val="40000"/>
                  <a:alpha val="0"/>
                </a:schemeClr>
              </a:gs>
            </a:gsLst>
            <a:lin ang="240000" scaled="0"/>
            <a:tileRect/>
          </a:gradFill>
        </p:spPr>
        <p:txBody>
          <a:bodyPr lIns="0" rIns="0" anchor="ctr">
            <a:noAutofit/>
          </a:bodyPr>
          <a:lstStyle/>
          <a:p>
            <a:pPr marL="801688" defTabSz="919163">
              <a:spcBef>
                <a:spcPct val="0"/>
              </a:spcBef>
            </a:pPr>
            <a:endParaRPr lang="en-US" sz="10400" dirty="0">
              <a:solidFill>
                <a:srgbClr val="FFFFFF"/>
              </a:solidFill>
              <a:latin typeface="+mj-lt"/>
              <a:ea typeface="+mj-ea"/>
              <a:cs typeface="Arial"/>
            </a:endParaRPr>
          </a:p>
        </p:txBody>
      </p:sp>
      <p:grpSp>
        <p:nvGrpSpPr>
          <p:cNvPr id="7" name="Group 6"/>
          <p:cNvGrpSpPr/>
          <p:nvPr/>
        </p:nvGrpSpPr>
        <p:grpSpPr>
          <a:xfrm>
            <a:off x="2758355" y="2321632"/>
            <a:ext cx="1680037" cy="1165513"/>
            <a:chOff x="2758355" y="2321632"/>
            <a:chExt cx="1680037" cy="1165513"/>
          </a:xfrm>
        </p:grpSpPr>
        <p:sp>
          <p:nvSpPr>
            <p:cNvPr id="393" name="Freeform 392"/>
            <p:cNvSpPr>
              <a:spLocks/>
            </p:cNvSpPr>
            <p:nvPr/>
          </p:nvSpPr>
          <p:spPr bwMode="white">
            <a:xfrm>
              <a:off x="2758355" y="2321632"/>
              <a:ext cx="1680037" cy="1165513"/>
            </a:xfrm>
            <a:custGeom>
              <a:avLst/>
              <a:gdLst>
                <a:gd name="T0" fmla="*/ 1997 w 3753"/>
                <a:gd name="T1" fmla="*/ 13 h 2606"/>
                <a:gd name="T2" fmla="*/ 2158 w 3753"/>
                <a:gd name="T3" fmla="*/ 73 h 2606"/>
                <a:gd name="T4" fmla="*/ 2270 w 3753"/>
                <a:gd name="T5" fmla="*/ 131 h 2606"/>
                <a:gd name="T6" fmla="*/ 3555 w 3753"/>
                <a:gd name="T7" fmla="*/ 124 h 2606"/>
                <a:gd name="T8" fmla="*/ 3655 w 3753"/>
                <a:gd name="T9" fmla="*/ 149 h 2606"/>
                <a:gd name="T10" fmla="*/ 3725 w 3753"/>
                <a:gd name="T11" fmla="*/ 217 h 2606"/>
                <a:gd name="T12" fmla="*/ 3753 w 3753"/>
                <a:gd name="T13" fmla="*/ 311 h 2606"/>
                <a:gd name="T14" fmla="*/ 3740 w 3753"/>
                <a:gd name="T15" fmla="*/ 1323 h 2606"/>
                <a:gd name="T16" fmla="*/ 3682 w 3753"/>
                <a:gd name="T17" fmla="*/ 1401 h 2606"/>
                <a:gd name="T18" fmla="*/ 3590 w 3753"/>
                <a:gd name="T19" fmla="*/ 1442 h 2606"/>
                <a:gd name="T20" fmla="*/ 3245 w 3753"/>
                <a:gd name="T21" fmla="*/ 1462 h 2606"/>
                <a:gd name="T22" fmla="*/ 3297 w 3753"/>
                <a:gd name="T23" fmla="*/ 1537 h 2606"/>
                <a:gd name="T24" fmla="*/ 3308 w 3753"/>
                <a:gd name="T25" fmla="*/ 1630 h 2606"/>
                <a:gd name="T26" fmla="*/ 3283 w 3753"/>
                <a:gd name="T27" fmla="*/ 1705 h 2606"/>
                <a:gd name="T28" fmla="*/ 3216 w 3753"/>
                <a:gd name="T29" fmla="*/ 1746 h 2606"/>
                <a:gd name="T30" fmla="*/ 2555 w 3753"/>
                <a:gd name="T31" fmla="*/ 1748 h 2606"/>
                <a:gd name="T32" fmla="*/ 2548 w 3753"/>
                <a:gd name="T33" fmla="*/ 1941 h 2606"/>
                <a:gd name="T34" fmla="*/ 2528 w 3753"/>
                <a:gd name="T35" fmla="*/ 2177 h 2606"/>
                <a:gd name="T36" fmla="*/ 2490 w 3753"/>
                <a:gd name="T37" fmla="*/ 2278 h 2606"/>
                <a:gd name="T38" fmla="*/ 2405 w 3753"/>
                <a:gd name="T39" fmla="*/ 2349 h 2606"/>
                <a:gd name="T40" fmla="*/ 2392 w 3753"/>
                <a:gd name="T41" fmla="*/ 2480 h 2606"/>
                <a:gd name="T42" fmla="*/ 2335 w 3753"/>
                <a:gd name="T43" fmla="*/ 2561 h 2606"/>
                <a:gd name="T44" fmla="*/ 2244 w 3753"/>
                <a:gd name="T45" fmla="*/ 2604 h 2606"/>
                <a:gd name="T46" fmla="*/ 1508 w 3753"/>
                <a:gd name="T47" fmla="*/ 2604 h 2606"/>
                <a:gd name="T48" fmla="*/ 1418 w 3753"/>
                <a:gd name="T49" fmla="*/ 2561 h 2606"/>
                <a:gd name="T50" fmla="*/ 1360 w 3753"/>
                <a:gd name="T51" fmla="*/ 2480 h 2606"/>
                <a:gd name="T52" fmla="*/ 1348 w 3753"/>
                <a:gd name="T53" fmla="*/ 2349 h 2606"/>
                <a:gd name="T54" fmla="*/ 1264 w 3753"/>
                <a:gd name="T55" fmla="*/ 2280 h 2606"/>
                <a:gd name="T56" fmla="*/ 1224 w 3753"/>
                <a:gd name="T57" fmla="*/ 2177 h 2606"/>
                <a:gd name="T58" fmla="*/ 1206 w 3753"/>
                <a:gd name="T59" fmla="*/ 1942 h 2606"/>
                <a:gd name="T60" fmla="*/ 1198 w 3753"/>
                <a:gd name="T61" fmla="*/ 1748 h 2606"/>
                <a:gd name="T62" fmla="*/ 537 w 3753"/>
                <a:gd name="T63" fmla="*/ 1746 h 2606"/>
                <a:gd name="T64" fmla="*/ 470 w 3753"/>
                <a:gd name="T65" fmla="*/ 1705 h 2606"/>
                <a:gd name="T66" fmla="*/ 444 w 3753"/>
                <a:gd name="T67" fmla="*/ 1630 h 2606"/>
                <a:gd name="T68" fmla="*/ 456 w 3753"/>
                <a:gd name="T69" fmla="*/ 1537 h 2606"/>
                <a:gd name="T70" fmla="*/ 507 w 3753"/>
                <a:gd name="T71" fmla="*/ 1462 h 2606"/>
                <a:gd name="T72" fmla="*/ 162 w 3753"/>
                <a:gd name="T73" fmla="*/ 1442 h 2606"/>
                <a:gd name="T74" fmla="*/ 70 w 3753"/>
                <a:gd name="T75" fmla="*/ 1401 h 2606"/>
                <a:gd name="T76" fmla="*/ 12 w 3753"/>
                <a:gd name="T77" fmla="*/ 1323 h 2606"/>
                <a:gd name="T78" fmla="*/ 0 w 3753"/>
                <a:gd name="T79" fmla="*/ 311 h 2606"/>
                <a:gd name="T80" fmla="*/ 27 w 3753"/>
                <a:gd name="T81" fmla="*/ 217 h 2606"/>
                <a:gd name="T82" fmla="*/ 98 w 3753"/>
                <a:gd name="T83" fmla="*/ 149 h 2606"/>
                <a:gd name="T84" fmla="*/ 198 w 3753"/>
                <a:gd name="T85" fmla="*/ 124 h 2606"/>
                <a:gd name="T86" fmla="*/ 1487 w 3753"/>
                <a:gd name="T87" fmla="*/ 132 h 2606"/>
                <a:gd name="T88" fmla="*/ 1601 w 3753"/>
                <a:gd name="T89" fmla="*/ 75 h 2606"/>
                <a:gd name="T90" fmla="*/ 1764 w 3753"/>
                <a:gd name="T91" fmla="*/ 13 h 2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53" h="2606">
                  <a:moveTo>
                    <a:pt x="1881" y="0"/>
                  </a:moveTo>
                  <a:lnTo>
                    <a:pt x="1941" y="3"/>
                  </a:lnTo>
                  <a:lnTo>
                    <a:pt x="1997" y="13"/>
                  </a:lnTo>
                  <a:lnTo>
                    <a:pt x="2053" y="27"/>
                  </a:lnTo>
                  <a:lnTo>
                    <a:pt x="2108" y="48"/>
                  </a:lnTo>
                  <a:lnTo>
                    <a:pt x="2158" y="73"/>
                  </a:lnTo>
                  <a:lnTo>
                    <a:pt x="2207" y="104"/>
                  </a:lnTo>
                  <a:lnTo>
                    <a:pt x="2251" y="140"/>
                  </a:lnTo>
                  <a:lnTo>
                    <a:pt x="2270" y="131"/>
                  </a:lnTo>
                  <a:lnTo>
                    <a:pt x="2289" y="126"/>
                  </a:lnTo>
                  <a:lnTo>
                    <a:pt x="2309" y="124"/>
                  </a:lnTo>
                  <a:lnTo>
                    <a:pt x="3555" y="124"/>
                  </a:lnTo>
                  <a:lnTo>
                    <a:pt x="3590" y="127"/>
                  </a:lnTo>
                  <a:lnTo>
                    <a:pt x="3624" y="136"/>
                  </a:lnTo>
                  <a:lnTo>
                    <a:pt x="3655" y="149"/>
                  </a:lnTo>
                  <a:lnTo>
                    <a:pt x="3682" y="169"/>
                  </a:lnTo>
                  <a:lnTo>
                    <a:pt x="3706" y="190"/>
                  </a:lnTo>
                  <a:lnTo>
                    <a:pt x="3725" y="217"/>
                  </a:lnTo>
                  <a:lnTo>
                    <a:pt x="3740" y="246"/>
                  </a:lnTo>
                  <a:lnTo>
                    <a:pt x="3749" y="277"/>
                  </a:lnTo>
                  <a:lnTo>
                    <a:pt x="3753" y="311"/>
                  </a:lnTo>
                  <a:lnTo>
                    <a:pt x="3753" y="1258"/>
                  </a:lnTo>
                  <a:lnTo>
                    <a:pt x="3749" y="1292"/>
                  </a:lnTo>
                  <a:lnTo>
                    <a:pt x="3740" y="1323"/>
                  </a:lnTo>
                  <a:lnTo>
                    <a:pt x="3725" y="1352"/>
                  </a:lnTo>
                  <a:lnTo>
                    <a:pt x="3706" y="1379"/>
                  </a:lnTo>
                  <a:lnTo>
                    <a:pt x="3682" y="1401"/>
                  </a:lnTo>
                  <a:lnTo>
                    <a:pt x="3655" y="1420"/>
                  </a:lnTo>
                  <a:lnTo>
                    <a:pt x="3624" y="1433"/>
                  </a:lnTo>
                  <a:lnTo>
                    <a:pt x="3590" y="1442"/>
                  </a:lnTo>
                  <a:lnTo>
                    <a:pt x="3555" y="1445"/>
                  </a:lnTo>
                  <a:lnTo>
                    <a:pt x="3221" y="1445"/>
                  </a:lnTo>
                  <a:lnTo>
                    <a:pt x="3245" y="1462"/>
                  </a:lnTo>
                  <a:lnTo>
                    <a:pt x="3267" y="1484"/>
                  </a:lnTo>
                  <a:lnTo>
                    <a:pt x="3284" y="1509"/>
                  </a:lnTo>
                  <a:lnTo>
                    <a:pt x="3297" y="1537"/>
                  </a:lnTo>
                  <a:lnTo>
                    <a:pt x="3306" y="1569"/>
                  </a:lnTo>
                  <a:lnTo>
                    <a:pt x="3308" y="1601"/>
                  </a:lnTo>
                  <a:lnTo>
                    <a:pt x="3308" y="1630"/>
                  </a:lnTo>
                  <a:lnTo>
                    <a:pt x="3306" y="1658"/>
                  </a:lnTo>
                  <a:lnTo>
                    <a:pt x="3296" y="1684"/>
                  </a:lnTo>
                  <a:lnTo>
                    <a:pt x="3283" y="1705"/>
                  </a:lnTo>
                  <a:lnTo>
                    <a:pt x="3263" y="1723"/>
                  </a:lnTo>
                  <a:lnTo>
                    <a:pt x="3242" y="1738"/>
                  </a:lnTo>
                  <a:lnTo>
                    <a:pt x="3216" y="1746"/>
                  </a:lnTo>
                  <a:lnTo>
                    <a:pt x="3188" y="1750"/>
                  </a:lnTo>
                  <a:lnTo>
                    <a:pt x="2577" y="1750"/>
                  </a:lnTo>
                  <a:lnTo>
                    <a:pt x="2555" y="1748"/>
                  </a:lnTo>
                  <a:lnTo>
                    <a:pt x="2554" y="1809"/>
                  </a:lnTo>
                  <a:lnTo>
                    <a:pt x="2551" y="1873"/>
                  </a:lnTo>
                  <a:lnTo>
                    <a:pt x="2548" y="1941"/>
                  </a:lnTo>
                  <a:lnTo>
                    <a:pt x="2543" y="2014"/>
                  </a:lnTo>
                  <a:lnTo>
                    <a:pt x="2537" y="2092"/>
                  </a:lnTo>
                  <a:lnTo>
                    <a:pt x="2528" y="2177"/>
                  </a:lnTo>
                  <a:lnTo>
                    <a:pt x="2522" y="2213"/>
                  </a:lnTo>
                  <a:lnTo>
                    <a:pt x="2509" y="2247"/>
                  </a:lnTo>
                  <a:lnTo>
                    <a:pt x="2490" y="2278"/>
                  </a:lnTo>
                  <a:lnTo>
                    <a:pt x="2465" y="2306"/>
                  </a:lnTo>
                  <a:lnTo>
                    <a:pt x="2436" y="2330"/>
                  </a:lnTo>
                  <a:lnTo>
                    <a:pt x="2405" y="2349"/>
                  </a:lnTo>
                  <a:lnTo>
                    <a:pt x="2405" y="2411"/>
                  </a:lnTo>
                  <a:lnTo>
                    <a:pt x="2401" y="2446"/>
                  </a:lnTo>
                  <a:lnTo>
                    <a:pt x="2392" y="2480"/>
                  </a:lnTo>
                  <a:lnTo>
                    <a:pt x="2378" y="2511"/>
                  </a:lnTo>
                  <a:lnTo>
                    <a:pt x="2359" y="2537"/>
                  </a:lnTo>
                  <a:lnTo>
                    <a:pt x="2335" y="2561"/>
                  </a:lnTo>
                  <a:lnTo>
                    <a:pt x="2308" y="2579"/>
                  </a:lnTo>
                  <a:lnTo>
                    <a:pt x="2278" y="2594"/>
                  </a:lnTo>
                  <a:lnTo>
                    <a:pt x="2244" y="2604"/>
                  </a:lnTo>
                  <a:lnTo>
                    <a:pt x="2209" y="2606"/>
                  </a:lnTo>
                  <a:lnTo>
                    <a:pt x="1543" y="2606"/>
                  </a:lnTo>
                  <a:lnTo>
                    <a:pt x="1508" y="2604"/>
                  </a:lnTo>
                  <a:lnTo>
                    <a:pt x="1475" y="2594"/>
                  </a:lnTo>
                  <a:lnTo>
                    <a:pt x="1445" y="2579"/>
                  </a:lnTo>
                  <a:lnTo>
                    <a:pt x="1418" y="2561"/>
                  </a:lnTo>
                  <a:lnTo>
                    <a:pt x="1394" y="2537"/>
                  </a:lnTo>
                  <a:lnTo>
                    <a:pt x="1375" y="2511"/>
                  </a:lnTo>
                  <a:lnTo>
                    <a:pt x="1360" y="2480"/>
                  </a:lnTo>
                  <a:lnTo>
                    <a:pt x="1352" y="2446"/>
                  </a:lnTo>
                  <a:lnTo>
                    <a:pt x="1348" y="2411"/>
                  </a:lnTo>
                  <a:lnTo>
                    <a:pt x="1348" y="2349"/>
                  </a:lnTo>
                  <a:lnTo>
                    <a:pt x="1316" y="2330"/>
                  </a:lnTo>
                  <a:lnTo>
                    <a:pt x="1288" y="2307"/>
                  </a:lnTo>
                  <a:lnTo>
                    <a:pt x="1264" y="2280"/>
                  </a:lnTo>
                  <a:lnTo>
                    <a:pt x="1244" y="2248"/>
                  </a:lnTo>
                  <a:lnTo>
                    <a:pt x="1231" y="2213"/>
                  </a:lnTo>
                  <a:lnTo>
                    <a:pt x="1224" y="2177"/>
                  </a:lnTo>
                  <a:lnTo>
                    <a:pt x="1216" y="2092"/>
                  </a:lnTo>
                  <a:lnTo>
                    <a:pt x="1210" y="2014"/>
                  </a:lnTo>
                  <a:lnTo>
                    <a:pt x="1206" y="1942"/>
                  </a:lnTo>
                  <a:lnTo>
                    <a:pt x="1202" y="1875"/>
                  </a:lnTo>
                  <a:lnTo>
                    <a:pt x="1199" y="1810"/>
                  </a:lnTo>
                  <a:lnTo>
                    <a:pt x="1198" y="1748"/>
                  </a:lnTo>
                  <a:lnTo>
                    <a:pt x="1177" y="1750"/>
                  </a:lnTo>
                  <a:lnTo>
                    <a:pt x="564" y="1750"/>
                  </a:lnTo>
                  <a:lnTo>
                    <a:pt x="537" y="1746"/>
                  </a:lnTo>
                  <a:lnTo>
                    <a:pt x="512" y="1738"/>
                  </a:lnTo>
                  <a:lnTo>
                    <a:pt x="489" y="1723"/>
                  </a:lnTo>
                  <a:lnTo>
                    <a:pt x="470" y="1705"/>
                  </a:lnTo>
                  <a:lnTo>
                    <a:pt x="456" y="1684"/>
                  </a:lnTo>
                  <a:lnTo>
                    <a:pt x="447" y="1658"/>
                  </a:lnTo>
                  <a:lnTo>
                    <a:pt x="444" y="1630"/>
                  </a:lnTo>
                  <a:lnTo>
                    <a:pt x="444" y="1601"/>
                  </a:lnTo>
                  <a:lnTo>
                    <a:pt x="447" y="1569"/>
                  </a:lnTo>
                  <a:lnTo>
                    <a:pt x="456" y="1537"/>
                  </a:lnTo>
                  <a:lnTo>
                    <a:pt x="468" y="1509"/>
                  </a:lnTo>
                  <a:lnTo>
                    <a:pt x="486" y="1484"/>
                  </a:lnTo>
                  <a:lnTo>
                    <a:pt x="507" y="1462"/>
                  </a:lnTo>
                  <a:lnTo>
                    <a:pt x="532" y="1445"/>
                  </a:lnTo>
                  <a:lnTo>
                    <a:pt x="198" y="1445"/>
                  </a:lnTo>
                  <a:lnTo>
                    <a:pt x="162" y="1442"/>
                  </a:lnTo>
                  <a:lnTo>
                    <a:pt x="129" y="1433"/>
                  </a:lnTo>
                  <a:lnTo>
                    <a:pt x="98" y="1420"/>
                  </a:lnTo>
                  <a:lnTo>
                    <a:pt x="70" y="1401"/>
                  </a:lnTo>
                  <a:lnTo>
                    <a:pt x="46" y="1379"/>
                  </a:lnTo>
                  <a:lnTo>
                    <a:pt x="27" y="1352"/>
                  </a:lnTo>
                  <a:lnTo>
                    <a:pt x="12" y="1323"/>
                  </a:lnTo>
                  <a:lnTo>
                    <a:pt x="4" y="1292"/>
                  </a:lnTo>
                  <a:lnTo>
                    <a:pt x="0" y="1258"/>
                  </a:lnTo>
                  <a:lnTo>
                    <a:pt x="0" y="311"/>
                  </a:lnTo>
                  <a:lnTo>
                    <a:pt x="4" y="277"/>
                  </a:lnTo>
                  <a:lnTo>
                    <a:pt x="12" y="246"/>
                  </a:lnTo>
                  <a:lnTo>
                    <a:pt x="27" y="217"/>
                  </a:lnTo>
                  <a:lnTo>
                    <a:pt x="46" y="190"/>
                  </a:lnTo>
                  <a:lnTo>
                    <a:pt x="70" y="169"/>
                  </a:lnTo>
                  <a:lnTo>
                    <a:pt x="98" y="149"/>
                  </a:lnTo>
                  <a:lnTo>
                    <a:pt x="129" y="136"/>
                  </a:lnTo>
                  <a:lnTo>
                    <a:pt x="162" y="127"/>
                  </a:lnTo>
                  <a:lnTo>
                    <a:pt x="198" y="124"/>
                  </a:lnTo>
                  <a:lnTo>
                    <a:pt x="1444" y="124"/>
                  </a:lnTo>
                  <a:lnTo>
                    <a:pt x="1465" y="126"/>
                  </a:lnTo>
                  <a:lnTo>
                    <a:pt x="1487" y="132"/>
                  </a:lnTo>
                  <a:lnTo>
                    <a:pt x="1508" y="143"/>
                  </a:lnTo>
                  <a:lnTo>
                    <a:pt x="1553" y="107"/>
                  </a:lnTo>
                  <a:lnTo>
                    <a:pt x="1601" y="75"/>
                  </a:lnTo>
                  <a:lnTo>
                    <a:pt x="1653" y="49"/>
                  </a:lnTo>
                  <a:lnTo>
                    <a:pt x="1707" y="28"/>
                  </a:lnTo>
                  <a:lnTo>
                    <a:pt x="1764" y="13"/>
                  </a:lnTo>
                  <a:lnTo>
                    <a:pt x="1822" y="4"/>
                  </a:lnTo>
                  <a:lnTo>
                    <a:pt x="1881"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94" name="Freeform 393"/>
            <p:cNvSpPr>
              <a:spLocks noEditPoints="1"/>
            </p:cNvSpPr>
            <p:nvPr/>
          </p:nvSpPr>
          <p:spPr bwMode="auto">
            <a:xfrm>
              <a:off x="2812045" y="2431248"/>
              <a:ext cx="1572658" cy="619668"/>
            </a:xfrm>
            <a:custGeom>
              <a:avLst/>
              <a:gdLst>
                <a:gd name="T0" fmla="*/ 3049 w 3513"/>
                <a:gd name="T1" fmla="*/ 1311 h 1387"/>
                <a:gd name="T2" fmla="*/ 2457 w 3513"/>
                <a:gd name="T3" fmla="*/ 1358 h 1387"/>
                <a:gd name="T4" fmla="*/ 2603 w 3513"/>
                <a:gd name="T5" fmla="*/ 1300 h 1387"/>
                <a:gd name="T6" fmla="*/ 1024 w 3513"/>
                <a:gd name="T7" fmla="*/ 1303 h 1387"/>
                <a:gd name="T8" fmla="*/ 444 w 3513"/>
                <a:gd name="T9" fmla="*/ 1387 h 1387"/>
                <a:gd name="T10" fmla="*/ 492 w 3513"/>
                <a:gd name="T11" fmla="*/ 1300 h 1387"/>
                <a:gd name="T12" fmla="*/ 2567 w 3513"/>
                <a:gd name="T13" fmla="*/ 722 h 1387"/>
                <a:gd name="T14" fmla="*/ 2540 w 3513"/>
                <a:gd name="T15" fmla="*/ 803 h 1387"/>
                <a:gd name="T16" fmla="*/ 2471 w 3513"/>
                <a:gd name="T17" fmla="*/ 754 h 1387"/>
                <a:gd name="T18" fmla="*/ 274 w 3513"/>
                <a:gd name="T19" fmla="*/ 651 h 1387"/>
                <a:gd name="T20" fmla="*/ 404 w 3513"/>
                <a:gd name="T21" fmla="*/ 455 h 1387"/>
                <a:gd name="T22" fmla="*/ 3234 w 3513"/>
                <a:gd name="T23" fmla="*/ 292 h 1387"/>
                <a:gd name="T24" fmla="*/ 3201 w 3513"/>
                <a:gd name="T25" fmla="*/ 368 h 1387"/>
                <a:gd name="T26" fmla="*/ 3170 w 3513"/>
                <a:gd name="T27" fmla="*/ 292 h 1387"/>
                <a:gd name="T28" fmla="*/ 274 w 3513"/>
                <a:gd name="T29" fmla="*/ 354 h 1387"/>
                <a:gd name="T30" fmla="*/ 2564 w 3513"/>
                <a:gd name="T31" fmla="*/ 188 h 1387"/>
                <a:gd name="T32" fmla="*/ 2643 w 3513"/>
                <a:gd name="T33" fmla="*/ 244 h 1387"/>
                <a:gd name="T34" fmla="*/ 2789 w 3513"/>
                <a:gd name="T35" fmla="*/ 244 h 1387"/>
                <a:gd name="T36" fmla="*/ 2923 w 3513"/>
                <a:gd name="T37" fmla="*/ 332 h 1387"/>
                <a:gd name="T38" fmla="*/ 2972 w 3513"/>
                <a:gd name="T39" fmla="*/ 433 h 1387"/>
                <a:gd name="T40" fmla="*/ 3008 w 3513"/>
                <a:gd name="T41" fmla="*/ 549 h 1387"/>
                <a:gd name="T42" fmla="*/ 3049 w 3513"/>
                <a:gd name="T43" fmla="*/ 635 h 1387"/>
                <a:gd name="T44" fmla="*/ 3085 w 3513"/>
                <a:gd name="T45" fmla="*/ 702 h 1387"/>
                <a:gd name="T46" fmla="*/ 3083 w 3513"/>
                <a:gd name="T47" fmla="*/ 789 h 1387"/>
                <a:gd name="T48" fmla="*/ 3153 w 3513"/>
                <a:gd name="T49" fmla="*/ 888 h 1387"/>
                <a:gd name="T50" fmla="*/ 1757 w 3513"/>
                <a:gd name="T51" fmla="*/ 66 h 1387"/>
                <a:gd name="T52" fmla="*/ 1959 w 3513"/>
                <a:gd name="T53" fmla="*/ 140 h 1387"/>
                <a:gd name="T54" fmla="*/ 2061 w 3513"/>
                <a:gd name="T55" fmla="*/ 366 h 1387"/>
                <a:gd name="T56" fmla="*/ 1990 w 3513"/>
                <a:gd name="T57" fmla="*/ 540 h 1387"/>
                <a:gd name="T58" fmla="*/ 1702 w 3513"/>
                <a:gd name="T59" fmla="*/ 565 h 1387"/>
                <a:gd name="T60" fmla="*/ 1688 w 3513"/>
                <a:gd name="T61" fmla="*/ 588 h 1387"/>
                <a:gd name="T62" fmla="*/ 1682 w 3513"/>
                <a:gd name="T63" fmla="*/ 618 h 1387"/>
                <a:gd name="T64" fmla="*/ 1518 w 3513"/>
                <a:gd name="T65" fmla="*/ 541 h 1387"/>
                <a:gd name="T66" fmla="*/ 1454 w 3513"/>
                <a:gd name="T67" fmla="*/ 406 h 1387"/>
                <a:gd name="T68" fmla="*/ 1524 w 3513"/>
                <a:gd name="T69" fmla="*/ 169 h 1387"/>
                <a:gd name="T70" fmla="*/ 1752 w 3513"/>
                <a:gd name="T71" fmla="*/ 66 h 1387"/>
                <a:gd name="T72" fmla="*/ 3503 w 3513"/>
                <a:gd name="T73" fmla="*/ 34 h 1387"/>
                <a:gd name="T74" fmla="*/ 3490 w 3513"/>
                <a:gd name="T75" fmla="*/ 1062 h 1387"/>
                <a:gd name="T76" fmla="*/ 2408 w 3513"/>
                <a:gd name="T77" fmla="*/ 970 h 1387"/>
                <a:gd name="T78" fmla="*/ 2974 w 3513"/>
                <a:gd name="T79" fmla="*/ 836 h 1387"/>
                <a:gd name="T80" fmla="*/ 2914 w 3513"/>
                <a:gd name="T81" fmla="*/ 780 h 1387"/>
                <a:gd name="T82" fmla="*/ 2852 w 3513"/>
                <a:gd name="T83" fmla="*/ 766 h 1387"/>
                <a:gd name="T84" fmla="*/ 2857 w 3513"/>
                <a:gd name="T85" fmla="*/ 682 h 1387"/>
                <a:gd name="T86" fmla="*/ 2882 w 3513"/>
                <a:gd name="T87" fmla="*/ 571 h 1387"/>
                <a:gd name="T88" fmla="*/ 2851 w 3513"/>
                <a:gd name="T89" fmla="*/ 481 h 1387"/>
                <a:gd name="T90" fmla="*/ 2838 w 3513"/>
                <a:gd name="T91" fmla="*/ 378 h 1387"/>
                <a:gd name="T92" fmla="*/ 2770 w 3513"/>
                <a:gd name="T93" fmla="*/ 323 h 1387"/>
                <a:gd name="T94" fmla="*/ 2637 w 3513"/>
                <a:gd name="T95" fmla="*/ 370 h 1387"/>
                <a:gd name="T96" fmla="*/ 2550 w 3513"/>
                <a:gd name="T97" fmla="*/ 375 h 1387"/>
                <a:gd name="T98" fmla="*/ 2509 w 3513"/>
                <a:gd name="T99" fmla="*/ 304 h 1387"/>
                <a:gd name="T100" fmla="*/ 2432 w 3513"/>
                <a:gd name="T101" fmla="*/ 205 h 1387"/>
                <a:gd name="T102" fmla="*/ 2445 w 3513"/>
                <a:gd name="T103" fmla="*/ 127 h 1387"/>
                <a:gd name="T104" fmla="*/ 1324 w 3513"/>
                <a:gd name="T105" fmla="*/ 0 h 1387"/>
                <a:gd name="T106" fmla="*/ 1134 w 3513"/>
                <a:gd name="T107" fmla="*/ 894 h 1387"/>
                <a:gd name="T108" fmla="*/ 57 w 3513"/>
                <a:gd name="T109" fmla="*/ 1080 h 1387"/>
                <a:gd name="T110" fmla="*/ 0 w 3513"/>
                <a:gd name="T111" fmla="*/ 68 h 1387"/>
                <a:gd name="T112" fmla="*/ 78 w 3513"/>
                <a:gd name="T113" fmla="*/ 0 h 1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13" h="1387">
                  <a:moveTo>
                    <a:pt x="2603" y="1225"/>
                  </a:moveTo>
                  <a:lnTo>
                    <a:pt x="2922" y="1225"/>
                  </a:lnTo>
                  <a:lnTo>
                    <a:pt x="2922" y="1300"/>
                  </a:lnTo>
                  <a:lnTo>
                    <a:pt x="3021" y="1300"/>
                  </a:lnTo>
                  <a:lnTo>
                    <a:pt x="3036" y="1303"/>
                  </a:lnTo>
                  <a:lnTo>
                    <a:pt x="3049" y="1311"/>
                  </a:lnTo>
                  <a:lnTo>
                    <a:pt x="3060" y="1324"/>
                  </a:lnTo>
                  <a:lnTo>
                    <a:pt x="3066" y="1340"/>
                  </a:lnTo>
                  <a:lnTo>
                    <a:pt x="3068" y="1358"/>
                  </a:lnTo>
                  <a:lnTo>
                    <a:pt x="3068" y="1387"/>
                  </a:lnTo>
                  <a:lnTo>
                    <a:pt x="2457" y="1387"/>
                  </a:lnTo>
                  <a:lnTo>
                    <a:pt x="2457" y="1358"/>
                  </a:lnTo>
                  <a:lnTo>
                    <a:pt x="2459" y="1340"/>
                  </a:lnTo>
                  <a:lnTo>
                    <a:pt x="2465" y="1324"/>
                  </a:lnTo>
                  <a:lnTo>
                    <a:pt x="2476" y="1311"/>
                  </a:lnTo>
                  <a:lnTo>
                    <a:pt x="2489" y="1303"/>
                  </a:lnTo>
                  <a:lnTo>
                    <a:pt x="2504" y="1300"/>
                  </a:lnTo>
                  <a:lnTo>
                    <a:pt x="2603" y="1300"/>
                  </a:lnTo>
                  <a:lnTo>
                    <a:pt x="2603" y="1225"/>
                  </a:lnTo>
                  <a:close/>
                  <a:moveTo>
                    <a:pt x="591" y="1225"/>
                  </a:moveTo>
                  <a:lnTo>
                    <a:pt x="910" y="1225"/>
                  </a:lnTo>
                  <a:lnTo>
                    <a:pt x="910" y="1300"/>
                  </a:lnTo>
                  <a:lnTo>
                    <a:pt x="1009" y="1300"/>
                  </a:lnTo>
                  <a:lnTo>
                    <a:pt x="1024" y="1303"/>
                  </a:lnTo>
                  <a:lnTo>
                    <a:pt x="1037" y="1311"/>
                  </a:lnTo>
                  <a:lnTo>
                    <a:pt x="1048" y="1324"/>
                  </a:lnTo>
                  <a:lnTo>
                    <a:pt x="1054" y="1340"/>
                  </a:lnTo>
                  <a:lnTo>
                    <a:pt x="1057" y="1358"/>
                  </a:lnTo>
                  <a:lnTo>
                    <a:pt x="1057" y="1387"/>
                  </a:lnTo>
                  <a:lnTo>
                    <a:pt x="444" y="1387"/>
                  </a:lnTo>
                  <a:lnTo>
                    <a:pt x="444" y="1358"/>
                  </a:lnTo>
                  <a:lnTo>
                    <a:pt x="446" y="1340"/>
                  </a:lnTo>
                  <a:lnTo>
                    <a:pt x="453" y="1324"/>
                  </a:lnTo>
                  <a:lnTo>
                    <a:pt x="463" y="1311"/>
                  </a:lnTo>
                  <a:lnTo>
                    <a:pt x="476" y="1303"/>
                  </a:lnTo>
                  <a:lnTo>
                    <a:pt x="492" y="1300"/>
                  </a:lnTo>
                  <a:lnTo>
                    <a:pt x="591" y="1300"/>
                  </a:lnTo>
                  <a:lnTo>
                    <a:pt x="591" y="1225"/>
                  </a:lnTo>
                  <a:close/>
                  <a:moveTo>
                    <a:pt x="2523" y="702"/>
                  </a:moveTo>
                  <a:lnTo>
                    <a:pt x="2540" y="704"/>
                  </a:lnTo>
                  <a:lnTo>
                    <a:pt x="2555" y="711"/>
                  </a:lnTo>
                  <a:lnTo>
                    <a:pt x="2567" y="722"/>
                  </a:lnTo>
                  <a:lnTo>
                    <a:pt x="2574" y="737"/>
                  </a:lnTo>
                  <a:lnTo>
                    <a:pt x="2576" y="754"/>
                  </a:lnTo>
                  <a:lnTo>
                    <a:pt x="2574" y="771"/>
                  </a:lnTo>
                  <a:lnTo>
                    <a:pt x="2567" y="785"/>
                  </a:lnTo>
                  <a:lnTo>
                    <a:pt x="2555" y="796"/>
                  </a:lnTo>
                  <a:lnTo>
                    <a:pt x="2540" y="803"/>
                  </a:lnTo>
                  <a:lnTo>
                    <a:pt x="2523" y="807"/>
                  </a:lnTo>
                  <a:lnTo>
                    <a:pt x="2507" y="803"/>
                  </a:lnTo>
                  <a:lnTo>
                    <a:pt x="2493" y="796"/>
                  </a:lnTo>
                  <a:lnTo>
                    <a:pt x="2481" y="785"/>
                  </a:lnTo>
                  <a:lnTo>
                    <a:pt x="2474" y="771"/>
                  </a:lnTo>
                  <a:lnTo>
                    <a:pt x="2471" y="754"/>
                  </a:lnTo>
                  <a:lnTo>
                    <a:pt x="2474" y="737"/>
                  </a:lnTo>
                  <a:lnTo>
                    <a:pt x="2481" y="722"/>
                  </a:lnTo>
                  <a:lnTo>
                    <a:pt x="2493" y="711"/>
                  </a:lnTo>
                  <a:lnTo>
                    <a:pt x="2507" y="704"/>
                  </a:lnTo>
                  <a:lnTo>
                    <a:pt x="2523" y="702"/>
                  </a:lnTo>
                  <a:close/>
                  <a:moveTo>
                    <a:pt x="274" y="651"/>
                  </a:moveTo>
                  <a:lnTo>
                    <a:pt x="404" y="651"/>
                  </a:lnTo>
                  <a:lnTo>
                    <a:pt x="404" y="745"/>
                  </a:lnTo>
                  <a:lnTo>
                    <a:pt x="274" y="745"/>
                  </a:lnTo>
                  <a:lnTo>
                    <a:pt x="274" y="651"/>
                  </a:lnTo>
                  <a:close/>
                  <a:moveTo>
                    <a:pt x="274" y="455"/>
                  </a:moveTo>
                  <a:lnTo>
                    <a:pt x="404" y="455"/>
                  </a:lnTo>
                  <a:lnTo>
                    <a:pt x="404" y="549"/>
                  </a:lnTo>
                  <a:lnTo>
                    <a:pt x="274" y="549"/>
                  </a:lnTo>
                  <a:lnTo>
                    <a:pt x="274" y="455"/>
                  </a:lnTo>
                  <a:close/>
                  <a:moveTo>
                    <a:pt x="3201" y="279"/>
                  </a:moveTo>
                  <a:lnTo>
                    <a:pt x="3220" y="282"/>
                  </a:lnTo>
                  <a:lnTo>
                    <a:pt x="3234" y="292"/>
                  </a:lnTo>
                  <a:lnTo>
                    <a:pt x="3244" y="305"/>
                  </a:lnTo>
                  <a:lnTo>
                    <a:pt x="3247" y="323"/>
                  </a:lnTo>
                  <a:lnTo>
                    <a:pt x="3244" y="340"/>
                  </a:lnTo>
                  <a:lnTo>
                    <a:pt x="3234" y="355"/>
                  </a:lnTo>
                  <a:lnTo>
                    <a:pt x="3220" y="364"/>
                  </a:lnTo>
                  <a:lnTo>
                    <a:pt x="3201" y="368"/>
                  </a:lnTo>
                  <a:lnTo>
                    <a:pt x="3185" y="364"/>
                  </a:lnTo>
                  <a:lnTo>
                    <a:pt x="3170" y="355"/>
                  </a:lnTo>
                  <a:lnTo>
                    <a:pt x="3160" y="340"/>
                  </a:lnTo>
                  <a:lnTo>
                    <a:pt x="3157" y="323"/>
                  </a:lnTo>
                  <a:lnTo>
                    <a:pt x="3160" y="305"/>
                  </a:lnTo>
                  <a:lnTo>
                    <a:pt x="3170" y="292"/>
                  </a:lnTo>
                  <a:lnTo>
                    <a:pt x="3185" y="282"/>
                  </a:lnTo>
                  <a:lnTo>
                    <a:pt x="3201" y="279"/>
                  </a:lnTo>
                  <a:close/>
                  <a:moveTo>
                    <a:pt x="274" y="258"/>
                  </a:moveTo>
                  <a:lnTo>
                    <a:pt x="404" y="258"/>
                  </a:lnTo>
                  <a:lnTo>
                    <a:pt x="404" y="354"/>
                  </a:lnTo>
                  <a:lnTo>
                    <a:pt x="274" y="354"/>
                  </a:lnTo>
                  <a:lnTo>
                    <a:pt x="274" y="258"/>
                  </a:lnTo>
                  <a:close/>
                  <a:moveTo>
                    <a:pt x="2555" y="127"/>
                  </a:moveTo>
                  <a:lnTo>
                    <a:pt x="2556" y="140"/>
                  </a:lnTo>
                  <a:lnTo>
                    <a:pt x="2557" y="155"/>
                  </a:lnTo>
                  <a:lnTo>
                    <a:pt x="2561" y="171"/>
                  </a:lnTo>
                  <a:lnTo>
                    <a:pt x="2564" y="188"/>
                  </a:lnTo>
                  <a:lnTo>
                    <a:pt x="2570" y="204"/>
                  </a:lnTo>
                  <a:lnTo>
                    <a:pt x="2579" y="219"/>
                  </a:lnTo>
                  <a:lnTo>
                    <a:pt x="2588" y="231"/>
                  </a:lnTo>
                  <a:lnTo>
                    <a:pt x="2602" y="240"/>
                  </a:lnTo>
                  <a:lnTo>
                    <a:pt x="2616" y="244"/>
                  </a:lnTo>
                  <a:lnTo>
                    <a:pt x="2643" y="244"/>
                  </a:lnTo>
                  <a:lnTo>
                    <a:pt x="2668" y="240"/>
                  </a:lnTo>
                  <a:lnTo>
                    <a:pt x="2692" y="236"/>
                  </a:lnTo>
                  <a:lnTo>
                    <a:pt x="2717" y="233"/>
                  </a:lnTo>
                  <a:lnTo>
                    <a:pt x="2741" y="231"/>
                  </a:lnTo>
                  <a:lnTo>
                    <a:pt x="2765" y="234"/>
                  </a:lnTo>
                  <a:lnTo>
                    <a:pt x="2789" y="244"/>
                  </a:lnTo>
                  <a:lnTo>
                    <a:pt x="2812" y="256"/>
                  </a:lnTo>
                  <a:lnTo>
                    <a:pt x="2836" y="268"/>
                  </a:lnTo>
                  <a:lnTo>
                    <a:pt x="2860" y="282"/>
                  </a:lnTo>
                  <a:lnTo>
                    <a:pt x="2883" y="297"/>
                  </a:lnTo>
                  <a:lnTo>
                    <a:pt x="2905" y="314"/>
                  </a:lnTo>
                  <a:lnTo>
                    <a:pt x="2923" y="332"/>
                  </a:lnTo>
                  <a:lnTo>
                    <a:pt x="2935" y="351"/>
                  </a:lnTo>
                  <a:lnTo>
                    <a:pt x="2943" y="373"/>
                  </a:lnTo>
                  <a:lnTo>
                    <a:pt x="2948" y="391"/>
                  </a:lnTo>
                  <a:lnTo>
                    <a:pt x="2954" y="407"/>
                  </a:lnTo>
                  <a:lnTo>
                    <a:pt x="2962" y="421"/>
                  </a:lnTo>
                  <a:lnTo>
                    <a:pt x="2972" y="433"/>
                  </a:lnTo>
                  <a:lnTo>
                    <a:pt x="2980" y="447"/>
                  </a:lnTo>
                  <a:lnTo>
                    <a:pt x="2989" y="462"/>
                  </a:lnTo>
                  <a:lnTo>
                    <a:pt x="2996" y="478"/>
                  </a:lnTo>
                  <a:lnTo>
                    <a:pt x="3002" y="499"/>
                  </a:lnTo>
                  <a:lnTo>
                    <a:pt x="3006" y="523"/>
                  </a:lnTo>
                  <a:lnTo>
                    <a:pt x="3008" y="549"/>
                  </a:lnTo>
                  <a:lnTo>
                    <a:pt x="3010" y="570"/>
                  </a:lnTo>
                  <a:lnTo>
                    <a:pt x="3015" y="586"/>
                  </a:lnTo>
                  <a:lnTo>
                    <a:pt x="3021" y="599"/>
                  </a:lnTo>
                  <a:lnTo>
                    <a:pt x="3029" y="611"/>
                  </a:lnTo>
                  <a:lnTo>
                    <a:pt x="3038" y="622"/>
                  </a:lnTo>
                  <a:lnTo>
                    <a:pt x="3049" y="635"/>
                  </a:lnTo>
                  <a:lnTo>
                    <a:pt x="3062" y="652"/>
                  </a:lnTo>
                  <a:lnTo>
                    <a:pt x="3073" y="667"/>
                  </a:lnTo>
                  <a:lnTo>
                    <a:pt x="3081" y="678"/>
                  </a:lnTo>
                  <a:lnTo>
                    <a:pt x="3084" y="687"/>
                  </a:lnTo>
                  <a:lnTo>
                    <a:pt x="3087" y="695"/>
                  </a:lnTo>
                  <a:lnTo>
                    <a:pt x="3085" y="702"/>
                  </a:lnTo>
                  <a:lnTo>
                    <a:pt x="3084" y="709"/>
                  </a:lnTo>
                  <a:lnTo>
                    <a:pt x="3082" y="719"/>
                  </a:lnTo>
                  <a:lnTo>
                    <a:pt x="3079" y="731"/>
                  </a:lnTo>
                  <a:lnTo>
                    <a:pt x="3077" y="748"/>
                  </a:lnTo>
                  <a:lnTo>
                    <a:pt x="3078" y="769"/>
                  </a:lnTo>
                  <a:lnTo>
                    <a:pt x="3083" y="789"/>
                  </a:lnTo>
                  <a:lnTo>
                    <a:pt x="3091" y="807"/>
                  </a:lnTo>
                  <a:lnTo>
                    <a:pt x="3104" y="825"/>
                  </a:lnTo>
                  <a:lnTo>
                    <a:pt x="3117" y="843"/>
                  </a:lnTo>
                  <a:lnTo>
                    <a:pt x="3133" y="861"/>
                  </a:lnTo>
                  <a:lnTo>
                    <a:pt x="3149" y="882"/>
                  </a:lnTo>
                  <a:lnTo>
                    <a:pt x="3153" y="888"/>
                  </a:lnTo>
                  <a:lnTo>
                    <a:pt x="3158" y="894"/>
                  </a:lnTo>
                  <a:lnTo>
                    <a:pt x="3384" y="894"/>
                  </a:lnTo>
                  <a:lnTo>
                    <a:pt x="3384" y="127"/>
                  </a:lnTo>
                  <a:lnTo>
                    <a:pt x="2555" y="127"/>
                  </a:lnTo>
                  <a:close/>
                  <a:moveTo>
                    <a:pt x="1752" y="66"/>
                  </a:moveTo>
                  <a:lnTo>
                    <a:pt x="1757" y="66"/>
                  </a:lnTo>
                  <a:lnTo>
                    <a:pt x="1761" y="66"/>
                  </a:lnTo>
                  <a:lnTo>
                    <a:pt x="1806" y="69"/>
                  </a:lnTo>
                  <a:lnTo>
                    <a:pt x="1848" y="79"/>
                  </a:lnTo>
                  <a:lnTo>
                    <a:pt x="1888" y="94"/>
                  </a:lnTo>
                  <a:lnTo>
                    <a:pt x="1925" y="114"/>
                  </a:lnTo>
                  <a:lnTo>
                    <a:pt x="1959" y="140"/>
                  </a:lnTo>
                  <a:lnTo>
                    <a:pt x="1988" y="169"/>
                  </a:lnTo>
                  <a:lnTo>
                    <a:pt x="2013" y="202"/>
                  </a:lnTo>
                  <a:lnTo>
                    <a:pt x="2033" y="240"/>
                  </a:lnTo>
                  <a:lnTo>
                    <a:pt x="2049" y="280"/>
                  </a:lnTo>
                  <a:lnTo>
                    <a:pt x="2059" y="322"/>
                  </a:lnTo>
                  <a:lnTo>
                    <a:pt x="2061" y="366"/>
                  </a:lnTo>
                  <a:lnTo>
                    <a:pt x="2059" y="406"/>
                  </a:lnTo>
                  <a:lnTo>
                    <a:pt x="2052" y="443"/>
                  </a:lnTo>
                  <a:lnTo>
                    <a:pt x="2040" y="478"/>
                  </a:lnTo>
                  <a:lnTo>
                    <a:pt x="2024" y="512"/>
                  </a:lnTo>
                  <a:lnTo>
                    <a:pt x="2003" y="543"/>
                  </a:lnTo>
                  <a:lnTo>
                    <a:pt x="1990" y="540"/>
                  </a:lnTo>
                  <a:lnTo>
                    <a:pt x="1975" y="539"/>
                  </a:lnTo>
                  <a:lnTo>
                    <a:pt x="1761" y="539"/>
                  </a:lnTo>
                  <a:lnTo>
                    <a:pt x="1740" y="541"/>
                  </a:lnTo>
                  <a:lnTo>
                    <a:pt x="1720" y="551"/>
                  </a:lnTo>
                  <a:lnTo>
                    <a:pt x="1703" y="564"/>
                  </a:lnTo>
                  <a:lnTo>
                    <a:pt x="1702" y="565"/>
                  </a:lnTo>
                  <a:lnTo>
                    <a:pt x="1699" y="570"/>
                  </a:lnTo>
                  <a:lnTo>
                    <a:pt x="1695" y="575"/>
                  </a:lnTo>
                  <a:lnTo>
                    <a:pt x="1694" y="577"/>
                  </a:lnTo>
                  <a:lnTo>
                    <a:pt x="1693" y="578"/>
                  </a:lnTo>
                  <a:lnTo>
                    <a:pt x="1690" y="583"/>
                  </a:lnTo>
                  <a:lnTo>
                    <a:pt x="1688" y="588"/>
                  </a:lnTo>
                  <a:lnTo>
                    <a:pt x="1686" y="592"/>
                  </a:lnTo>
                  <a:lnTo>
                    <a:pt x="1685" y="595"/>
                  </a:lnTo>
                  <a:lnTo>
                    <a:pt x="1684" y="599"/>
                  </a:lnTo>
                  <a:lnTo>
                    <a:pt x="1683" y="603"/>
                  </a:lnTo>
                  <a:lnTo>
                    <a:pt x="1682" y="610"/>
                  </a:lnTo>
                  <a:lnTo>
                    <a:pt x="1682" y="618"/>
                  </a:lnTo>
                  <a:lnTo>
                    <a:pt x="1682" y="656"/>
                  </a:lnTo>
                  <a:lnTo>
                    <a:pt x="1643" y="641"/>
                  </a:lnTo>
                  <a:lnTo>
                    <a:pt x="1607" y="623"/>
                  </a:lnTo>
                  <a:lnTo>
                    <a:pt x="1574" y="600"/>
                  </a:lnTo>
                  <a:lnTo>
                    <a:pt x="1544" y="572"/>
                  </a:lnTo>
                  <a:lnTo>
                    <a:pt x="1518" y="541"/>
                  </a:lnTo>
                  <a:lnTo>
                    <a:pt x="1514" y="542"/>
                  </a:lnTo>
                  <a:lnTo>
                    <a:pt x="1510" y="543"/>
                  </a:lnTo>
                  <a:lnTo>
                    <a:pt x="1489" y="512"/>
                  </a:lnTo>
                  <a:lnTo>
                    <a:pt x="1474" y="478"/>
                  </a:lnTo>
                  <a:lnTo>
                    <a:pt x="1462" y="443"/>
                  </a:lnTo>
                  <a:lnTo>
                    <a:pt x="1454" y="406"/>
                  </a:lnTo>
                  <a:lnTo>
                    <a:pt x="1451" y="366"/>
                  </a:lnTo>
                  <a:lnTo>
                    <a:pt x="1454" y="322"/>
                  </a:lnTo>
                  <a:lnTo>
                    <a:pt x="1464" y="280"/>
                  </a:lnTo>
                  <a:lnTo>
                    <a:pt x="1480" y="240"/>
                  </a:lnTo>
                  <a:lnTo>
                    <a:pt x="1499" y="202"/>
                  </a:lnTo>
                  <a:lnTo>
                    <a:pt x="1524" y="169"/>
                  </a:lnTo>
                  <a:lnTo>
                    <a:pt x="1555" y="140"/>
                  </a:lnTo>
                  <a:lnTo>
                    <a:pt x="1589" y="114"/>
                  </a:lnTo>
                  <a:lnTo>
                    <a:pt x="1625" y="94"/>
                  </a:lnTo>
                  <a:lnTo>
                    <a:pt x="1665" y="79"/>
                  </a:lnTo>
                  <a:lnTo>
                    <a:pt x="1707" y="69"/>
                  </a:lnTo>
                  <a:lnTo>
                    <a:pt x="1752" y="66"/>
                  </a:lnTo>
                  <a:close/>
                  <a:moveTo>
                    <a:pt x="2189" y="0"/>
                  </a:moveTo>
                  <a:lnTo>
                    <a:pt x="3435" y="0"/>
                  </a:lnTo>
                  <a:lnTo>
                    <a:pt x="3455" y="3"/>
                  </a:lnTo>
                  <a:lnTo>
                    <a:pt x="3475" y="10"/>
                  </a:lnTo>
                  <a:lnTo>
                    <a:pt x="3490" y="21"/>
                  </a:lnTo>
                  <a:lnTo>
                    <a:pt x="3503" y="34"/>
                  </a:lnTo>
                  <a:lnTo>
                    <a:pt x="3510" y="50"/>
                  </a:lnTo>
                  <a:lnTo>
                    <a:pt x="3513" y="68"/>
                  </a:lnTo>
                  <a:lnTo>
                    <a:pt x="3513" y="1015"/>
                  </a:lnTo>
                  <a:lnTo>
                    <a:pt x="3510" y="1033"/>
                  </a:lnTo>
                  <a:lnTo>
                    <a:pt x="3503" y="1049"/>
                  </a:lnTo>
                  <a:lnTo>
                    <a:pt x="3490" y="1062"/>
                  </a:lnTo>
                  <a:lnTo>
                    <a:pt x="3475" y="1073"/>
                  </a:lnTo>
                  <a:lnTo>
                    <a:pt x="3455" y="1080"/>
                  </a:lnTo>
                  <a:lnTo>
                    <a:pt x="3435" y="1083"/>
                  </a:lnTo>
                  <a:lnTo>
                    <a:pt x="2420" y="1083"/>
                  </a:lnTo>
                  <a:lnTo>
                    <a:pt x="2416" y="1013"/>
                  </a:lnTo>
                  <a:lnTo>
                    <a:pt x="2408" y="970"/>
                  </a:lnTo>
                  <a:lnTo>
                    <a:pt x="2396" y="931"/>
                  </a:lnTo>
                  <a:lnTo>
                    <a:pt x="2378" y="894"/>
                  </a:lnTo>
                  <a:lnTo>
                    <a:pt x="2980" y="894"/>
                  </a:lnTo>
                  <a:lnTo>
                    <a:pt x="2979" y="873"/>
                  </a:lnTo>
                  <a:lnTo>
                    <a:pt x="2978" y="854"/>
                  </a:lnTo>
                  <a:lnTo>
                    <a:pt x="2974" y="836"/>
                  </a:lnTo>
                  <a:lnTo>
                    <a:pt x="2969" y="820"/>
                  </a:lnTo>
                  <a:lnTo>
                    <a:pt x="2962" y="807"/>
                  </a:lnTo>
                  <a:lnTo>
                    <a:pt x="2952" y="797"/>
                  </a:lnTo>
                  <a:lnTo>
                    <a:pt x="2938" y="788"/>
                  </a:lnTo>
                  <a:lnTo>
                    <a:pt x="2925" y="783"/>
                  </a:lnTo>
                  <a:lnTo>
                    <a:pt x="2914" y="780"/>
                  </a:lnTo>
                  <a:lnTo>
                    <a:pt x="2904" y="780"/>
                  </a:lnTo>
                  <a:lnTo>
                    <a:pt x="2896" y="780"/>
                  </a:lnTo>
                  <a:lnTo>
                    <a:pt x="2886" y="780"/>
                  </a:lnTo>
                  <a:lnTo>
                    <a:pt x="2875" y="779"/>
                  </a:lnTo>
                  <a:lnTo>
                    <a:pt x="2864" y="774"/>
                  </a:lnTo>
                  <a:lnTo>
                    <a:pt x="2852" y="766"/>
                  </a:lnTo>
                  <a:lnTo>
                    <a:pt x="2844" y="755"/>
                  </a:lnTo>
                  <a:lnTo>
                    <a:pt x="2841" y="742"/>
                  </a:lnTo>
                  <a:lnTo>
                    <a:pt x="2841" y="726"/>
                  </a:lnTo>
                  <a:lnTo>
                    <a:pt x="2844" y="711"/>
                  </a:lnTo>
                  <a:lnTo>
                    <a:pt x="2848" y="696"/>
                  </a:lnTo>
                  <a:lnTo>
                    <a:pt x="2857" y="682"/>
                  </a:lnTo>
                  <a:lnTo>
                    <a:pt x="2863" y="670"/>
                  </a:lnTo>
                  <a:lnTo>
                    <a:pt x="2869" y="653"/>
                  </a:lnTo>
                  <a:lnTo>
                    <a:pt x="2875" y="634"/>
                  </a:lnTo>
                  <a:lnTo>
                    <a:pt x="2880" y="614"/>
                  </a:lnTo>
                  <a:lnTo>
                    <a:pt x="2882" y="592"/>
                  </a:lnTo>
                  <a:lnTo>
                    <a:pt x="2882" y="571"/>
                  </a:lnTo>
                  <a:lnTo>
                    <a:pt x="2881" y="552"/>
                  </a:lnTo>
                  <a:lnTo>
                    <a:pt x="2875" y="535"/>
                  </a:lnTo>
                  <a:lnTo>
                    <a:pt x="2867" y="523"/>
                  </a:lnTo>
                  <a:lnTo>
                    <a:pt x="2857" y="511"/>
                  </a:lnTo>
                  <a:lnTo>
                    <a:pt x="2853" y="497"/>
                  </a:lnTo>
                  <a:lnTo>
                    <a:pt x="2851" y="481"/>
                  </a:lnTo>
                  <a:lnTo>
                    <a:pt x="2851" y="464"/>
                  </a:lnTo>
                  <a:lnTo>
                    <a:pt x="2852" y="445"/>
                  </a:lnTo>
                  <a:lnTo>
                    <a:pt x="2852" y="426"/>
                  </a:lnTo>
                  <a:lnTo>
                    <a:pt x="2851" y="409"/>
                  </a:lnTo>
                  <a:lnTo>
                    <a:pt x="2846" y="392"/>
                  </a:lnTo>
                  <a:lnTo>
                    <a:pt x="2838" y="378"/>
                  </a:lnTo>
                  <a:lnTo>
                    <a:pt x="2827" y="366"/>
                  </a:lnTo>
                  <a:lnTo>
                    <a:pt x="2817" y="355"/>
                  </a:lnTo>
                  <a:lnTo>
                    <a:pt x="2806" y="344"/>
                  </a:lnTo>
                  <a:lnTo>
                    <a:pt x="2795" y="335"/>
                  </a:lnTo>
                  <a:lnTo>
                    <a:pt x="2783" y="328"/>
                  </a:lnTo>
                  <a:lnTo>
                    <a:pt x="2770" y="323"/>
                  </a:lnTo>
                  <a:lnTo>
                    <a:pt x="2754" y="322"/>
                  </a:lnTo>
                  <a:lnTo>
                    <a:pt x="2736" y="323"/>
                  </a:lnTo>
                  <a:lnTo>
                    <a:pt x="2717" y="328"/>
                  </a:lnTo>
                  <a:lnTo>
                    <a:pt x="2694" y="338"/>
                  </a:lnTo>
                  <a:lnTo>
                    <a:pt x="2662" y="355"/>
                  </a:lnTo>
                  <a:lnTo>
                    <a:pt x="2637" y="370"/>
                  </a:lnTo>
                  <a:lnTo>
                    <a:pt x="2616" y="383"/>
                  </a:lnTo>
                  <a:lnTo>
                    <a:pt x="2599" y="392"/>
                  </a:lnTo>
                  <a:lnTo>
                    <a:pt x="2585" y="396"/>
                  </a:lnTo>
                  <a:lnTo>
                    <a:pt x="2572" y="395"/>
                  </a:lnTo>
                  <a:lnTo>
                    <a:pt x="2558" y="385"/>
                  </a:lnTo>
                  <a:lnTo>
                    <a:pt x="2550" y="375"/>
                  </a:lnTo>
                  <a:lnTo>
                    <a:pt x="2542" y="366"/>
                  </a:lnTo>
                  <a:lnTo>
                    <a:pt x="2538" y="355"/>
                  </a:lnTo>
                  <a:lnTo>
                    <a:pt x="2533" y="344"/>
                  </a:lnTo>
                  <a:lnTo>
                    <a:pt x="2527" y="332"/>
                  </a:lnTo>
                  <a:lnTo>
                    <a:pt x="2520" y="318"/>
                  </a:lnTo>
                  <a:lnTo>
                    <a:pt x="2509" y="304"/>
                  </a:lnTo>
                  <a:lnTo>
                    <a:pt x="2495" y="287"/>
                  </a:lnTo>
                  <a:lnTo>
                    <a:pt x="2477" y="269"/>
                  </a:lnTo>
                  <a:lnTo>
                    <a:pt x="2459" y="250"/>
                  </a:lnTo>
                  <a:lnTo>
                    <a:pt x="2446" y="233"/>
                  </a:lnTo>
                  <a:lnTo>
                    <a:pt x="2437" y="218"/>
                  </a:lnTo>
                  <a:lnTo>
                    <a:pt x="2432" y="205"/>
                  </a:lnTo>
                  <a:lnTo>
                    <a:pt x="2430" y="193"/>
                  </a:lnTo>
                  <a:lnTo>
                    <a:pt x="2430" y="182"/>
                  </a:lnTo>
                  <a:lnTo>
                    <a:pt x="2432" y="171"/>
                  </a:lnTo>
                  <a:lnTo>
                    <a:pt x="2435" y="160"/>
                  </a:lnTo>
                  <a:lnTo>
                    <a:pt x="2439" y="149"/>
                  </a:lnTo>
                  <a:lnTo>
                    <a:pt x="2445" y="127"/>
                  </a:lnTo>
                  <a:lnTo>
                    <a:pt x="2275" y="127"/>
                  </a:lnTo>
                  <a:lnTo>
                    <a:pt x="2250" y="83"/>
                  </a:lnTo>
                  <a:lnTo>
                    <a:pt x="2221" y="40"/>
                  </a:lnTo>
                  <a:lnTo>
                    <a:pt x="2189" y="0"/>
                  </a:lnTo>
                  <a:close/>
                  <a:moveTo>
                    <a:pt x="78" y="0"/>
                  </a:moveTo>
                  <a:lnTo>
                    <a:pt x="1324" y="0"/>
                  </a:lnTo>
                  <a:lnTo>
                    <a:pt x="1292" y="40"/>
                  </a:lnTo>
                  <a:lnTo>
                    <a:pt x="1263" y="83"/>
                  </a:lnTo>
                  <a:lnTo>
                    <a:pt x="1238" y="127"/>
                  </a:lnTo>
                  <a:lnTo>
                    <a:pt x="129" y="127"/>
                  </a:lnTo>
                  <a:lnTo>
                    <a:pt x="129" y="894"/>
                  </a:lnTo>
                  <a:lnTo>
                    <a:pt x="1134" y="894"/>
                  </a:lnTo>
                  <a:lnTo>
                    <a:pt x="1117" y="931"/>
                  </a:lnTo>
                  <a:lnTo>
                    <a:pt x="1104" y="970"/>
                  </a:lnTo>
                  <a:lnTo>
                    <a:pt x="1098" y="1013"/>
                  </a:lnTo>
                  <a:lnTo>
                    <a:pt x="1093" y="1083"/>
                  </a:lnTo>
                  <a:lnTo>
                    <a:pt x="78" y="1083"/>
                  </a:lnTo>
                  <a:lnTo>
                    <a:pt x="57" y="1080"/>
                  </a:lnTo>
                  <a:lnTo>
                    <a:pt x="38" y="1073"/>
                  </a:lnTo>
                  <a:lnTo>
                    <a:pt x="23" y="1062"/>
                  </a:lnTo>
                  <a:lnTo>
                    <a:pt x="11" y="1049"/>
                  </a:lnTo>
                  <a:lnTo>
                    <a:pt x="2" y="1033"/>
                  </a:lnTo>
                  <a:lnTo>
                    <a:pt x="0" y="1015"/>
                  </a:lnTo>
                  <a:lnTo>
                    <a:pt x="0" y="68"/>
                  </a:lnTo>
                  <a:lnTo>
                    <a:pt x="2" y="50"/>
                  </a:lnTo>
                  <a:lnTo>
                    <a:pt x="11" y="34"/>
                  </a:lnTo>
                  <a:lnTo>
                    <a:pt x="23" y="21"/>
                  </a:lnTo>
                  <a:lnTo>
                    <a:pt x="38" y="10"/>
                  </a:lnTo>
                  <a:lnTo>
                    <a:pt x="57" y="3"/>
                  </a:lnTo>
                  <a:lnTo>
                    <a:pt x="7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395" name="Freeform 394"/>
            <p:cNvSpPr>
              <a:spLocks noEditPoints="1"/>
            </p:cNvSpPr>
            <p:nvPr/>
          </p:nvSpPr>
          <p:spPr bwMode="auto">
            <a:xfrm>
              <a:off x="3049174" y="2375322"/>
              <a:ext cx="1192356" cy="1058134"/>
            </a:xfrm>
            <a:custGeom>
              <a:avLst/>
              <a:gdLst>
                <a:gd name="T0" fmla="*/ 1408 w 2661"/>
                <a:gd name="T1" fmla="*/ 970 h 2366"/>
                <a:gd name="T2" fmla="*/ 1609 w 2661"/>
                <a:gd name="T3" fmla="*/ 983 h 2366"/>
                <a:gd name="T4" fmla="*/ 1727 w 2661"/>
                <a:gd name="T5" fmla="*/ 1053 h 2366"/>
                <a:gd name="T6" fmla="*/ 1776 w 2661"/>
                <a:gd name="T7" fmla="*/ 1302 h 2366"/>
                <a:gd name="T8" fmla="*/ 1784 w 2661"/>
                <a:gd name="T9" fmla="*/ 1631 h 2366"/>
                <a:gd name="T10" fmla="*/ 1766 w 2661"/>
                <a:gd name="T11" fmla="*/ 1966 h 2366"/>
                <a:gd name="T12" fmla="*/ 1714 w 2661"/>
                <a:gd name="T13" fmla="*/ 2115 h 2366"/>
                <a:gd name="T14" fmla="*/ 1655 w 2661"/>
                <a:gd name="T15" fmla="*/ 2129 h 2366"/>
                <a:gd name="T16" fmla="*/ 1642 w 2661"/>
                <a:gd name="T17" fmla="*/ 2135 h 2366"/>
                <a:gd name="T18" fmla="*/ 1623 w 2661"/>
                <a:gd name="T19" fmla="*/ 2330 h 2366"/>
                <a:gd name="T20" fmla="*/ 892 w 2661"/>
                <a:gd name="T21" fmla="*/ 2366 h 2366"/>
                <a:gd name="T22" fmla="*/ 819 w 2661"/>
                <a:gd name="T23" fmla="*/ 2312 h 2366"/>
                <a:gd name="T24" fmla="*/ 807 w 2661"/>
                <a:gd name="T25" fmla="*/ 2135 h 2366"/>
                <a:gd name="T26" fmla="*/ 788 w 2661"/>
                <a:gd name="T27" fmla="*/ 2128 h 2366"/>
                <a:gd name="T28" fmla="*/ 720 w 2661"/>
                <a:gd name="T29" fmla="*/ 2102 h 2366"/>
                <a:gd name="T30" fmla="*/ 679 w 2661"/>
                <a:gd name="T31" fmla="*/ 1892 h 2366"/>
                <a:gd name="T32" fmla="*/ 666 w 2661"/>
                <a:gd name="T33" fmla="*/ 1570 h 2366"/>
                <a:gd name="T34" fmla="*/ 680 w 2661"/>
                <a:gd name="T35" fmla="*/ 1226 h 2366"/>
                <a:gd name="T36" fmla="*/ 746 w 2661"/>
                <a:gd name="T37" fmla="*/ 1028 h 2366"/>
                <a:gd name="T38" fmla="*/ 850 w 2661"/>
                <a:gd name="T39" fmla="*/ 982 h 2366"/>
                <a:gd name="T40" fmla="*/ 1071 w 2661"/>
                <a:gd name="T41" fmla="*/ 967 h 2366"/>
                <a:gd name="T42" fmla="*/ 0 w 2661"/>
                <a:gd name="T43" fmla="*/ 774 h 2366"/>
                <a:gd name="T44" fmla="*/ 1642 w 2661"/>
                <a:gd name="T45" fmla="*/ 672 h 2366"/>
                <a:gd name="T46" fmla="*/ 1657 w 2661"/>
                <a:gd name="T47" fmla="*/ 720 h 2366"/>
                <a:gd name="T48" fmla="*/ 1490 w 2661"/>
                <a:gd name="T49" fmla="*/ 808 h 2366"/>
                <a:gd name="T50" fmla="*/ 1444 w 2661"/>
                <a:gd name="T51" fmla="*/ 741 h 2366"/>
                <a:gd name="T52" fmla="*/ 1582 w 2661"/>
                <a:gd name="T53" fmla="*/ 733 h 2366"/>
                <a:gd name="T54" fmla="*/ 2143 w 2661"/>
                <a:gd name="T55" fmla="*/ 608 h 2366"/>
                <a:gd name="T56" fmla="*/ 2201 w 2661"/>
                <a:gd name="T57" fmla="*/ 685 h 2366"/>
                <a:gd name="T58" fmla="*/ 2143 w 2661"/>
                <a:gd name="T59" fmla="*/ 761 h 2366"/>
                <a:gd name="T60" fmla="*/ 2054 w 2661"/>
                <a:gd name="T61" fmla="*/ 724 h 2366"/>
                <a:gd name="T62" fmla="*/ 2066 w 2661"/>
                <a:gd name="T63" fmla="*/ 629 h 2366"/>
                <a:gd name="T64" fmla="*/ 498 w 2661"/>
                <a:gd name="T65" fmla="*/ 578 h 2366"/>
                <a:gd name="T66" fmla="*/ 2634 w 2661"/>
                <a:gd name="T67" fmla="*/ 560 h 2366"/>
                <a:gd name="T68" fmla="*/ 2647 w 2661"/>
                <a:gd name="T69" fmla="*/ 633 h 2366"/>
                <a:gd name="T70" fmla="*/ 2575 w 2661"/>
                <a:gd name="T71" fmla="*/ 618 h 2366"/>
                <a:gd name="T72" fmla="*/ 2616 w 2661"/>
                <a:gd name="T73" fmla="*/ 556 h 2366"/>
                <a:gd name="T74" fmla="*/ 0 w 2661"/>
                <a:gd name="T75" fmla="*/ 381 h 2366"/>
                <a:gd name="T76" fmla="*/ 1448 w 2661"/>
                <a:gd name="T77" fmla="*/ 57 h 2366"/>
                <a:gd name="T78" fmla="*/ 1638 w 2661"/>
                <a:gd name="T79" fmla="*/ 258 h 2366"/>
                <a:gd name="T80" fmla="*/ 1718 w 2661"/>
                <a:gd name="T81" fmla="*/ 368 h 2366"/>
                <a:gd name="T82" fmla="*/ 1766 w 2661"/>
                <a:gd name="T83" fmla="*/ 559 h 2366"/>
                <a:gd name="T84" fmla="*/ 1696 w 2661"/>
                <a:gd name="T85" fmla="*/ 619 h 2366"/>
                <a:gd name="T86" fmla="*/ 1626 w 2661"/>
                <a:gd name="T87" fmla="*/ 559 h 2366"/>
                <a:gd name="T88" fmla="*/ 1616 w 2661"/>
                <a:gd name="T89" fmla="*/ 353 h 2366"/>
                <a:gd name="T90" fmla="*/ 1471 w 2661"/>
                <a:gd name="T91" fmla="*/ 137 h 2366"/>
                <a:gd name="T92" fmla="*/ 1230 w 2661"/>
                <a:gd name="T93" fmla="*/ 52 h 2366"/>
                <a:gd name="T94" fmla="*/ 995 w 2661"/>
                <a:gd name="T95" fmla="*/ 133 h 2366"/>
                <a:gd name="T96" fmla="*/ 848 w 2661"/>
                <a:gd name="T97" fmla="*/ 341 h 2366"/>
                <a:gd name="T98" fmla="*/ 841 w 2661"/>
                <a:gd name="T99" fmla="*/ 578 h 2366"/>
                <a:gd name="T100" fmla="*/ 753 w 2661"/>
                <a:gd name="T101" fmla="*/ 616 h 2366"/>
                <a:gd name="T102" fmla="*/ 704 w 2661"/>
                <a:gd name="T103" fmla="*/ 425 h 2366"/>
                <a:gd name="T104" fmla="*/ 775 w 2661"/>
                <a:gd name="T105" fmla="*/ 365 h 2366"/>
                <a:gd name="T106" fmla="*/ 851 w 2661"/>
                <a:gd name="T107" fmla="*/ 208 h 2366"/>
                <a:gd name="T108" fmla="*/ 1064 w 2661"/>
                <a:gd name="T109" fmla="*/ 33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1" h="2366">
                  <a:moveTo>
                    <a:pt x="1226" y="963"/>
                  </a:moveTo>
                  <a:lnTo>
                    <a:pt x="1268" y="964"/>
                  </a:lnTo>
                  <a:lnTo>
                    <a:pt x="1311" y="965"/>
                  </a:lnTo>
                  <a:lnTo>
                    <a:pt x="1357" y="966"/>
                  </a:lnTo>
                  <a:lnTo>
                    <a:pt x="1408" y="970"/>
                  </a:lnTo>
                  <a:lnTo>
                    <a:pt x="1465" y="972"/>
                  </a:lnTo>
                  <a:lnTo>
                    <a:pt x="1529" y="977"/>
                  </a:lnTo>
                  <a:lnTo>
                    <a:pt x="1564" y="980"/>
                  </a:lnTo>
                  <a:lnTo>
                    <a:pt x="1600" y="982"/>
                  </a:lnTo>
                  <a:lnTo>
                    <a:pt x="1609" y="983"/>
                  </a:lnTo>
                  <a:lnTo>
                    <a:pt x="1616" y="984"/>
                  </a:lnTo>
                  <a:lnTo>
                    <a:pt x="1648" y="994"/>
                  </a:lnTo>
                  <a:lnTo>
                    <a:pt x="1678" y="1009"/>
                  </a:lnTo>
                  <a:lnTo>
                    <a:pt x="1704" y="1029"/>
                  </a:lnTo>
                  <a:lnTo>
                    <a:pt x="1727" y="1053"/>
                  </a:lnTo>
                  <a:lnTo>
                    <a:pt x="1747" y="1081"/>
                  </a:lnTo>
                  <a:lnTo>
                    <a:pt x="1759" y="1113"/>
                  </a:lnTo>
                  <a:lnTo>
                    <a:pt x="1765" y="1145"/>
                  </a:lnTo>
                  <a:lnTo>
                    <a:pt x="1771" y="1226"/>
                  </a:lnTo>
                  <a:lnTo>
                    <a:pt x="1776" y="1302"/>
                  </a:lnTo>
                  <a:lnTo>
                    <a:pt x="1779" y="1372"/>
                  </a:lnTo>
                  <a:lnTo>
                    <a:pt x="1783" y="1440"/>
                  </a:lnTo>
                  <a:lnTo>
                    <a:pt x="1784" y="1505"/>
                  </a:lnTo>
                  <a:lnTo>
                    <a:pt x="1784" y="1570"/>
                  </a:lnTo>
                  <a:lnTo>
                    <a:pt x="1784" y="1631"/>
                  </a:lnTo>
                  <a:lnTo>
                    <a:pt x="1783" y="1694"/>
                  </a:lnTo>
                  <a:lnTo>
                    <a:pt x="1781" y="1757"/>
                  </a:lnTo>
                  <a:lnTo>
                    <a:pt x="1776" y="1823"/>
                  </a:lnTo>
                  <a:lnTo>
                    <a:pt x="1772" y="1892"/>
                  </a:lnTo>
                  <a:lnTo>
                    <a:pt x="1766" y="1966"/>
                  </a:lnTo>
                  <a:lnTo>
                    <a:pt x="1759" y="2046"/>
                  </a:lnTo>
                  <a:lnTo>
                    <a:pt x="1754" y="2067"/>
                  </a:lnTo>
                  <a:lnTo>
                    <a:pt x="1744" y="2085"/>
                  </a:lnTo>
                  <a:lnTo>
                    <a:pt x="1731" y="2102"/>
                  </a:lnTo>
                  <a:lnTo>
                    <a:pt x="1714" y="2115"/>
                  </a:lnTo>
                  <a:lnTo>
                    <a:pt x="1695" y="2123"/>
                  </a:lnTo>
                  <a:lnTo>
                    <a:pt x="1685" y="2126"/>
                  </a:lnTo>
                  <a:lnTo>
                    <a:pt x="1675" y="2127"/>
                  </a:lnTo>
                  <a:lnTo>
                    <a:pt x="1662" y="2128"/>
                  </a:lnTo>
                  <a:lnTo>
                    <a:pt x="1655" y="2129"/>
                  </a:lnTo>
                  <a:lnTo>
                    <a:pt x="1651" y="2132"/>
                  </a:lnTo>
                  <a:lnTo>
                    <a:pt x="1650" y="2133"/>
                  </a:lnTo>
                  <a:lnTo>
                    <a:pt x="1648" y="2134"/>
                  </a:lnTo>
                  <a:lnTo>
                    <a:pt x="1644" y="2135"/>
                  </a:lnTo>
                  <a:lnTo>
                    <a:pt x="1642" y="2135"/>
                  </a:lnTo>
                  <a:lnTo>
                    <a:pt x="1638" y="2135"/>
                  </a:lnTo>
                  <a:lnTo>
                    <a:pt x="1634" y="2137"/>
                  </a:lnTo>
                  <a:lnTo>
                    <a:pt x="1634" y="2291"/>
                  </a:lnTo>
                  <a:lnTo>
                    <a:pt x="1631" y="2312"/>
                  </a:lnTo>
                  <a:lnTo>
                    <a:pt x="1623" y="2330"/>
                  </a:lnTo>
                  <a:lnTo>
                    <a:pt x="1611" y="2345"/>
                  </a:lnTo>
                  <a:lnTo>
                    <a:pt x="1597" y="2357"/>
                  </a:lnTo>
                  <a:lnTo>
                    <a:pt x="1579" y="2364"/>
                  </a:lnTo>
                  <a:lnTo>
                    <a:pt x="1558" y="2366"/>
                  </a:lnTo>
                  <a:lnTo>
                    <a:pt x="892" y="2366"/>
                  </a:lnTo>
                  <a:lnTo>
                    <a:pt x="873" y="2364"/>
                  </a:lnTo>
                  <a:lnTo>
                    <a:pt x="854" y="2357"/>
                  </a:lnTo>
                  <a:lnTo>
                    <a:pt x="839" y="2345"/>
                  </a:lnTo>
                  <a:lnTo>
                    <a:pt x="828" y="2330"/>
                  </a:lnTo>
                  <a:lnTo>
                    <a:pt x="819" y="2312"/>
                  </a:lnTo>
                  <a:lnTo>
                    <a:pt x="817" y="2291"/>
                  </a:lnTo>
                  <a:lnTo>
                    <a:pt x="817" y="2137"/>
                  </a:lnTo>
                  <a:lnTo>
                    <a:pt x="813" y="2135"/>
                  </a:lnTo>
                  <a:lnTo>
                    <a:pt x="810" y="2135"/>
                  </a:lnTo>
                  <a:lnTo>
                    <a:pt x="807" y="2135"/>
                  </a:lnTo>
                  <a:lnTo>
                    <a:pt x="804" y="2134"/>
                  </a:lnTo>
                  <a:lnTo>
                    <a:pt x="801" y="2133"/>
                  </a:lnTo>
                  <a:lnTo>
                    <a:pt x="799" y="2132"/>
                  </a:lnTo>
                  <a:lnTo>
                    <a:pt x="795" y="2129"/>
                  </a:lnTo>
                  <a:lnTo>
                    <a:pt x="788" y="2128"/>
                  </a:lnTo>
                  <a:lnTo>
                    <a:pt x="775" y="2127"/>
                  </a:lnTo>
                  <a:lnTo>
                    <a:pt x="765" y="2126"/>
                  </a:lnTo>
                  <a:lnTo>
                    <a:pt x="756" y="2123"/>
                  </a:lnTo>
                  <a:lnTo>
                    <a:pt x="737" y="2115"/>
                  </a:lnTo>
                  <a:lnTo>
                    <a:pt x="720" y="2102"/>
                  </a:lnTo>
                  <a:lnTo>
                    <a:pt x="707" y="2085"/>
                  </a:lnTo>
                  <a:lnTo>
                    <a:pt x="697" y="2067"/>
                  </a:lnTo>
                  <a:lnTo>
                    <a:pt x="692" y="2046"/>
                  </a:lnTo>
                  <a:lnTo>
                    <a:pt x="685" y="1966"/>
                  </a:lnTo>
                  <a:lnTo>
                    <a:pt x="679" y="1892"/>
                  </a:lnTo>
                  <a:lnTo>
                    <a:pt x="674" y="1823"/>
                  </a:lnTo>
                  <a:lnTo>
                    <a:pt x="671" y="1757"/>
                  </a:lnTo>
                  <a:lnTo>
                    <a:pt x="668" y="1694"/>
                  </a:lnTo>
                  <a:lnTo>
                    <a:pt x="667" y="1631"/>
                  </a:lnTo>
                  <a:lnTo>
                    <a:pt x="666" y="1570"/>
                  </a:lnTo>
                  <a:lnTo>
                    <a:pt x="667" y="1505"/>
                  </a:lnTo>
                  <a:lnTo>
                    <a:pt x="668" y="1440"/>
                  </a:lnTo>
                  <a:lnTo>
                    <a:pt x="671" y="1372"/>
                  </a:lnTo>
                  <a:lnTo>
                    <a:pt x="674" y="1302"/>
                  </a:lnTo>
                  <a:lnTo>
                    <a:pt x="680" y="1226"/>
                  </a:lnTo>
                  <a:lnTo>
                    <a:pt x="686" y="1145"/>
                  </a:lnTo>
                  <a:lnTo>
                    <a:pt x="692" y="1113"/>
                  </a:lnTo>
                  <a:lnTo>
                    <a:pt x="704" y="1081"/>
                  </a:lnTo>
                  <a:lnTo>
                    <a:pt x="723" y="1053"/>
                  </a:lnTo>
                  <a:lnTo>
                    <a:pt x="746" y="1028"/>
                  </a:lnTo>
                  <a:lnTo>
                    <a:pt x="773" y="1009"/>
                  </a:lnTo>
                  <a:lnTo>
                    <a:pt x="804" y="993"/>
                  </a:lnTo>
                  <a:lnTo>
                    <a:pt x="835" y="984"/>
                  </a:lnTo>
                  <a:lnTo>
                    <a:pt x="842" y="983"/>
                  </a:lnTo>
                  <a:lnTo>
                    <a:pt x="850" y="982"/>
                  </a:lnTo>
                  <a:lnTo>
                    <a:pt x="885" y="980"/>
                  </a:lnTo>
                  <a:lnTo>
                    <a:pt x="918" y="977"/>
                  </a:lnTo>
                  <a:lnTo>
                    <a:pt x="974" y="973"/>
                  </a:lnTo>
                  <a:lnTo>
                    <a:pt x="1025" y="970"/>
                  </a:lnTo>
                  <a:lnTo>
                    <a:pt x="1071" y="967"/>
                  </a:lnTo>
                  <a:lnTo>
                    <a:pt x="1112" y="965"/>
                  </a:lnTo>
                  <a:lnTo>
                    <a:pt x="1152" y="964"/>
                  </a:lnTo>
                  <a:lnTo>
                    <a:pt x="1189" y="964"/>
                  </a:lnTo>
                  <a:lnTo>
                    <a:pt x="1226" y="963"/>
                  </a:lnTo>
                  <a:close/>
                  <a:moveTo>
                    <a:pt x="0" y="774"/>
                  </a:moveTo>
                  <a:lnTo>
                    <a:pt x="498" y="774"/>
                  </a:lnTo>
                  <a:lnTo>
                    <a:pt x="498" y="868"/>
                  </a:lnTo>
                  <a:lnTo>
                    <a:pt x="0" y="868"/>
                  </a:lnTo>
                  <a:lnTo>
                    <a:pt x="0" y="774"/>
                  </a:lnTo>
                  <a:close/>
                  <a:moveTo>
                    <a:pt x="1642" y="672"/>
                  </a:moveTo>
                  <a:lnTo>
                    <a:pt x="1644" y="672"/>
                  </a:lnTo>
                  <a:lnTo>
                    <a:pt x="1646" y="672"/>
                  </a:lnTo>
                  <a:lnTo>
                    <a:pt x="1686" y="672"/>
                  </a:lnTo>
                  <a:lnTo>
                    <a:pt x="1674" y="697"/>
                  </a:lnTo>
                  <a:lnTo>
                    <a:pt x="1657" y="720"/>
                  </a:lnTo>
                  <a:lnTo>
                    <a:pt x="1635" y="743"/>
                  </a:lnTo>
                  <a:lnTo>
                    <a:pt x="1605" y="767"/>
                  </a:lnTo>
                  <a:lnTo>
                    <a:pt x="1570" y="785"/>
                  </a:lnTo>
                  <a:lnTo>
                    <a:pt x="1533" y="798"/>
                  </a:lnTo>
                  <a:lnTo>
                    <a:pt x="1490" y="808"/>
                  </a:lnTo>
                  <a:lnTo>
                    <a:pt x="1444" y="811"/>
                  </a:lnTo>
                  <a:lnTo>
                    <a:pt x="1444" y="850"/>
                  </a:lnTo>
                  <a:lnTo>
                    <a:pt x="1230" y="850"/>
                  </a:lnTo>
                  <a:lnTo>
                    <a:pt x="1230" y="741"/>
                  </a:lnTo>
                  <a:lnTo>
                    <a:pt x="1444" y="741"/>
                  </a:lnTo>
                  <a:lnTo>
                    <a:pt x="1444" y="772"/>
                  </a:lnTo>
                  <a:lnTo>
                    <a:pt x="1484" y="768"/>
                  </a:lnTo>
                  <a:lnTo>
                    <a:pt x="1521" y="761"/>
                  </a:lnTo>
                  <a:lnTo>
                    <a:pt x="1553" y="749"/>
                  </a:lnTo>
                  <a:lnTo>
                    <a:pt x="1582" y="733"/>
                  </a:lnTo>
                  <a:lnTo>
                    <a:pt x="1608" y="714"/>
                  </a:lnTo>
                  <a:lnTo>
                    <a:pt x="1627" y="693"/>
                  </a:lnTo>
                  <a:lnTo>
                    <a:pt x="1642" y="672"/>
                  </a:lnTo>
                  <a:close/>
                  <a:moveTo>
                    <a:pt x="2122" y="606"/>
                  </a:moveTo>
                  <a:lnTo>
                    <a:pt x="2143" y="608"/>
                  </a:lnTo>
                  <a:lnTo>
                    <a:pt x="2161" y="617"/>
                  </a:lnTo>
                  <a:lnTo>
                    <a:pt x="2178" y="629"/>
                  </a:lnTo>
                  <a:lnTo>
                    <a:pt x="2190" y="645"/>
                  </a:lnTo>
                  <a:lnTo>
                    <a:pt x="2198" y="664"/>
                  </a:lnTo>
                  <a:lnTo>
                    <a:pt x="2201" y="685"/>
                  </a:lnTo>
                  <a:lnTo>
                    <a:pt x="2198" y="705"/>
                  </a:lnTo>
                  <a:lnTo>
                    <a:pt x="2190" y="724"/>
                  </a:lnTo>
                  <a:lnTo>
                    <a:pt x="2178" y="740"/>
                  </a:lnTo>
                  <a:lnTo>
                    <a:pt x="2161" y="753"/>
                  </a:lnTo>
                  <a:lnTo>
                    <a:pt x="2143" y="761"/>
                  </a:lnTo>
                  <a:lnTo>
                    <a:pt x="2122" y="764"/>
                  </a:lnTo>
                  <a:lnTo>
                    <a:pt x="2101" y="761"/>
                  </a:lnTo>
                  <a:lnTo>
                    <a:pt x="2082" y="753"/>
                  </a:lnTo>
                  <a:lnTo>
                    <a:pt x="2066" y="740"/>
                  </a:lnTo>
                  <a:lnTo>
                    <a:pt x="2054" y="724"/>
                  </a:lnTo>
                  <a:lnTo>
                    <a:pt x="2045" y="705"/>
                  </a:lnTo>
                  <a:lnTo>
                    <a:pt x="2043" y="685"/>
                  </a:lnTo>
                  <a:lnTo>
                    <a:pt x="2045" y="664"/>
                  </a:lnTo>
                  <a:lnTo>
                    <a:pt x="2054" y="645"/>
                  </a:lnTo>
                  <a:lnTo>
                    <a:pt x="2066" y="629"/>
                  </a:lnTo>
                  <a:lnTo>
                    <a:pt x="2082" y="617"/>
                  </a:lnTo>
                  <a:lnTo>
                    <a:pt x="2101" y="608"/>
                  </a:lnTo>
                  <a:lnTo>
                    <a:pt x="2122" y="606"/>
                  </a:lnTo>
                  <a:close/>
                  <a:moveTo>
                    <a:pt x="0" y="578"/>
                  </a:moveTo>
                  <a:lnTo>
                    <a:pt x="498" y="578"/>
                  </a:lnTo>
                  <a:lnTo>
                    <a:pt x="498" y="672"/>
                  </a:lnTo>
                  <a:lnTo>
                    <a:pt x="0" y="672"/>
                  </a:lnTo>
                  <a:lnTo>
                    <a:pt x="0" y="578"/>
                  </a:lnTo>
                  <a:close/>
                  <a:moveTo>
                    <a:pt x="2616" y="556"/>
                  </a:moveTo>
                  <a:lnTo>
                    <a:pt x="2634" y="560"/>
                  </a:lnTo>
                  <a:lnTo>
                    <a:pt x="2647" y="570"/>
                  </a:lnTo>
                  <a:lnTo>
                    <a:pt x="2657" y="583"/>
                  </a:lnTo>
                  <a:lnTo>
                    <a:pt x="2661" y="601"/>
                  </a:lnTo>
                  <a:lnTo>
                    <a:pt x="2657" y="618"/>
                  </a:lnTo>
                  <a:lnTo>
                    <a:pt x="2647" y="633"/>
                  </a:lnTo>
                  <a:lnTo>
                    <a:pt x="2634" y="642"/>
                  </a:lnTo>
                  <a:lnTo>
                    <a:pt x="2616" y="646"/>
                  </a:lnTo>
                  <a:lnTo>
                    <a:pt x="2599" y="642"/>
                  </a:lnTo>
                  <a:lnTo>
                    <a:pt x="2585" y="633"/>
                  </a:lnTo>
                  <a:lnTo>
                    <a:pt x="2575" y="618"/>
                  </a:lnTo>
                  <a:lnTo>
                    <a:pt x="2571" y="601"/>
                  </a:lnTo>
                  <a:lnTo>
                    <a:pt x="2575" y="583"/>
                  </a:lnTo>
                  <a:lnTo>
                    <a:pt x="2585" y="570"/>
                  </a:lnTo>
                  <a:lnTo>
                    <a:pt x="2599" y="560"/>
                  </a:lnTo>
                  <a:lnTo>
                    <a:pt x="2616" y="556"/>
                  </a:lnTo>
                  <a:close/>
                  <a:moveTo>
                    <a:pt x="0" y="381"/>
                  </a:moveTo>
                  <a:lnTo>
                    <a:pt x="498" y="381"/>
                  </a:lnTo>
                  <a:lnTo>
                    <a:pt x="498" y="477"/>
                  </a:lnTo>
                  <a:lnTo>
                    <a:pt x="0" y="477"/>
                  </a:lnTo>
                  <a:lnTo>
                    <a:pt x="0" y="381"/>
                  </a:lnTo>
                  <a:close/>
                  <a:moveTo>
                    <a:pt x="1230" y="0"/>
                  </a:moveTo>
                  <a:lnTo>
                    <a:pt x="1288" y="4"/>
                  </a:lnTo>
                  <a:lnTo>
                    <a:pt x="1344" y="15"/>
                  </a:lnTo>
                  <a:lnTo>
                    <a:pt x="1397" y="33"/>
                  </a:lnTo>
                  <a:lnTo>
                    <a:pt x="1448" y="57"/>
                  </a:lnTo>
                  <a:lnTo>
                    <a:pt x="1494" y="87"/>
                  </a:lnTo>
                  <a:lnTo>
                    <a:pt x="1538" y="123"/>
                  </a:lnTo>
                  <a:lnTo>
                    <a:pt x="1576" y="163"/>
                  </a:lnTo>
                  <a:lnTo>
                    <a:pt x="1610" y="209"/>
                  </a:lnTo>
                  <a:lnTo>
                    <a:pt x="1638" y="258"/>
                  </a:lnTo>
                  <a:lnTo>
                    <a:pt x="1662" y="311"/>
                  </a:lnTo>
                  <a:lnTo>
                    <a:pt x="1679" y="368"/>
                  </a:lnTo>
                  <a:lnTo>
                    <a:pt x="1687" y="365"/>
                  </a:lnTo>
                  <a:lnTo>
                    <a:pt x="1696" y="365"/>
                  </a:lnTo>
                  <a:lnTo>
                    <a:pt x="1718" y="368"/>
                  </a:lnTo>
                  <a:lnTo>
                    <a:pt x="1737" y="377"/>
                  </a:lnTo>
                  <a:lnTo>
                    <a:pt x="1753" y="389"/>
                  </a:lnTo>
                  <a:lnTo>
                    <a:pt x="1762" y="406"/>
                  </a:lnTo>
                  <a:lnTo>
                    <a:pt x="1766" y="425"/>
                  </a:lnTo>
                  <a:lnTo>
                    <a:pt x="1766" y="559"/>
                  </a:lnTo>
                  <a:lnTo>
                    <a:pt x="1762" y="578"/>
                  </a:lnTo>
                  <a:lnTo>
                    <a:pt x="1753" y="595"/>
                  </a:lnTo>
                  <a:lnTo>
                    <a:pt x="1737" y="607"/>
                  </a:lnTo>
                  <a:lnTo>
                    <a:pt x="1718" y="616"/>
                  </a:lnTo>
                  <a:lnTo>
                    <a:pt x="1696" y="619"/>
                  </a:lnTo>
                  <a:lnTo>
                    <a:pt x="1674" y="616"/>
                  </a:lnTo>
                  <a:lnTo>
                    <a:pt x="1655" y="607"/>
                  </a:lnTo>
                  <a:lnTo>
                    <a:pt x="1639" y="595"/>
                  </a:lnTo>
                  <a:lnTo>
                    <a:pt x="1629" y="578"/>
                  </a:lnTo>
                  <a:lnTo>
                    <a:pt x="1626" y="559"/>
                  </a:lnTo>
                  <a:lnTo>
                    <a:pt x="1626" y="425"/>
                  </a:lnTo>
                  <a:lnTo>
                    <a:pt x="1626" y="419"/>
                  </a:lnTo>
                  <a:lnTo>
                    <a:pt x="1627" y="414"/>
                  </a:lnTo>
                  <a:lnTo>
                    <a:pt x="1629" y="408"/>
                  </a:lnTo>
                  <a:lnTo>
                    <a:pt x="1616" y="353"/>
                  </a:lnTo>
                  <a:lnTo>
                    <a:pt x="1598" y="302"/>
                  </a:lnTo>
                  <a:lnTo>
                    <a:pt x="1574" y="255"/>
                  </a:lnTo>
                  <a:lnTo>
                    <a:pt x="1544" y="212"/>
                  </a:lnTo>
                  <a:lnTo>
                    <a:pt x="1510" y="172"/>
                  </a:lnTo>
                  <a:lnTo>
                    <a:pt x="1471" y="137"/>
                  </a:lnTo>
                  <a:lnTo>
                    <a:pt x="1429" y="108"/>
                  </a:lnTo>
                  <a:lnTo>
                    <a:pt x="1383" y="84"/>
                  </a:lnTo>
                  <a:lnTo>
                    <a:pt x="1334" y="67"/>
                  </a:lnTo>
                  <a:lnTo>
                    <a:pt x="1284" y="56"/>
                  </a:lnTo>
                  <a:lnTo>
                    <a:pt x="1230" y="52"/>
                  </a:lnTo>
                  <a:lnTo>
                    <a:pt x="1178" y="56"/>
                  </a:lnTo>
                  <a:lnTo>
                    <a:pt x="1129" y="65"/>
                  </a:lnTo>
                  <a:lnTo>
                    <a:pt x="1080" y="82"/>
                  </a:lnTo>
                  <a:lnTo>
                    <a:pt x="1036" y="105"/>
                  </a:lnTo>
                  <a:lnTo>
                    <a:pt x="995" y="133"/>
                  </a:lnTo>
                  <a:lnTo>
                    <a:pt x="956" y="167"/>
                  </a:lnTo>
                  <a:lnTo>
                    <a:pt x="922" y="205"/>
                  </a:lnTo>
                  <a:lnTo>
                    <a:pt x="892" y="247"/>
                  </a:lnTo>
                  <a:lnTo>
                    <a:pt x="868" y="292"/>
                  </a:lnTo>
                  <a:lnTo>
                    <a:pt x="848" y="341"/>
                  </a:lnTo>
                  <a:lnTo>
                    <a:pt x="834" y="393"/>
                  </a:lnTo>
                  <a:lnTo>
                    <a:pt x="842" y="408"/>
                  </a:lnTo>
                  <a:lnTo>
                    <a:pt x="845" y="425"/>
                  </a:lnTo>
                  <a:lnTo>
                    <a:pt x="845" y="559"/>
                  </a:lnTo>
                  <a:lnTo>
                    <a:pt x="841" y="578"/>
                  </a:lnTo>
                  <a:lnTo>
                    <a:pt x="831" y="595"/>
                  </a:lnTo>
                  <a:lnTo>
                    <a:pt x="816" y="607"/>
                  </a:lnTo>
                  <a:lnTo>
                    <a:pt x="798" y="616"/>
                  </a:lnTo>
                  <a:lnTo>
                    <a:pt x="775" y="619"/>
                  </a:lnTo>
                  <a:lnTo>
                    <a:pt x="753" y="616"/>
                  </a:lnTo>
                  <a:lnTo>
                    <a:pt x="733" y="607"/>
                  </a:lnTo>
                  <a:lnTo>
                    <a:pt x="719" y="595"/>
                  </a:lnTo>
                  <a:lnTo>
                    <a:pt x="708" y="578"/>
                  </a:lnTo>
                  <a:lnTo>
                    <a:pt x="704" y="559"/>
                  </a:lnTo>
                  <a:lnTo>
                    <a:pt x="704" y="425"/>
                  </a:lnTo>
                  <a:lnTo>
                    <a:pt x="708" y="406"/>
                  </a:lnTo>
                  <a:lnTo>
                    <a:pt x="719" y="389"/>
                  </a:lnTo>
                  <a:lnTo>
                    <a:pt x="733" y="377"/>
                  </a:lnTo>
                  <a:lnTo>
                    <a:pt x="753" y="368"/>
                  </a:lnTo>
                  <a:lnTo>
                    <a:pt x="775" y="365"/>
                  </a:lnTo>
                  <a:lnTo>
                    <a:pt x="778" y="365"/>
                  </a:lnTo>
                  <a:lnTo>
                    <a:pt x="782" y="365"/>
                  </a:lnTo>
                  <a:lnTo>
                    <a:pt x="799" y="310"/>
                  </a:lnTo>
                  <a:lnTo>
                    <a:pt x="822" y="258"/>
                  </a:lnTo>
                  <a:lnTo>
                    <a:pt x="851" y="208"/>
                  </a:lnTo>
                  <a:lnTo>
                    <a:pt x="885" y="163"/>
                  </a:lnTo>
                  <a:lnTo>
                    <a:pt x="923" y="122"/>
                  </a:lnTo>
                  <a:lnTo>
                    <a:pt x="967" y="87"/>
                  </a:lnTo>
                  <a:lnTo>
                    <a:pt x="1014" y="57"/>
                  </a:lnTo>
                  <a:lnTo>
                    <a:pt x="1064" y="33"/>
                  </a:lnTo>
                  <a:lnTo>
                    <a:pt x="1117" y="15"/>
                  </a:lnTo>
                  <a:lnTo>
                    <a:pt x="1172" y="4"/>
                  </a:lnTo>
                  <a:lnTo>
                    <a:pt x="1230"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396" name="AutoShape 61"/>
          <p:cNvSpPr>
            <a:spLocks noChangeArrowheads="1"/>
          </p:cNvSpPr>
          <p:nvPr/>
        </p:nvSpPr>
        <p:spPr bwMode="auto">
          <a:xfrm>
            <a:off x="499980" y="2379555"/>
            <a:ext cx="2207951"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p>
            <a:pPr algn="r" eaLnBrk="0" fontAlgn="base" hangingPunct="0">
              <a:spcBef>
                <a:spcPct val="0"/>
              </a:spcBef>
              <a:spcAft>
                <a:spcPct val="0"/>
              </a:spcAft>
            </a:pPr>
            <a:r>
              <a:rPr lang="lt-LT" sz="2000" b="1" dirty="0" smtClean="0">
                <a:solidFill>
                  <a:srgbClr val="C9F2FF"/>
                </a:solidFill>
              </a:rPr>
              <a:t>Dalykiniai ekspertai</a:t>
            </a:r>
            <a:endParaRPr lang="en-US" sz="2000" b="1" dirty="0">
              <a:solidFill>
                <a:srgbClr val="C9F2FF"/>
              </a:solidFill>
            </a:endParaRPr>
          </a:p>
        </p:txBody>
      </p:sp>
      <p:sp>
        <p:nvSpPr>
          <p:cNvPr id="398" name="Content Placeholder 7"/>
          <p:cNvSpPr>
            <a:spLocks noGrp="1"/>
          </p:cNvSpPr>
          <p:nvPr>
            <p:ph sz="quarter" idx="4294967295"/>
          </p:nvPr>
        </p:nvSpPr>
        <p:spPr>
          <a:xfrm>
            <a:off x="178088" y="2777128"/>
            <a:ext cx="3262084" cy="1064592"/>
          </a:xfrm>
          <a:prstGeom prst="rect">
            <a:avLst/>
          </a:prstGeom>
        </p:spPr>
        <p:txBody>
          <a:bodyPr/>
          <a:lstStyle/>
          <a:p>
            <a:r>
              <a:rPr lang="lt-LT" sz="1600" b="0" dirty="0" smtClean="0"/>
              <a:t>Dalykinių duomenų žinios</a:t>
            </a:r>
            <a:endParaRPr lang="en-US" sz="1400" b="0" dirty="0"/>
          </a:p>
          <a:p>
            <a:r>
              <a:rPr lang="lt-LT" sz="1600" b="0" dirty="0" smtClean="0"/>
              <a:t>Reikalavimų nustatymas</a:t>
            </a:r>
            <a:endParaRPr lang="en-US" sz="1600" b="0" dirty="0"/>
          </a:p>
          <a:p>
            <a:r>
              <a:rPr lang="lt-LT" sz="1600" b="0" dirty="0" smtClean="0"/>
              <a:t>Aukštesnio lygio vartotojai</a:t>
            </a:r>
            <a:endParaRPr lang="en-US" sz="1600" b="0" dirty="0"/>
          </a:p>
        </p:txBody>
      </p:sp>
      <p:cxnSp>
        <p:nvCxnSpPr>
          <p:cNvPr id="208" name="Straight Connector 207">
            <a:extLst>
              <a:ext uri="{FF2B5EF4-FFF2-40B4-BE49-F238E27FC236}">
                <a16:creationId xmlns:a16="http://schemas.microsoft.com/office/drawing/2014/main" xmlns="" id="{8F338BCD-61B5-436D-97C5-63A9163C0BEF}"/>
              </a:ext>
            </a:extLst>
          </p:cNvPr>
          <p:cNvCxnSpPr/>
          <p:nvPr/>
        </p:nvCxnSpPr>
        <p:spPr bwMode="auto">
          <a:xfrm>
            <a:off x="6305478" y="4597405"/>
            <a:ext cx="239050" cy="574901"/>
          </a:xfrm>
          <a:prstGeom prst="line">
            <a:avLst/>
          </a:prstGeom>
          <a:noFill/>
          <a:ln w="101600" cap="flat" cmpd="sng" algn="ctr">
            <a:gradFill flip="none" rotWithShape="1">
              <a:gsLst>
                <a:gs pos="100000">
                  <a:schemeClr val="accent3">
                    <a:lumMod val="75000"/>
                    <a:alpha val="0"/>
                  </a:schemeClr>
                </a:gs>
                <a:gs pos="0">
                  <a:srgbClr val="FABE3C"/>
                </a:gs>
              </a:gsLst>
              <a:lin ang="0" scaled="0"/>
              <a:tileRect/>
            </a:gradFill>
            <a:prstDash val="solid"/>
            <a:round/>
            <a:headEnd type="none" w="med" len="med"/>
            <a:tailEnd type="none" w="med" len="med"/>
          </a:ln>
          <a:effectLst/>
        </p:spPr>
      </p:cxnSp>
      <p:grpSp>
        <p:nvGrpSpPr>
          <p:cNvPr id="209" name="Group 208">
            <a:extLst>
              <a:ext uri="{FF2B5EF4-FFF2-40B4-BE49-F238E27FC236}">
                <a16:creationId xmlns:a16="http://schemas.microsoft.com/office/drawing/2014/main" xmlns="" id="{CDAFDF4B-92AA-4718-91CB-BECBD80CF425}"/>
              </a:ext>
            </a:extLst>
          </p:cNvPr>
          <p:cNvGrpSpPr/>
          <p:nvPr/>
        </p:nvGrpSpPr>
        <p:grpSpPr>
          <a:xfrm>
            <a:off x="4979240" y="5468075"/>
            <a:ext cx="587375" cy="228600"/>
            <a:chOff x="1069975" y="2590801"/>
            <a:chExt cx="587375" cy="228600"/>
          </a:xfrm>
        </p:grpSpPr>
        <p:sp>
          <p:nvSpPr>
            <p:cNvPr id="210" name="Freeform 6">
              <a:extLst>
                <a:ext uri="{FF2B5EF4-FFF2-40B4-BE49-F238E27FC236}">
                  <a16:creationId xmlns:a16="http://schemas.microsoft.com/office/drawing/2014/main" xmlns="" id="{9608AFFE-D92B-45DA-BA45-5BC17F1BA483}"/>
                </a:ext>
              </a:extLst>
            </p:cNvPr>
            <p:cNvSpPr>
              <a:spLocks/>
            </p:cNvSpPr>
            <p:nvPr/>
          </p:nvSpPr>
          <p:spPr bwMode="auto">
            <a:xfrm>
              <a:off x="1069975" y="2590801"/>
              <a:ext cx="587375" cy="228600"/>
            </a:xfrm>
            <a:custGeom>
              <a:avLst/>
              <a:gdLst>
                <a:gd name="T0" fmla="*/ 112 w 2586"/>
                <a:gd name="T1" fmla="*/ 0 h 1012"/>
                <a:gd name="T2" fmla="*/ 2474 w 2586"/>
                <a:gd name="T3" fmla="*/ 0 h 1012"/>
                <a:gd name="T4" fmla="*/ 2499 w 2586"/>
                <a:gd name="T5" fmla="*/ 3 h 1012"/>
                <a:gd name="T6" fmla="*/ 2524 w 2586"/>
                <a:gd name="T7" fmla="*/ 12 h 1012"/>
                <a:gd name="T8" fmla="*/ 2545 w 2586"/>
                <a:gd name="T9" fmla="*/ 24 h 1012"/>
                <a:gd name="T10" fmla="*/ 2562 w 2586"/>
                <a:gd name="T11" fmla="*/ 42 h 1012"/>
                <a:gd name="T12" fmla="*/ 2575 w 2586"/>
                <a:gd name="T13" fmla="*/ 62 h 1012"/>
                <a:gd name="T14" fmla="*/ 2584 w 2586"/>
                <a:gd name="T15" fmla="*/ 87 h 1012"/>
                <a:gd name="T16" fmla="*/ 2586 w 2586"/>
                <a:gd name="T17" fmla="*/ 112 h 1012"/>
                <a:gd name="T18" fmla="*/ 2586 w 2586"/>
                <a:gd name="T19" fmla="*/ 899 h 1012"/>
                <a:gd name="T20" fmla="*/ 2584 w 2586"/>
                <a:gd name="T21" fmla="*/ 925 h 1012"/>
                <a:gd name="T22" fmla="*/ 2575 w 2586"/>
                <a:gd name="T23" fmla="*/ 949 h 1012"/>
                <a:gd name="T24" fmla="*/ 2562 w 2586"/>
                <a:gd name="T25" fmla="*/ 970 h 1012"/>
                <a:gd name="T26" fmla="*/ 2545 w 2586"/>
                <a:gd name="T27" fmla="*/ 987 h 1012"/>
                <a:gd name="T28" fmla="*/ 2524 w 2586"/>
                <a:gd name="T29" fmla="*/ 1000 h 1012"/>
                <a:gd name="T30" fmla="*/ 2499 w 2586"/>
                <a:gd name="T31" fmla="*/ 1009 h 1012"/>
                <a:gd name="T32" fmla="*/ 2474 w 2586"/>
                <a:gd name="T33" fmla="*/ 1012 h 1012"/>
                <a:gd name="T34" fmla="*/ 112 w 2586"/>
                <a:gd name="T35" fmla="*/ 1012 h 1012"/>
                <a:gd name="T36" fmla="*/ 87 w 2586"/>
                <a:gd name="T37" fmla="*/ 1009 h 1012"/>
                <a:gd name="T38" fmla="*/ 63 w 2586"/>
                <a:gd name="T39" fmla="*/ 1000 h 1012"/>
                <a:gd name="T40" fmla="*/ 42 w 2586"/>
                <a:gd name="T41" fmla="*/ 987 h 1012"/>
                <a:gd name="T42" fmla="*/ 24 w 2586"/>
                <a:gd name="T43" fmla="*/ 970 h 1012"/>
                <a:gd name="T44" fmla="*/ 12 w 2586"/>
                <a:gd name="T45" fmla="*/ 949 h 1012"/>
                <a:gd name="T46" fmla="*/ 3 w 2586"/>
                <a:gd name="T47" fmla="*/ 925 h 1012"/>
                <a:gd name="T48" fmla="*/ 0 w 2586"/>
                <a:gd name="T49" fmla="*/ 899 h 1012"/>
                <a:gd name="T50" fmla="*/ 0 w 2586"/>
                <a:gd name="T51" fmla="*/ 112 h 1012"/>
                <a:gd name="T52" fmla="*/ 3 w 2586"/>
                <a:gd name="T53" fmla="*/ 87 h 1012"/>
                <a:gd name="T54" fmla="*/ 12 w 2586"/>
                <a:gd name="T55" fmla="*/ 62 h 1012"/>
                <a:gd name="T56" fmla="*/ 24 w 2586"/>
                <a:gd name="T57" fmla="*/ 42 h 1012"/>
                <a:gd name="T58" fmla="*/ 42 w 2586"/>
                <a:gd name="T59" fmla="*/ 24 h 1012"/>
                <a:gd name="T60" fmla="*/ 63 w 2586"/>
                <a:gd name="T61" fmla="*/ 12 h 1012"/>
                <a:gd name="T62" fmla="*/ 87 w 2586"/>
                <a:gd name="T63" fmla="*/ 3 h 1012"/>
                <a:gd name="T64" fmla="*/ 112 w 2586"/>
                <a:gd name="T65"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6" h="1012">
                  <a:moveTo>
                    <a:pt x="112" y="0"/>
                  </a:moveTo>
                  <a:lnTo>
                    <a:pt x="2474" y="0"/>
                  </a:lnTo>
                  <a:lnTo>
                    <a:pt x="2499" y="3"/>
                  </a:lnTo>
                  <a:lnTo>
                    <a:pt x="2524" y="12"/>
                  </a:lnTo>
                  <a:lnTo>
                    <a:pt x="2545" y="24"/>
                  </a:lnTo>
                  <a:lnTo>
                    <a:pt x="2562" y="42"/>
                  </a:lnTo>
                  <a:lnTo>
                    <a:pt x="2575" y="62"/>
                  </a:lnTo>
                  <a:lnTo>
                    <a:pt x="2584" y="87"/>
                  </a:lnTo>
                  <a:lnTo>
                    <a:pt x="2586" y="112"/>
                  </a:lnTo>
                  <a:lnTo>
                    <a:pt x="2586" y="899"/>
                  </a:lnTo>
                  <a:lnTo>
                    <a:pt x="2584" y="925"/>
                  </a:lnTo>
                  <a:lnTo>
                    <a:pt x="2575" y="949"/>
                  </a:lnTo>
                  <a:lnTo>
                    <a:pt x="2562" y="970"/>
                  </a:lnTo>
                  <a:lnTo>
                    <a:pt x="2545" y="987"/>
                  </a:lnTo>
                  <a:lnTo>
                    <a:pt x="2524" y="1000"/>
                  </a:lnTo>
                  <a:lnTo>
                    <a:pt x="2499" y="1009"/>
                  </a:lnTo>
                  <a:lnTo>
                    <a:pt x="2474" y="1012"/>
                  </a:lnTo>
                  <a:lnTo>
                    <a:pt x="112" y="1012"/>
                  </a:lnTo>
                  <a:lnTo>
                    <a:pt x="87" y="1009"/>
                  </a:lnTo>
                  <a:lnTo>
                    <a:pt x="63" y="1000"/>
                  </a:lnTo>
                  <a:lnTo>
                    <a:pt x="42" y="987"/>
                  </a:lnTo>
                  <a:lnTo>
                    <a:pt x="24" y="970"/>
                  </a:lnTo>
                  <a:lnTo>
                    <a:pt x="12" y="949"/>
                  </a:lnTo>
                  <a:lnTo>
                    <a:pt x="3" y="925"/>
                  </a:lnTo>
                  <a:lnTo>
                    <a:pt x="0" y="899"/>
                  </a:lnTo>
                  <a:lnTo>
                    <a:pt x="0" y="112"/>
                  </a:lnTo>
                  <a:lnTo>
                    <a:pt x="3" y="87"/>
                  </a:lnTo>
                  <a:lnTo>
                    <a:pt x="12" y="62"/>
                  </a:lnTo>
                  <a:lnTo>
                    <a:pt x="24" y="42"/>
                  </a:lnTo>
                  <a:lnTo>
                    <a:pt x="42" y="24"/>
                  </a:lnTo>
                  <a:lnTo>
                    <a:pt x="63" y="12"/>
                  </a:lnTo>
                  <a:lnTo>
                    <a:pt x="87" y="3"/>
                  </a:lnTo>
                  <a:lnTo>
                    <a:pt x="112" y="0"/>
                  </a:lnTo>
                  <a:close/>
                </a:path>
              </a:pathLst>
            </a:custGeom>
            <a:solidFill>
              <a:srgbClr val="47AA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7">
              <a:extLst>
                <a:ext uri="{FF2B5EF4-FFF2-40B4-BE49-F238E27FC236}">
                  <a16:creationId xmlns:a16="http://schemas.microsoft.com/office/drawing/2014/main" xmlns="" id="{1533C9E9-D36B-42FA-BF4E-32153FD85DF7}"/>
                </a:ext>
              </a:extLst>
            </p:cNvPr>
            <p:cNvSpPr>
              <a:spLocks noEditPoints="1"/>
            </p:cNvSpPr>
            <p:nvPr/>
          </p:nvSpPr>
          <p:spPr bwMode="auto">
            <a:xfrm>
              <a:off x="1095375" y="2616201"/>
              <a:ext cx="536575" cy="177800"/>
            </a:xfrm>
            <a:custGeom>
              <a:avLst/>
              <a:gdLst>
                <a:gd name="T0" fmla="*/ 1669 w 2362"/>
                <a:gd name="T1" fmla="*/ 284 h 787"/>
                <a:gd name="T2" fmla="*/ 1642 w 2362"/>
                <a:gd name="T3" fmla="*/ 304 h 787"/>
                <a:gd name="T4" fmla="*/ 1631 w 2362"/>
                <a:gd name="T5" fmla="*/ 338 h 787"/>
                <a:gd name="T6" fmla="*/ 1634 w 2362"/>
                <a:gd name="T7" fmla="*/ 412 h 787"/>
                <a:gd name="T8" fmla="*/ 1654 w 2362"/>
                <a:gd name="T9" fmla="*/ 439 h 787"/>
                <a:gd name="T10" fmla="*/ 1687 w 2362"/>
                <a:gd name="T11" fmla="*/ 450 h 787"/>
                <a:gd name="T12" fmla="*/ 2042 w 2362"/>
                <a:gd name="T13" fmla="*/ 447 h 787"/>
                <a:gd name="T14" fmla="*/ 2070 w 2362"/>
                <a:gd name="T15" fmla="*/ 427 h 787"/>
                <a:gd name="T16" fmla="*/ 2081 w 2362"/>
                <a:gd name="T17" fmla="*/ 394 h 787"/>
                <a:gd name="T18" fmla="*/ 2078 w 2362"/>
                <a:gd name="T19" fmla="*/ 320 h 787"/>
                <a:gd name="T20" fmla="*/ 2058 w 2362"/>
                <a:gd name="T21" fmla="*/ 293 h 787"/>
                <a:gd name="T22" fmla="*/ 2025 w 2362"/>
                <a:gd name="T23" fmla="*/ 281 h 787"/>
                <a:gd name="T24" fmla="*/ 1127 w 2362"/>
                <a:gd name="T25" fmla="*/ 281 h 787"/>
                <a:gd name="T26" fmla="*/ 1093 w 2362"/>
                <a:gd name="T27" fmla="*/ 293 h 787"/>
                <a:gd name="T28" fmla="*/ 1072 w 2362"/>
                <a:gd name="T29" fmla="*/ 321 h 787"/>
                <a:gd name="T30" fmla="*/ 1069 w 2362"/>
                <a:gd name="T31" fmla="*/ 391 h 787"/>
                <a:gd name="T32" fmla="*/ 1081 w 2362"/>
                <a:gd name="T33" fmla="*/ 426 h 787"/>
                <a:gd name="T34" fmla="*/ 1109 w 2362"/>
                <a:gd name="T35" fmla="*/ 447 h 787"/>
                <a:gd name="T36" fmla="*/ 1179 w 2362"/>
                <a:gd name="T37" fmla="*/ 450 h 787"/>
                <a:gd name="T38" fmla="*/ 1214 w 2362"/>
                <a:gd name="T39" fmla="*/ 438 h 787"/>
                <a:gd name="T40" fmla="*/ 1235 w 2362"/>
                <a:gd name="T41" fmla="*/ 410 h 787"/>
                <a:gd name="T42" fmla="*/ 1237 w 2362"/>
                <a:gd name="T43" fmla="*/ 340 h 787"/>
                <a:gd name="T44" fmla="*/ 1226 w 2362"/>
                <a:gd name="T45" fmla="*/ 305 h 787"/>
                <a:gd name="T46" fmla="*/ 1197 w 2362"/>
                <a:gd name="T47" fmla="*/ 284 h 787"/>
                <a:gd name="T48" fmla="*/ 1127 w 2362"/>
                <a:gd name="T49" fmla="*/ 281 h 787"/>
                <a:gd name="T50" fmla="*/ 772 w 2362"/>
                <a:gd name="T51" fmla="*/ 284 h 787"/>
                <a:gd name="T52" fmla="*/ 743 w 2362"/>
                <a:gd name="T53" fmla="*/ 305 h 787"/>
                <a:gd name="T54" fmla="*/ 731 w 2362"/>
                <a:gd name="T55" fmla="*/ 340 h 787"/>
                <a:gd name="T56" fmla="*/ 734 w 2362"/>
                <a:gd name="T57" fmla="*/ 410 h 787"/>
                <a:gd name="T58" fmla="*/ 755 w 2362"/>
                <a:gd name="T59" fmla="*/ 438 h 787"/>
                <a:gd name="T60" fmla="*/ 790 w 2362"/>
                <a:gd name="T61" fmla="*/ 450 h 787"/>
                <a:gd name="T62" fmla="*/ 860 w 2362"/>
                <a:gd name="T63" fmla="*/ 447 h 787"/>
                <a:gd name="T64" fmla="*/ 888 w 2362"/>
                <a:gd name="T65" fmla="*/ 426 h 787"/>
                <a:gd name="T66" fmla="*/ 900 w 2362"/>
                <a:gd name="T67" fmla="*/ 391 h 787"/>
                <a:gd name="T68" fmla="*/ 897 w 2362"/>
                <a:gd name="T69" fmla="*/ 321 h 787"/>
                <a:gd name="T70" fmla="*/ 876 w 2362"/>
                <a:gd name="T71" fmla="*/ 293 h 787"/>
                <a:gd name="T72" fmla="*/ 841 w 2362"/>
                <a:gd name="T73" fmla="*/ 281 h 787"/>
                <a:gd name="T74" fmla="*/ 423 w 2362"/>
                <a:gd name="T75" fmla="*/ 225 h 787"/>
                <a:gd name="T76" fmla="*/ 368 w 2362"/>
                <a:gd name="T77" fmla="*/ 237 h 787"/>
                <a:gd name="T78" fmla="*/ 323 w 2362"/>
                <a:gd name="T79" fmla="*/ 266 h 787"/>
                <a:gd name="T80" fmla="*/ 293 w 2362"/>
                <a:gd name="T81" fmla="*/ 311 h 787"/>
                <a:gd name="T82" fmla="*/ 282 w 2362"/>
                <a:gd name="T83" fmla="*/ 365 h 787"/>
                <a:gd name="T84" fmla="*/ 293 w 2362"/>
                <a:gd name="T85" fmla="*/ 420 h 787"/>
                <a:gd name="T86" fmla="*/ 323 w 2362"/>
                <a:gd name="T87" fmla="*/ 465 h 787"/>
                <a:gd name="T88" fmla="*/ 368 w 2362"/>
                <a:gd name="T89" fmla="*/ 495 h 787"/>
                <a:gd name="T90" fmla="*/ 423 w 2362"/>
                <a:gd name="T91" fmla="*/ 506 h 787"/>
                <a:gd name="T92" fmla="*/ 476 w 2362"/>
                <a:gd name="T93" fmla="*/ 495 h 787"/>
                <a:gd name="T94" fmla="*/ 522 w 2362"/>
                <a:gd name="T95" fmla="*/ 465 h 787"/>
                <a:gd name="T96" fmla="*/ 551 w 2362"/>
                <a:gd name="T97" fmla="*/ 420 h 787"/>
                <a:gd name="T98" fmla="*/ 563 w 2362"/>
                <a:gd name="T99" fmla="*/ 365 h 787"/>
                <a:gd name="T100" fmla="*/ 551 w 2362"/>
                <a:gd name="T101" fmla="*/ 311 h 787"/>
                <a:gd name="T102" fmla="*/ 522 w 2362"/>
                <a:gd name="T103" fmla="*/ 266 h 787"/>
                <a:gd name="T104" fmla="*/ 476 w 2362"/>
                <a:gd name="T105" fmla="*/ 237 h 787"/>
                <a:gd name="T106" fmla="*/ 423 w 2362"/>
                <a:gd name="T107" fmla="*/ 225 h 787"/>
                <a:gd name="T108" fmla="*/ 2362 w 2362"/>
                <a:gd name="T109" fmla="*/ 0 h 787"/>
                <a:gd name="T110" fmla="*/ 0 w 2362"/>
                <a:gd name="T111"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2" h="787">
                  <a:moveTo>
                    <a:pt x="1687" y="281"/>
                  </a:moveTo>
                  <a:lnTo>
                    <a:pt x="1669" y="284"/>
                  </a:lnTo>
                  <a:lnTo>
                    <a:pt x="1654" y="293"/>
                  </a:lnTo>
                  <a:lnTo>
                    <a:pt x="1642" y="304"/>
                  </a:lnTo>
                  <a:lnTo>
                    <a:pt x="1634" y="320"/>
                  </a:lnTo>
                  <a:lnTo>
                    <a:pt x="1631" y="338"/>
                  </a:lnTo>
                  <a:lnTo>
                    <a:pt x="1631" y="394"/>
                  </a:lnTo>
                  <a:lnTo>
                    <a:pt x="1634" y="412"/>
                  </a:lnTo>
                  <a:lnTo>
                    <a:pt x="1642" y="427"/>
                  </a:lnTo>
                  <a:lnTo>
                    <a:pt x="1654" y="439"/>
                  </a:lnTo>
                  <a:lnTo>
                    <a:pt x="1669" y="447"/>
                  </a:lnTo>
                  <a:lnTo>
                    <a:pt x="1687" y="450"/>
                  </a:lnTo>
                  <a:lnTo>
                    <a:pt x="2025" y="450"/>
                  </a:lnTo>
                  <a:lnTo>
                    <a:pt x="2042" y="447"/>
                  </a:lnTo>
                  <a:lnTo>
                    <a:pt x="2058" y="439"/>
                  </a:lnTo>
                  <a:lnTo>
                    <a:pt x="2070" y="427"/>
                  </a:lnTo>
                  <a:lnTo>
                    <a:pt x="2078" y="412"/>
                  </a:lnTo>
                  <a:lnTo>
                    <a:pt x="2081" y="394"/>
                  </a:lnTo>
                  <a:lnTo>
                    <a:pt x="2081" y="338"/>
                  </a:lnTo>
                  <a:lnTo>
                    <a:pt x="2078" y="320"/>
                  </a:lnTo>
                  <a:lnTo>
                    <a:pt x="2070" y="304"/>
                  </a:lnTo>
                  <a:lnTo>
                    <a:pt x="2058" y="293"/>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7"/>
                  </a:lnTo>
                  <a:lnTo>
                    <a:pt x="343" y="249"/>
                  </a:lnTo>
                  <a:lnTo>
                    <a:pt x="323" y="266"/>
                  </a:lnTo>
                  <a:lnTo>
                    <a:pt x="305" y="287"/>
                  </a:lnTo>
                  <a:lnTo>
                    <a:pt x="293" y="311"/>
                  </a:lnTo>
                  <a:lnTo>
                    <a:pt x="284" y="337"/>
                  </a:lnTo>
                  <a:lnTo>
                    <a:pt x="282" y="365"/>
                  </a:lnTo>
                  <a:lnTo>
                    <a:pt x="284" y="394"/>
                  </a:lnTo>
                  <a:lnTo>
                    <a:pt x="293" y="420"/>
                  </a:lnTo>
                  <a:lnTo>
                    <a:pt x="305" y="445"/>
                  </a:lnTo>
                  <a:lnTo>
                    <a:pt x="323" y="465"/>
                  </a:lnTo>
                  <a:lnTo>
                    <a:pt x="343" y="483"/>
                  </a:lnTo>
                  <a:lnTo>
                    <a:pt x="368" y="495"/>
                  </a:lnTo>
                  <a:lnTo>
                    <a:pt x="394" y="504"/>
                  </a:lnTo>
                  <a:lnTo>
                    <a:pt x="423" y="506"/>
                  </a:lnTo>
                  <a:lnTo>
                    <a:pt x="450" y="504"/>
                  </a:lnTo>
                  <a:lnTo>
                    <a:pt x="476" y="495"/>
                  </a:lnTo>
                  <a:lnTo>
                    <a:pt x="501" y="483"/>
                  </a:lnTo>
                  <a:lnTo>
                    <a:pt x="522" y="465"/>
                  </a:lnTo>
                  <a:lnTo>
                    <a:pt x="539" y="445"/>
                  </a:lnTo>
                  <a:lnTo>
                    <a:pt x="551" y="420"/>
                  </a:lnTo>
                  <a:lnTo>
                    <a:pt x="560" y="394"/>
                  </a:lnTo>
                  <a:lnTo>
                    <a:pt x="563" y="365"/>
                  </a:lnTo>
                  <a:lnTo>
                    <a:pt x="560" y="337"/>
                  </a:lnTo>
                  <a:lnTo>
                    <a:pt x="551" y="311"/>
                  </a:lnTo>
                  <a:lnTo>
                    <a:pt x="539" y="287"/>
                  </a:lnTo>
                  <a:lnTo>
                    <a:pt x="522" y="266"/>
                  </a:lnTo>
                  <a:lnTo>
                    <a:pt x="501" y="249"/>
                  </a:lnTo>
                  <a:lnTo>
                    <a:pt x="476" y="237"/>
                  </a:lnTo>
                  <a:lnTo>
                    <a:pt x="450" y="228"/>
                  </a:lnTo>
                  <a:lnTo>
                    <a:pt x="423" y="225"/>
                  </a:lnTo>
                  <a:close/>
                  <a:moveTo>
                    <a:pt x="0" y="0"/>
                  </a:moveTo>
                  <a:lnTo>
                    <a:pt x="2362" y="0"/>
                  </a:lnTo>
                  <a:lnTo>
                    <a:pt x="2362" y="787"/>
                  </a:lnTo>
                  <a:lnTo>
                    <a:pt x="0" y="7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2" name="Group 211">
            <a:extLst>
              <a:ext uri="{FF2B5EF4-FFF2-40B4-BE49-F238E27FC236}">
                <a16:creationId xmlns:a16="http://schemas.microsoft.com/office/drawing/2014/main" xmlns="" id="{B2672440-4148-433C-874B-7CAD36E779BA}"/>
              </a:ext>
            </a:extLst>
          </p:cNvPr>
          <p:cNvGrpSpPr/>
          <p:nvPr/>
        </p:nvGrpSpPr>
        <p:grpSpPr>
          <a:xfrm>
            <a:off x="5706299" y="5468075"/>
            <a:ext cx="587375" cy="228600"/>
            <a:chOff x="1069975" y="2590801"/>
            <a:chExt cx="587375" cy="228600"/>
          </a:xfrm>
        </p:grpSpPr>
        <p:sp>
          <p:nvSpPr>
            <p:cNvPr id="213" name="Freeform 6">
              <a:extLst>
                <a:ext uri="{FF2B5EF4-FFF2-40B4-BE49-F238E27FC236}">
                  <a16:creationId xmlns:a16="http://schemas.microsoft.com/office/drawing/2014/main" xmlns="" id="{092C9BEB-1731-48FD-8812-382EADA50CC4}"/>
                </a:ext>
              </a:extLst>
            </p:cNvPr>
            <p:cNvSpPr>
              <a:spLocks/>
            </p:cNvSpPr>
            <p:nvPr/>
          </p:nvSpPr>
          <p:spPr bwMode="auto">
            <a:xfrm>
              <a:off x="1069975" y="2590801"/>
              <a:ext cx="587375" cy="228600"/>
            </a:xfrm>
            <a:custGeom>
              <a:avLst/>
              <a:gdLst>
                <a:gd name="T0" fmla="*/ 112 w 2586"/>
                <a:gd name="T1" fmla="*/ 0 h 1012"/>
                <a:gd name="T2" fmla="*/ 2474 w 2586"/>
                <a:gd name="T3" fmla="*/ 0 h 1012"/>
                <a:gd name="T4" fmla="*/ 2499 w 2586"/>
                <a:gd name="T5" fmla="*/ 3 h 1012"/>
                <a:gd name="T6" fmla="*/ 2524 w 2586"/>
                <a:gd name="T7" fmla="*/ 12 h 1012"/>
                <a:gd name="T8" fmla="*/ 2545 w 2586"/>
                <a:gd name="T9" fmla="*/ 24 h 1012"/>
                <a:gd name="T10" fmla="*/ 2562 w 2586"/>
                <a:gd name="T11" fmla="*/ 42 h 1012"/>
                <a:gd name="T12" fmla="*/ 2575 w 2586"/>
                <a:gd name="T13" fmla="*/ 62 h 1012"/>
                <a:gd name="T14" fmla="*/ 2584 w 2586"/>
                <a:gd name="T15" fmla="*/ 87 h 1012"/>
                <a:gd name="T16" fmla="*/ 2586 w 2586"/>
                <a:gd name="T17" fmla="*/ 112 h 1012"/>
                <a:gd name="T18" fmla="*/ 2586 w 2586"/>
                <a:gd name="T19" fmla="*/ 899 h 1012"/>
                <a:gd name="T20" fmla="*/ 2584 w 2586"/>
                <a:gd name="T21" fmla="*/ 925 h 1012"/>
                <a:gd name="T22" fmla="*/ 2575 w 2586"/>
                <a:gd name="T23" fmla="*/ 949 h 1012"/>
                <a:gd name="T24" fmla="*/ 2562 w 2586"/>
                <a:gd name="T25" fmla="*/ 970 h 1012"/>
                <a:gd name="T26" fmla="*/ 2545 w 2586"/>
                <a:gd name="T27" fmla="*/ 987 h 1012"/>
                <a:gd name="T28" fmla="*/ 2524 w 2586"/>
                <a:gd name="T29" fmla="*/ 1000 h 1012"/>
                <a:gd name="T30" fmla="*/ 2499 w 2586"/>
                <a:gd name="T31" fmla="*/ 1009 h 1012"/>
                <a:gd name="T32" fmla="*/ 2474 w 2586"/>
                <a:gd name="T33" fmla="*/ 1012 h 1012"/>
                <a:gd name="T34" fmla="*/ 112 w 2586"/>
                <a:gd name="T35" fmla="*/ 1012 h 1012"/>
                <a:gd name="T36" fmla="*/ 87 w 2586"/>
                <a:gd name="T37" fmla="*/ 1009 h 1012"/>
                <a:gd name="T38" fmla="*/ 63 w 2586"/>
                <a:gd name="T39" fmla="*/ 1000 h 1012"/>
                <a:gd name="T40" fmla="*/ 42 w 2586"/>
                <a:gd name="T41" fmla="*/ 987 h 1012"/>
                <a:gd name="T42" fmla="*/ 24 w 2586"/>
                <a:gd name="T43" fmla="*/ 970 h 1012"/>
                <a:gd name="T44" fmla="*/ 12 w 2586"/>
                <a:gd name="T45" fmla="*/ 949 h 1012"/>
                <a:gd name="T46" fmla="*/ 3 w 2586"/>
                <a:gd name="T47" fmla="*/ 925 h 1012"/>
                <a:gd name="T48" fmla="*/ 0 w 2586"/>
                <a:gd name="T49" fmla="*/ 899 h 1012"/>
                <a:gd name="T50" fmla="*/ 0 w 2586"/>
                <a:gd name="T51" fmla="*/ 112 h 1012"/>
                <a:gd name="T52" fmla="*/ 3 w 2586"/>
                <a:gd name="T53" fmla="*/ 87 h 1012"/>
                <a:gd name="T54" fmla="*/ 12 w 2586"/>
                <a:gd name="T55" fmla="*/ 62 h 1012"/>
                <a:gd name="T56" fmla="*/ 24 w 2586"/>
                <a:gd name="T57" fmla="*/ 42 h 1012"/>
                <a:gd name="T58" fmla="*/ 42 w 2586"/>
                <a:gd name="T59" fmla="*/ 24 h 1012"/>
                <a:gd name="T60" fmla="*/ 63 w 2586"/>
                <a:gd name="T61" fmla="*/ 12 h 1012"/>
                <a:gd name="T62" fmla="*/ 87 w 2586"/>
                <a:gd name="T63" fmla="*/ 3 h 1012"/>
                <a:gd name="T64" fmla="*/ 112 w 2586"/>
                <a:gd name="T65"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6" h="1012">
                  <a:moveTo>
                    <a:pt x="112" y="0"/>
                  </a:moveTo>
                  <a:lnTo>
                    <a:pt x="2474" y="0"/>
                  </a:lnTo>
                  <a:lnTo>
                    <a:pt x="2499" y="3"/>
                  </a:lnTo>
                  <a:lnTo>
                    <a:pt x="2524" y="12"/>
                  </a:lnTo>
                  <a:lnTo>
                    <a:pt x="2545" y="24"/>
                  </a:lnTo>
                  <a:lnTo>
                    <a:pt x="2562" y="42"/>
                  </a:lnTo>
                  <a:lnTo>
                    <a:pt x="2575" y="62"/>
                  </a:lnTo>
                  <a:lnTo>
                    <a:pt x="2584" y="87"/>
                  </a:lnTo>
                  <a:lnTo>
                    <a:pt x="2586" y="112"/>
                  </a:lnTo>
                  <a:lnTo>
                    <a:pt x="2586" y="899"/>
                  </a:lnTo>
                  <a:lnTo>
                    <a:pt x="2584" y="925"/>
                  </a:lnTo>
                  <a:lnTo>
                    <a:pt x="2575" y="949"/>
                  </a:lnTo>
                  <a:lnTo>
                    <a:pt x="2562" y="970"/>
                  </a:lnTo>
                  <a:lnTo>
                    <a:pt x="2545" y="987"/>
                  </a:lnTo>
                  <a:lnTo>
                    <a:pt x="2524" y="1000"/>
                  </a:lnTo>
                  <a:lnTo>
                    <a:pt x="2499" y="1009"/>
                  </a:lnTo>
                  <a:lnTo>
                    <a:pt x="2474" y="1012"/>
                  </a:lnTo>
                  <a:lnTo>
                    <a:pt x="112" y="1012"/>
                  </a:lnTo>
                  <a:lnTo>
                    <a:pt x="87" y="1009"/>
                  </a:lnTo>
                  <a:lnTo>
                    <a:pt x="63" y="1000"/>
                  </a:lnTo>
                  <a:lnTo>
                    <a:pt x="42" y="987"/>
                  </a:lnTo>
                  <a:lnTo>
                    <a:pt x="24" y="970"/>
                  </a:lnTo>
                  <a:lnTo>
                    <a:pt x="12" y="949"/>
                  </a:lnTo>
                  <a:lnTo>
                    <a:pt x="3" y="925"/>
                  </a:lnTo>
                  <a:lnTo>
                    <a:pt x="0" y="899"/>
                  </a:lnTo>
                  <a:lnTo>
                    <a:pt x="0" y="112"/>
                  </a:lnTo>
                  <a:lnTo>
                    <a:pt x="3" y="87"/>
                  </a:lnTo>
                  <a:lnTo>
                    <a:pt x="12" y="62"/>
                  </a:lnTo>
                  <a:lnTo>
                    <a:pt x="24" y="42"/>
                  </a:lnTo>
                  <a:lnTo>
                    <a:pt x="42" y="24"/>
                  </a:lnTo>
                  <a:lnTo>
                    <a:pt x="63" y="12"/>
                  </a:lnTo>
                  <a:lnTo>
                    <a:pt x="87" y="3"/>
                  </a:lnTo>
                  <a:lnTo>
                    <a:pt x="112" y="0"/>
                  </a:lnTo>
                  <a:close/>
                </a:path>
              </a:pathLst>
            </a:custGeom>
            <a:solidFill>
              <a:srgbClr val="3AA5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7">
              <a:extLst>
                <a:ext uri="{FF2B5EF4-FFF2-40B4-BE49-F238E27FC236}">
                  <a16:creationId xmlns:a16="http://schemas.microsoft.com/office/drawing/2014/main" xmlns="" id="{C6A95CAA-327E-4F1E-9C5C-5AC08D7AD2A9}"/>
                </a:ext>
              </a:extLst>
            </p:cNvPr>
            <p:cNvSpPr>
              <a:spLocks noEditPoints="1"/>
            </p:cNvSpPr>
            <p:nvPr/>
          </p:nvSpPr>
          <p:spPr bwMode="auto">
            <a:xfrm>
              <a:off x="1095375" y="2616201"/>
              <a:ext cx="536575" cy="177800"/>
            </a:xfrm>
            <a:custGeom>
              <a:avLst/>
              <a:gdLst>
                <a:gd name="T0" fmla="*/ 1669 w 2362"/>
                <a:gd name="T1" fmla="*/ 284 h 787"/>
                <a:gd name="T2" fmla="*/ 1642 w 2362"/>
                <a:gd name="T3" fmla="*/ 304 h 787"/>
                <a:gd name="T4" fmla="*/ 1631 w 2362"/>
                <a:gd name="T5" fmla="*/ 338 h 787"/>
                <a:gd name="T6" fmla="*/ 1634 w 2362"/>
                <a:gd name="T7" fmla="*/ 412 h 787"/>
                <a:gd name="T8" fmla="*/ 1654 w 2362"/>
                <a:gd name="T9" fmla="*/ 439 h 787"/>
                <a:gd name="T10" fmla="*/ 1687 w 2362"/>
                <a:gd name="T11" fmla="*/ 450 h 787"/>
                <a:gd name="T12" fmla="*/ 2042 w 2362"/>
                <a:gd name="T13" fmla="*/ 447 h 787"/>
                <a:gd name="T14" fmla="*/ 2070 w 2362"/>
                <a:gd name="T15" fmla="*/ 427 h 787"/>
                <a:gd name="T16" fmla="*/ 2081 w 2362"/>
                <a:gd name="T17" fmla="*/ 394 h 787"/>
                <a:gd name="T18" fmla="*/ 2078 w 2362"/>
                <a:gd name="T19" fmla="*/ 320 h 787"/>
                <a:gd name="T20" fmla="*/ 2058 w 2362"/>
                <a:gd name="T21" fmla="*/ 293 h 787"/>
                <a:gd name="T22" fmla="*/ 2025 w 2362"/>
                <a:gd name="T23" fmla="*/ 281 h 787"/>
                <a:gd name="T24" fmla="*/ 1127 w 2362"/>
                <a:gd name="T25" fmla="*/ 281 h 787"/>
                <a:gd name="T26" fmla="*/ 1093 w 2362"/>
                <a:gd name="T27" fmla="*/ 293 h 787"/>
                <a:gd name="T28" fmla="*/ 1072 w 2362"/>
                <a:gd name="T29" fmla="*/ 321 h 787"/>
                <a:gd name="T30" fmla="*/ 1069 w 2362"/>
                <a:gd name="T31" fmla="*/ 391 h 787"/>
                <a:gd name="T32" fmla="*/ 1081 w 2362"/>
                <a:gd name="T33" fmla="*/ 426 h 787"/>
                <a:gd name="T34" fmla="*/ 1109 w 2362"/>
                <a:gd name="T35" fmla="*/ 447 h 787"/>
                <a:gd name="T36" fmla="*/ 1179 w 2362"/>
                <a:gd name="T37" fmla="*/ 450 h 787"/>
                <a:gd name="T38" fmla="*/ 1214 w 2362"/>
                <a:gd name="T39" fmla="*/ 438 h 787"/>
                <a:gd name="T40" fmla="*/ 1235 w 2362"/>
                <a:gd name="T41" fmla="*/ 410 h 787"/>
                <a:gd name="T42" fmla="*/ 1237 w 2362"/>
                <a:gd name="T43" fmla="*/ 340 h 787"/>
                <a:gd name="T44" fmla="*/ 1226 w 2362"/>
                <a:gd name="T45" fmla="*/ 305 h 787"/>
                <a:gd name="T46" fmla="*/ 1197 w 2362"/>
                <a:gd name="T47" fmla="*/ 284 h 787"/>
                <a:gd name="T48" fmla="*/ 1127 w 2362"/>
                <a:gd name="T49" fmla="*/ 281 h 787"/>
                <a:gd name="T50" fmla="*/ 772 w 2362"/>
                <a:gd name="T51" fmla="*/ 284 h 787"/>
                <a:gd name="T52" fmla="*/ 743 w 2362"/>
                <a:gd name="T53" fmla="*/ 305 h 787"/>
                <a:gd name="T54" fmla="*/ 731 w 2362"/>
                <a:gd name="T55" fmla="*/ 340 h 787"/>
                <a:gd name="T56" fmla="*/ 734 w 2362"/>
                <a:gd name="T57" fmla="*/ 410 h 787"/>
                <a:gd name="T58" fmla="*/ 755 w 2362"/>
                <a:gd name="T59" fmla="*/ 438 h 787"/>
                <a:gd name="T60" fmla="*/ 790 w 2362"/>
                <a:gd name="T61" fmla="*/ 450 h 787"/>
                <a:gd name="T62" fmla="*/ 860 w 2362"/>
                <a:gd name="T63" fmla="*/ 447 h 787"/>
                <a:gd name="T64" fmla="*/ 888 w 2362"/>
                <a:gd name="T65" fmla="*/ 426 h 787"/>
                <a:gd name="T66" fmla="*/ 900 w 2362"/>
                <a:gd name="T67" fmla="*/ 391 h 787"/>
                <a:gd name="T68" fmla="*/ 897 w 2362"/>
                <a:gd name="T69" fmla="*/ 321 h 787"/>
                <a:gd name="T70" fmla="*/ 876 w 2362"/>
                <a:gd name="T71" fmla="*/ 293 h 787"/>
                <a:gd name="T72" fmla="*/ 841 w 2362"/>
                <a:gd name="T73" fmla="*/ 281 h 787"/>
                <a:gd name="T74" fmla="*/ 423 w 2362"/>
                <a:gd name="T75" fmla="*/ 225 h 787"/>
                <a:gd name="T76" fmla="*/ 368 w 2362"/>
                <a:gd name="T77" fmla="*/ 237 h 787"/>
                <a:gd name="T78" fmla="*/ 323 w 2362"/>
                <a:gd name="T79" fmla="*/ 266 h 787"/>
                <a:gd name="T80" fmla="*/ 293 w 2362"/>
                <a:gd name="T81" fmla="*/ 311 h 787"/>
                <a:gd name="T82" fmla="*/ 282 w 2362"/>
                <a:gd name="T83" fmla="*/ 365 h 787"/>
                <a:gd name="T84" fmla="*/ 293 w 2362"/>
                <a:gd name="T85" fmla="*/ 420 h 787"/>
                <a:gd name="T86" fmla="*/ 323 w 2362"/>
                <a:gd name="T87" fmla="*/ 465 h 787"/>
                <a:gd name="T88" fmla="*/ 368 w 2362"/>
                <a:gd name="T89" fmla="*/ 495 h 787"/>
                <a:gd name="T90" fmla="*/ 423 w 2362"/>
                <a:gd name="T91" fmla="*/ 506 h 787"/>
                <a:gd name="T92" fmla="*/ 476 w 2362"/>
                <a:gd name="T93" fmla="*/ 495 h 787"/>
                <a:gd name="T94" fmla="*/ 522 w 2362"/>
                <a:gd name="T95" fmla="*/ 465 h 787"/>
                <a:gd name="T96" fmla="*/ 551 w 2362"/>
                <a:gd name="T97" fmla="*/ 420 h 787"/>
                <a:gd name="T98" fmla="*/ 563 w 2362"/>
                <a:gd name="T99" fmla="*/ 365 h 787"/>
                <a:gd name="T100" fmla="*/ 551 w 2362"/>
                <a:gd name="T101" fmla="*/ 311 h 787"/>
                <a:gd name="T102" fmla="*/ 522 w 2362"/>
                <a:gd name="T103" fmla="*/ 266 h 787"/>
                <a:gd name="T104" fmla="*/ 476 w 2362"/>
                <a:gd name="T105" fmla="*/ 237 h 787"/>
                <a:gd name="T106" fmla="*/ 423 w 2362"/>
                <a:gd name="T107" fmla="*/ 225 h 787"/>
                <a:gd name="T108" fmla="*/ 2362 w 2362"/>
                <a:gd name="T109" fmla="*/ 0 h 787"/>
                <a:gd name="T110" fmla="*/ 0 w 2362"/>
                <a:gd name="T111"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2" h="787">
                  <a:moveTo>
                    <a:pt x="1687" y="281"/>
                  </a:moveTo>
                  <a:lnTo>
                    <a:pt x="1669" y="284"/>
                  </a:lnTo>
                  <a:lnTo>
                    <a:pt x="1654" y="293"/>
                  </a:lnTo>
                  <a:lnTo>
                    <a:pt x="1642" y="304"/>
                  </a:lnTo>
                  <a:lnTo>
                    <a:pt x="1634" y="320"/>
                  </a:lnTo>
                  <a:lnTo>
                    <a:pt x="1631" y="338"/>
                  </a:lnTo>
                  <a:lnTo>
                    <a:pt x="1631" y="394"/>
                  </a:lnTo>
                  <a:lnTo>
                    <a:pt x="1634" y="412"/>
                  </a:lnTo>
                  <a:lnTo>
                    <a:pt x="1642" y="427"/>
                  </a:lnTo>
                  <a:lnTo>
                    <a:pt x="1654" y="439"/>
                  </a:lnTo>
                  <a:lnTo>
                    <a:pt x="1669" y="447"/>
                  </a:lnTo>
                  <a:lnTo>
                    <a:pt x="1687" y="450"/>
                  </a:lnTo>
                  <a:lnTo>
                    <a:pt x="2025" y="450"/>
                  </a:lnTo>
                  <a:lnTo>
                    <a:pt x="2042" y="447"/>
                  </a:lnTo>
                  <a:lnTo>
                    <a:pt x="2058" y="439"/>
                  </a:lnTo>
                  <a:lnTo>
                    <a:pt x="2070" y="427"/>
                  </a:lnTo>
                  <a:lnTo>
                    <a:pt x="2078" y="412"/>
                  </a:lnTo>
                  <a:lnTo>
                    <a:pt x="2081" y="394"/>
                  </a:lnTo>
                  <a:lnTo>
                    <a:pt x="2081" y="338"/>
                  </a:lnTo>
                  <a:lnTo>
                    <a:pt x="2078" y="320"/>
                  </a:lnTo>
                  <a:lnTo>
                    <a:pt x="2070" y="304"/>
                  </a:lnTo>
                  <a:lnTo>
                    <a:pt x="2058" y="293"/>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7"/>
                  </a:lnTo>
                  <a:lnTo>
                    <a:pt x="343" y="249"/>
                  </a:lnTo>
                  <a:lnTo>
                    <a:pt x="323" y="266"/>
                  </a:lnTo>
                  <a:lnTo>
                    <a:pt x="305" y="287"/>
                  </a:lnTo>
                  <a:lnTo>
                    <a:pt x="293" y="311"/>
                  </a:lnTo>
                  <a:lnTo>
                    <a:pt x="284" y="337"/>
                  </a:lnTo>
                  <a:lnTo>
                    <a:pt x="282" y="365"/>
                  </a:lnTo>
                  <a:lnTo>
                    <a:pt x="284" y="394"/>
                  </a:lnTo>
                  <a:lnTo>
                    <a:pt x="293" y="420"/>
                  </a:lnTo>
                  <a:lnTo>
                    <a:pt x="305" y="445"/>
                  </a:lnTo>
                  <a:lnTo>
                    <a:pt x="323" y="465"/>
                  </a:lnTo>
                  <a:lnTo>
                    <a:pt x="343" y="483"/>
                  </a:lnTo>
                  <a:lnTo>
                    <a:pt x="368" y="495"/>
                  </a:lnTo>
                  <a:lnTo>
                    <a:pt x="394" y="504"/>
                  </a:lnTo>
                  <a:lnTo>
                    <a:pt x="423" y="506"/>
                  </a:lnTo>
                  <a:lnTo>
                    <a:pt x="450" y="504"/>
                  </a:lnTo>
                  <a:lnTo>
                    <a:pt x="476" y="495"/>
                  </a:lnTo>
                  <a:lnTo>
                    <a:pt x="501" y="483"/>
                  </a:lnTo>
                  <a:lnTo>
                    <a:pt x="522" y="465"/>
                  </a:lnTo>
                  <a:lnTo>
                    <a:pt x="539" y="445"/>
                  </a:lnTo>
                  <a:lnTo>
                    <a:pt x="551" y="420"/>
                  </a:lnTo>
                  <a:lnTo>
                    <a:pt x="560" y="394"/>
                  </a:lnTo>
                  <a:lnTo>
                    <a:pt x="563" y="365"/>
                  </a:lnTo>
                  <a:lnTo>
                    <a:pt x="560" y="337"/>
                  </a:lnTo>
                  <a:lnTo>
                    <a:pt x="551" y="311"/>
                  </a:lnTo>
                  <a:lnTo>
                    <a:pt x="539" y="287"/>
                  </a:lnTo>
                  <a:lnTo>
                    <a:pt x="522" y="266"/>
                  </a:lnTo>
                  <a:lnTo>
                    <a:pt x="501" y="249"/>
                  </a:lnTo>
                  <a:lnTo>
                    <a:pt x="476" y="237"/>
                  </a:lnTo>
                  <a:lnTo>
                    <a:pt x="450" y="228"/>
                  </a:lnTo>
                  <a:lnTo>
                    <a:pt x="423" y="225"/>
                  </a:lnTo>
                  <a:close/>
                  <a:moveTo>
                    <a:pt x="0" y="0"/>
                  </a:moveTo>
                  <a:lnTo>
                    <a:pt x="2362" y="0"/>
                  </a:lnTo>
                  <a:lnTo>
                    <a:pt x="2362" y="787"/>
                  </a:lnTo>
                  <a:lnTo>
                    <a:pt x="0" y="7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5" name="Group 214">
            <a:extLst>
              <a:ext uri="{FF2B5EF4-FFF2-40B4-BE49-F238E27FC236}">
                <a16:creationId xmlns:a16="http://schemas.microsoft.com/office/drawing/2014/main" xmlns="" id="{B8A2D5A0-A82A-434E-87FD-4211BC73CEA8}"/>
              </a:ext>
            </a:extLst>
          </p:cNvPr>
          <p:cNvGrpSpPr/>
          <p:nvPr/>
        </p:nvGrpSpPr>
        <p:grpSpPr>
          <a:xfrm>
            <a:off x="6382537" y="5468075"/>
            <a:ext cx="587375" cy="228600"/>
            <a:chOff x="1069975" y="2590801"/>
            <a:chExt cx="587375" cy="228600"/>
          </a:xfrm>
        </p:grpSpPr>
        <p:sp>
          <p:nvSpPr>
            <p:cNvPr id="216" name="Freeform 6">
              <a:extLst>
                <a:ext uri="{FF2B5EF4-FFF2-40B4-BE49-F238E27FC236}">
                  <a16:creationId xmlns:a16="http://schemas.microsoft.com/office/drawing/2014/main" xmlns="" id="{836A852C-23A2-4342-809E-8477A5E3FFEB}"/>
                </a:ext>
              </a:extLst>
            </p:cNvPr>
            <p:cNvSpPr>
              <a:spLocks/>
            </p:cNvSpPr>
            <p:nvPr/>
          </p:nvSpPr>
          <p:spPr bwMode="auto">
            <a:xfrm>
              <a:off x="1069975" y="2590801"/>
              <a:ext cx="587375" cy="228600"/>
            </a:xfrm>
            <a:custGeom>
              <a:avLst/>
              <a:gdLst>
                <a:gd name="T0" fmla="*/ 112 w 2586"/>
                <a:gd name="T1" fmla="*/ 0 h 1012"/>
                <a:gd name="T2" fmla="*/ 2474 w 2586"/>
                <a:gd name="T3" fmla="*/ 0 h 1012"/>
                <a:gd name="T4" fmla="*/ 2499 w 2586"/>
                <a:gd name="T5" fmla="*/ 3 h 1012"/>
                <a:gd name="T6" fmla="*/ 2524 w 2586"/>
                <a:gd name="T7" fmla="*/ 12 h 1012"/>
                <a:gd name="T8" fmla="*/ 2545 w 2586"/>
                <a:gd name="T9" fmla="*/ 24 h 1012"/>
                <a:gd name="T10" fmla="*/ 2562 w 2586"/>
                <a:gd name="T11" fmla="*/ 42 h 1012"/>
                <a:gd name="T12" fmla="*/ 2575 w 2586"/>
                <a:gd name="T13" fmla="*/ 62 h 1012"/>
                <a:gd name="T14" fmla="*/ 2584 w 2586"/>
                <a:gd name="T15" fmla="*/ 87 h 1012"/>
                <a:gd name="T16" fmla="*/ 2586 w 2586"/>
                <a:gd name="T17" fmla="*/ 112 h 1012"/>
                <a:gd name="T18" fmla="*/ 2586 w 2586"/>
                <a:gd name="T19" fmla="*/ 899 h 1012"/>
                <a:gd name="T20" fmla="*/ 2584 w 2586"/>
                <a:gd name="T21" fmla="*/ 925 h 1012"/>
                <a:gd name="T22" fmla="*/ 2575 w 2586"/>
                <a:gd name="T23" fmla="*/ 949 h 1012"/>
                <a:gd name="T24" fmla="*/ 2562 w 2586"/>
                <a:gd name="T25" fmla="*/ 970 h 1012"/>
                <a:gd name="T26" fmla="*/ 2545 w 2586"/>
                <a:gd name="T27" fmla="*/ 987 h 1012"/>
                <a:gd name="T28" fmla="*/ 2524 w 2586"/>
                <a:gd name="T29" fmla="*/ 1000 h 1012"/>
                <a:gd name="T30" fmla="*/ 2499 w 2586"/>
                <a:gd name="T31" fmla="*/ 1009 h 1012"/>
                <a:gd name="T32" fmla="*/ 2474 w 2586"/>
                <a:gd name="T33" fmla="*/ 1012 h 1012"/>
                <a:gd name="T34" fmla="*/ 112 w 2586"/>
                <a:gd name="T35" fmla="*/ 1012 h 1012"/>
                <a:gd name="T36" fmla="*/ 87 w 2586"/>
                <a:gd name="T37" fmla="*/ 1009 h 1012"/>
                <a:gd name="T38" fmla="*/ 63 w 2586"/>
                <a:gd name="T39" fmla="*/ 1000 h 1012"/>
                <a:gd name="T40" fmla="*/ 42 w 2586"/>
                <a:gd name="T41" fmla="*/ 987 h 1012"/>
                <a:gd name="T42" fmla="*/ 24 w 2586"/>
                <a:gd name="T43" fmla="*/ 970 h 1012"/>
                <a:gd name="T44" fmla="*/ 12 w 2586"/>
                <a:gd name="T45" fmla="*/ 949 h 1012"/>
                <a:gd name="T46" fmla="*/ 3 w 2586"/>
                <a:gd name="T47" fmla="*/ 925 h 1012"/>
                <a:gd name="T48" fmla="*/ 0 w 2586"/>
                <a:gd name="T49" fmla="*/ 899 h 1012"/>
                <a:gd name="T50" fmla="*/ 0 w 2586"/>
                <a:gd name="T51" fmla="*/ 112 h 1012"/>
                <a:gd name="T52" fmla="*/ 3 w 2586"/>
                <a:gd name="T53" fmla="*/ 87 h 1012"/>
                <a:gd name="T54" fmla="*/ 12 w 2586"/>
                <a:gd name="T55" fmla="*/ 62 h 1012"/>
                <a:gd name="T56" fmla="*/ 24 w 2586"/>
                <a:gd name="T57" fmla="*/ 42 h 1012"/>
                <a:gd name="T58" fmla="*/ 42 w 2586"/>
                <a:gd name="T59" fmla="*/ 24 h 1012"/>
                <a:gd name="T60" fmla="*/ 63 w 2586"/>
                <a:gd name="T61" fmla="*/ 12 h 1012"/>
                <a:gd name="T62" fmla="*/ 87 w 2586"/>
                <a:gd name="T63" fmla="*/ 3 h 1012"/>
                <a:gd name="T64" fmla="*/ 112 w 2586"/>
                <a:gd name="T65"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6" h="1012">
                  <a:moveTo>
                    <a:pt x="112" y="0"/>
                  </a:moveTo>
                  <a:lnTo>
                    <a:pt x="2474" y="0"/>
                  </a:lnTo>
                  <a:lnTo>
                    <a:pt x="2499" y="3"/>
                  </a:lnTo>
                  <a:lnTo>
                    <a:pt x="2524" y="12"/>
                  </a:lnTo>
                  <a:lnTo>
                    <a:pt x="2545" y="24"/>
                  </a:lnTo>
                  <a:lnTo>
                    <a:pt x="2562" y="42"/>
                  </a:lnTo>
                  <a:lnTo>
                    <a:pt x="2575" y="62"/>
                  </a:lnTo>
                  <a:lnTo>
                    <a:pt x="2584" y="87"/>
                  </a:lnTo>
                  <a:lnTo>
                    <a:pt x="2586" y="112"/>
                  </a:lnTo>
                  <a:lnTo>
                    <a:pt x="2586" y="899"/>
                  </a:lnTo>
                  <a:lnTo>
                    <a:pt x="2584" y="925"/>
                  </a:lnTo>
                  <a:lnTo>
                    <a:pt x="2575" y="949"/>
                  </a:lnTo>
                  <a:lnTo>
                    <a:pt x="2562" y="970"/>
                  </a:lnTo>
                  <a:lnTo>
                    <a:pt x="2545" y="987"/>
                  </a:lnTo>
                  <a:lnTo>
                    <a:pt x="2524" y="1000"/>
                  </a:lnTo>
                  <a:lnTo>
                    <a:pt x="2499" y="1009"/>
                  </a:lnTo>
                  <a:lnTo>
                    <a:pt x="2474" y="1012"/>
                  </a:lnTo>
                  <a:lnTo>
                    <a:pt x="112" y="1012"/>
                  </a:lnTo>
                  <a:lnTo>
                    <a:pt x="87" y="1009"/>
                  </a:lnTo>
                  <a:lnTo>
                    <a:pt x="63" y="1000"/>
                  </a:lnTo>
                  <a:lnTo>
                    <a:pt x="42" y="987"/>
                  </a:lnTo>
                  <a:lnTo>
                    <a:pt x="24" y="970"/>
                  </a:lnTo>
                  <a:lnTo>
                    <a:pt x="12" y="949"/>
                  </a:lnTo>
                  <a:lnTo>
                    <a:pt x="3" y="925"/>
                  </a:lnTo>
                  <a:lnTo>
                    <a:pt x="0" y="899"/>
                  </a:lnTo>
                  <a:lnTo>
                    <a:pt x="0" y="112"/>
                  </a:lnTo>
                  <a:lnTo>
                    <a:pt x="3" y="87"/>
                  </a:lnTo>
                  <a:lnTo>
                    <a:pt x="12" y="62"/>
                  </a:lnTo>
                  <a:lnTo>
                    <a:pt x="24" y="42"/>
                  </a:lnTo>
                  <a:lnTo>
                    <a:pt x="42" y="24"/>
                  </a:lnTo>
                  <a:lnTo>
                    <a:pt x="63" y="12"/>
                  </a:lnTo>
                  <a:lnTo>
                    <a:pt x="87" y="3"/>
                  </a:lnTo>
                  <a:lnTo>
                    <a:pt x="112" y="0"/>
                  </a:lnTo>
                  <a:close/>
                </a:path>
              </a:pathLst>
            </a:custGeom>
            <a:solidFill>
              <a:srgbClr val="42B1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7">
              <a:extLst>
                <a:ext uri="{FF2B5EF4-FFF2-40B4-BE49-F238E27FC236}">
                  <a16:creationId xmlns:a16="http://schemas.microsoft.com/office/drawing/2014/main" xmlns="" id="{F9768C18-927B-4D8F-B9B4-F20C95657E5B}"/>
                </a:ext>
              </a:extLst>
            </p:cNvPr>
            <p:cNvSpPr>
              <a:spLocks noEditPoints="1"/>
            </p:cNvSpPr>
            <p:nvPr/>
          </p:nvSpPr>
          <p:spPr bwMode="auto">
            <a:xfrm>
              <a:off x="1095375" y="2616201"/>
              <a:ext cx="536575" cy="177800"/>
            </a:xfrm>
            <a:custGeom>
              <a:avLst/>
              <a:gdLst>
                <a:gd name="T0" fmla="*/ 1669 w 2362"/>
                <a:gd name="T1" fmla="*/ 284 h 787"/>
                <a:gd name="T2" fmla="*/ 1642 w 2362"/>
                <a:gd name="T3" fmla="*/ 304 h 787"/>
                <a:gd name="T4" fmla="*/ 1631 w 2362"/>
                <a:gd name="T5" fmla="*/ 338 h 787"/>
                <a:gd name="T6" fmla="*/ 1634 w 2362"/>
                <a:gd name="T7" fmla="*/ 412 h 787"/>
                <a:gd name="T8" fmla="*/ 1654 w 2362"/>
                <a:gd name="T9" fmla="*/ 439 h 787"/>
                <a:gd name="T10" fmla="*/ 1687 w 2362"/>
                <a:gd name="T11" fmla="*/ 450 h 787"/>
                <a:gd name="T12" fmla="*/ 2042 w 2362"/>
                <a:gd name="T13" fmla="*/ 447 h 787"/>
                <a:gd name="T14" fmla="*/ 2070 w 2362"/>
                <a:gd name="T15" fmla="*/ 427 h 787"/>
                <a:gd name="T16" fmla="*/ 2081 w 2362"/>
                <a:gd name="T17" fmla="*/ 394 h 787"/>
                <a:gd name="T18" fmla="*/ 2078 w 2362"/>
                <a:gd name="T19" fmla="*/ 320 h 787"/>
                <a:gd name="T20" fmla="*/ 2058 w 2362"/>
                <a:gd name="T21" fmla="*/ 293 h 787"/>
                <a:gd name="T22" fmla="*/ 2025 w 2362"/>
                <a:gd name="T23" fmla="*/ 281 h 787"/>
                <a:gd name="T24" fmla="*/ 1127 w 2362"/>
                <a:gd name="T25" fmla="*/ 281 h 787"/>
                <a:gd name="T26" fmla="*/ 1093 w 2362"/>
                <a:gd name="T27" fmla="*/ 293 h 787"/>
                <a:gd name="T28" fmla="*/ 1072 w 2362"/>
                <a:gd name="T29" fmla="*/ 321 h 787"/>
                <a:gd name="T30" fmla="*/ 1069 w 2362"/>
                <a:gd name="T31" fmla="*/ 391 h 787"/>
                <a:gd name="T32" fmla="*/ 1081 w 2362"/>
                <a:gd name="T33" fmla="*/ 426 h 787"/>
                <a:gd name="T34" fmla="*/ 1109 w 2362"/>
                <a:gd name="T35" fmla="*/ 447 h 787"/>
                <a:gd name="T36" fmla="*/ 1179 w 2362"/>
                <a:gd name="T37" fmla="*/ 450 h 787"/>
                <a:gd name="T38" fmla="*/ 1214 w 2362"/>
                <a:gd name="T39" fmla="*/ 438 h 787"/>
                <a:gd name="T40" fmla="*/ 1235 w 2362"/>
                <a:gd name="T41" fmla="*/ 410 h 787"/>
                <a:gd name="T42" fmla="*/ 1237 w 2362"/>
                <a:gd name="T43" fmla="*/ 340 h 787"/>
                <a:gd name="T44" fmla="*/ 1226 w 2362"/>
                <a:gd name="T45" fmla="*/ 305 h 787"/>
                <a:gd name="T46" fmla="*/ 1197 w 2362"/>
                <a:gd name="T47" fmla="*/ 284 h 787"/>
                <a:gd name="T48" fmla="*/ 1127 w 2362"/>
                <a:gd name="T49" fmla="*/ 281 h 787"/>
                <a:gd name="T50" fmla="*/ 772 w 2362"/>
                <a:gd name="T51" fmla="*/ 284 h 787"/>
                <a:gd name="T52" fmla="*/ 743 w 2362"/>
                <a:gd name="T53" fmla="*/ 305 h 787"/>
                <a:gd name="T54" fmla="*/ 731 w 2362"/>
                <a:gd name="T55" fmla="*/ 340 h 787"/>
                <a:gd name="T56" fmla="*/ 734 w 2362"/>
                <a:gd name="T57" fmla="*/ 410 h 787"/>
                <a:gd name="T58" fmla="*/ 755 w 2362"/>
                <a:gd name="T59" fmla="*/ 438 h 787"/>
                <a:gd name="T60" fmla="*/ 790 w 2362"/>
                <a:gd name="T61" fmla="*/ 450 h 787"/>
                <a:gd name="T62" fmla="*/ 860 w 2362"/>
                <a:gd name="T63" fmla="*/ 447 h 787"/>
                <a:gd name="T64" fmla="*/ 888 w 2362"/>
                <a:gd name="T65" fmla="*/ 426 h 787"/>
                <a:gd name="T66" fmla="*/ 900 w 2362"/>
                <a:gd name="T67" fmla="*/ 391 h 787"/>
                <a:gd name="T68" fmla="*/ 897 w 2362"/>
                <a:gd name="T69" fmla="*/ 321 h 787"/>
                <a:gd name="T70" fmla="*/ 876 w 2362"/>
                <a:gd name="T71" fmla="*/ 293 h 787"/>
                <a:gd name="T72" fmla="*/ 841 w 2362"/>
                <a:gd name="T73" fmla="*/ 281 h 787"/>
                <a:gd name="T74" fmla="*/ 423 w 2362"/>
                <a:gd name="T75" fmla="*/ 225 h 787"/>
                <a:gd name="T76" fmla="*/ 368 w 2362"/>
                <a:gd name="T77" fmla="*/ 237 h 787"/>
                <a:gd name="T78" fmla="*/ 323 w 2362"/>
                <a:gd name="T79" fmla="*/ 266 h 787"/>
                <a:gd name="T80" fmla="*/ 293 w 2362"/>
                <a:gd name="T81" fmla="*/ 311 h 787"/>
                <a:gd name="T82" fmla="*/ 282 w 2362"/>
                <a:gd name="T83" fmla="*/ 365 h 787"/>
                <a:gd name="T84" fmla="*/ 293 w 2362"/>
                <a:gd name="T85" fmla="*/ 420 h 787"/>
                <a:gd name="T86" fmla="*/ 323 w 2362"/>
                <a:gd name="T87" fmla="*/ 465 h 787"/>
                <a:gd name="T88" fmla="*/ 368 w 2362"/>
                <a:gd name="T89" fmla="*/ 495 h 787"/>
                <a:gd name="T90" fmla="*/ 423 w 2362"/>
                <a:gd name="T91" fmla="*/ 506 h 787"/>
                <a:gd name="T92" fmla="*/ 476 w 2362"/>
                <a:gd name="T93" fmla="*/ 495 h 787"/>
                <a:gd name="T94" fmla="*/ 522 w 2362"/>
                <a:gd name="T95" fmla="*/ 465 h 787"/>
                <a:gd name="T96" fmla="*/ 551 w 2362"/>
                <a:gd name="T97" fmla="*/ 420 h 787"/>
                <a:gd name="T98" fmla="*/ 563 w 2362"/>
                <a:gd name="T99" fmla="*/ 365 h 787"/>
                <a:gd name="T100" fmla="*/ 551 w 2362"/>
                <a:gd name="T101" fmla="*/ 311 h 787"/>
                <a:gd name="T102" fmla="*/ 522 w 2362"/>
                <a:gd name="T103" fmla="*/ 266 h 787"/>
                <a:gd name="T104" fmla="*/ 476 w 2362"/>
                <a:gd name="T105" fmla="*/ 237 h 787"/>
                <a:gd name="T106" fmla="*/ 423 w 2362"/>
                <a:gd name="T107" fmla="*/ 225 h 787"/>
                <a:gd name="T108" fmla="*/ 2362 w 2362"/>
                <a:gd name="T109" fmla="*/ 0 h 787"/>
                <a:gd name="T110" fmla="*/ 0 w 2362"/>
                <a:gd name="T111"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2" h="787">
                  <a:moveTo>
                    <a:pt x="1687" y="281"/>
                  </a:moveTo>
                  <a:lnTo>
                    <a:pt x="1669" y="284"/>
                  </a:lnTo>
                  <a:lnTo>
                    <a:pt x="1654" y="293"/>
                  </a:lnTo>
                  <a:lnTo>
                    <a:pt x="1642" y="304"/>
                  </a:lnTo>
                  <a:lnTo>
                    <a:pt x="1634" y="320"/>
                  </a:lnTo>
                  <a:lnTo>
                    <a:pt x="1631" y="338"/>
                  </a:lnTo>
                  <a:lnTo>
                    <a:pt x="1631" y="394"/>
                  </a:lnTo>
                  <a:lnTo>
                    <a:pt x="1634" y="412"/>
                  </a:lnTo>
                  <a:lnTo>
                    <a:pt x="1642" y="427"/>
                  </a:lnTo>
                  <a:lnTo>
                    <a:pt x="1654" y="439"/>
                  </a:lnTo>
                  <a:lnTo>
                    <a:pt x="1669" y="447"/>
                  </a:lnTo>
                  <a:lnTo>
                    <a:pt x="1687" y="450"/>
                  </a:lnTo>
                  <a:lnTo>
                    <a:pt x="2025" y="450"/>
                  </a:lnTo>
                  <a:lnTo>
                    <a:pt x="2042" y="447"/>
                  </a:lnTo>
                  <a:lnTo>
                    <a:pt x="2058" y="439"/>
                  </a:lnTo>
                  <a:lnTo>
                    <a:pt x="2070" y="427"/>
                  </a:lnTo>
                  <a:lnTo>
                    <a:pt x="2078" y="412"/>
                  </a:lnTo>
                  <a:lnTo>
                    <a:pt x="2081" y="394"/>
                  </a:lnTo>
                  <a:lnTo>
                    <a:pt x="2081" y="338"/>
                  </a:lnTo>
                  <a:lnTo>
                    <a:pt x="2078" y="320"/>
                  </a:lnTo>
                  <a:lnTo>
                    <a:pt x="2070" y="304"/>
                  </a:lnTo>
                  <a:lnTo>
                    <a:pt x="2058" y="293"/>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7"/>
                  </a:lnTo>
                  <a:lnTo>
                    <a:pt x="343" y="249"/>
                  </a:lnTo>
                  <a:lnTo>
                    <a:pt x="323" y="266"/>
                  </a:lnTo>
                  <a:lnTo>
                    <a:pt x="305" y="287"/>
                  </a:lnTo>
                  <a:lnTo>
                    <a:pt x="293" y="311"/>
                  </a:lnTo>
                  <a:lnTo>
                    <a:pt x="284" y="337"/>
                  </a:lnTo>
                  <a:lnTo>
                    <a:pt x="282" y="365"/>
                  </a:lnTo>
                  <a:lnTo>
                    <a:pt x="284" y="394"/>
                  </a:lnTo>
                  <a:lnTo>
                    <a:pt x="293" y="420"/>
                  </a:lnTo>
                  <a:lnTo>
                    <a:pt x="305" y="445"/>
                  </a:lnTo>
                  <a:lnTo>
                    <a:pt x="323" y="465"/>
                  </a:lnTo>
                  <a:lnTo>
                    <a:pt x="343" y="483"/>
                  </a:lnTo>
                  <a:lnTo>
                    <a:pt x="368" y="495"/>
                  </a:lnTo>
                  <a:lnTo>
                    <a:pt x="394" y="504"/>
                  </a:lnTo>
                  <a:lnTo>
                    <a:pt x="423" y="506"/>
                  </a:lnTo>
                  <a:lnTo>
                    <a:pt x="450" y="504"/>
                  </a:lnTo>
                  <a:lnTo>
                    <a:pt x="476" y="495"/>
                  </a:lnTo>
                  <a:lnTo>
                    <a:pt x="501" y="483"/>
                  </a:lnTo>
                  <a:lnTo>
                    <a:pt x="522" y="465"/>
                  </a:lnTo>
                  <a:lnTo>
                    <a:pt x="539" y="445"/>
                  </a:lnTo>
                  <a:lnTo>
                    <a:pt x="551" y="420"/>
                  </a:lnTo>
                  <a:lnTo>
                    <a:pt x="560" y="394"/>
                  </a:lnTo>
                  <a:lnTo>
                    <a:pt x="563" y="365"/>
                  </a:lnTo>
                  <a:lnTo>
                    <a:pt x="560" y="337"/>
                  </a:lnTo>
                  <a:lnTo>
                    <a:pt x="551" y="311"/>
                  </a:lnTo>
                  <a:lnTo>
                    <a:pt x="539" y="287"/>
                  </a:lnTo>
                  <a:lnTo>
                    <a:pt x="522" y="266"/>
                  </a:lnTo>
                  <a:lnTo>
                    <a:pt x="501" y="249"/>
                  </a:lnTo>
                  <a:lnTo>
                    <a:pt x="476" y="237"/>
                  </a:lnTo>
                  <a:lnTo>
                    <a:pt x="450" y="228"/>
                  </a:lnTo>
                  <a:lnTo>
                    <a:pt x="423" y="225"/>
                  </a:lnTo>
                  <a:close/>
                  <a:moveTo>
                    <a:pt x="0" y="0"/>
                  </a:moveTo>
                  <a:lnTo>
                    <a:pt x="2362" y="0"/>
                  </a:lnTo>
                  <a:lnTo>
                    <a:pt x="2362" y="787"/>
                  </a:lnTo>
                  <a:lnTo>
                    <a:pt x="0" y="7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8" name="Group 217">
            <a:extLst>
              <a:ext uri="{FF2B5EF4-FFF2-40B4-BE49-F238E27FC236}">
                <a16:creationId xmlns:a16="http://schemas.microsoft.com/office/drawing/2014/main" xmlns="" id="{3DBF8BB4-4945-4061-AE16-81E4B5FE5AA3}"/>
              </a:ext>
            </a:extLst>
          </p:cNvPr>
          <p:cNvGrpSpPr/>
          <p:nvPr/>
        </p:nvGrpSpPr>
        <p:grpSpPr>
          <a:xfrm>
            <a:off x="7087387" y="5468075"/>
            <a:ext cx="587375" cy="228600"/>
            <a:chOff x="1069975" y="2590801"/>
            <a:chExt cx="587375" cy="228600"/>
          </a:xfrm>
        </p:grpSpPr>
        <p:sp>
          <p:nvSpPr>
            <p:cNvPr id="219" name="Freeform 6">
              <a:extLst>
                <a:ext uri="{FF2B5EF4-FFF2-40B4-BE49-F238E27FC236}">
                  <a16:creationId xmlns:a16="http://schemas.microsoft.com/office/drawing/2014/main" xmlns="" id="{EF7CEF6D-AAF8-48B3-A409-E4B05F43C5A5}"/>
                </a:ext>
              </a:extLst>
            </p:cNvPr>
            <p:cNvSpPr>
              <a:spLocks/>
            </p:cNvSpPr>
            <p:nvPr/>
          </p:nvSpPr>
          <p:spPr bwMode="auto">
            <a:xfrm>
              <a:off x="1069975" y="2590801"/>
              <a:ext cx="587375" cy="228600"/>
            </a:xfrm>
            <a:custGeom>
              <a:avLst/>
              <a:gdLst>
                <a:gd name="T0" fmla="*/ 112 w 2586"/>
                <a:gd name="T1" fmla="*/ 0 h 1012"/>
                <a:gd name="T2" fmla="*/ 2474 w 2586"/>
                <a:gd name="T3" fmla="*/ 0 h 1012"/>
                <a:gd name="T4" fmla="*/ 2499 w 2586"/>
                <a:gd name="T5" fmla="*/ 3 h 1012"/>
                <a:gd name="T6" fmla="*/ 2524 w 2586"/>
                <a:gd name="T7" fmla="*/ 12 h 1012"/>
                <a:gd name="T8" fmla="*/ 2545 w 2586"/>
                <a:gd name="T9" fmla="*/ 24 h 1012"/>
                <a:gd name="T10" fmla="*/ 2562 w 2586"/>
                <a:gd name="T11" fmla="*/ 42 h 1012"/>
                <a:gd name="T12" fmla="*/ 2575 w 2586"/>
                <a:gd name="T13" fmla="*/ 62 h 1012"/>
                <a:gd name="T14" fmla="*/ 2584 w 2586"/>
                <a:gd name="T15" fmla="*/ 87 h 1012"/>
                <a:gd name="T16" fmla="*/ 2586 w 2586"/>
                <a:gd name="T17" fmla="*/ 112 h 1012"/>
                <a:gd name="T18" fmla="*/ 2586 w 2586"/>
                <a:gd name="T19" fmla="*/ 899 h 1012"/>
                <a:gd name="T20" fmla="*/ 2584 w 2586"/>
                <a:gd name="T21" fmla="*/ 925 h 1012"/>
                <a:gd name="T22" fmla="*/ 2575 w 2586"/>
                <a:gd name="T23" fmla="*/ 949 h 1012"/>
                <a:gd name="T24" fmla="*/ 2562 w 2586"/>
                <a:gd name="T25" fmla="*/ 970 h 1012"/>
                <a:gd name="T26" fmla="*/ 2545 w 2586"/>
                <a:gd name="T27" fmla="*/ 987 h 1012"/>
                <a:gd name="T28" fmla="*/ 2524 w 2586"/>
                <a:gd name="T29" fmla="*/ 1000 h 1012"/>
                <a:gd name="T30" fmla="*/ 2499 w 2586"/>
                <a:gd name="T31" fmla="*/ 1009 h 1012"/>
                <a:gd name="T32" fmla="*/ 2474 w 2586"/>
                <a:gd name="T33" fmla="*/ 1012 h 1012"/>
                <a:gd name="T34" fmla="*/ 112 w 2586"/>
                <a:gd name="T35" fmla="*/ 1012 h 1012"/>
                <a:gd name="T36" fmla="*/ 87 w 2586"/>
                <a:gd name="T37" fmla="*/ 1009 h 1012"/>
                <a:gd name="T38" fmla="*/ 63 w 2586"/>
                <a:gd name="T39" fmla="*/ 1000 h 1012"/>
                <a:gd name="T40" fmla="*/ 42 w 2586"/>
                <a:gd name="T41" fmla="*/ 987 h 1012"/>
                <a:gd name="T42" fmla="*/ 24 w 2586"/>
                <a:gd name="T43" fmla="*/ 970 h 1012"/>
                <a:gd name="T44" fmla="*/ 12 w 2586"/>
                <a:gd name="T45" fmla="*/ 949 h 1012"/>
                <a:gd name="T46" fmla="*/ 3 w 2586"/>
                <a:gd name="T47" fmla="*/ 925 h 1012"/>
                <a:gd name="T48" fmla="*/ 0 w 2586"/>
                <a:gd name="T49" fmla="*/ 899 h 1012"/>
                <a:gd name="T50" fmla="*/ 0 w 2586"/>
                <a:gd name="T51" fmla="*/ 112 h 1012"/>
                <a:gd name="T52" fmla="*/ 3 w 2586"/>
                <a:gd name="T53" fmla="*/ 87 h 1012"/>
                <a:gd name="T54" fmla="*/ 12 w 2586"/>
                <a:gd name="T55" fmla="*/ 62 h 1012"/>
                <a:gd name="T56" fmla="*/ 24 w 2586"/>
                <a:gd name="T57" fmla="*/ 42 h 1012"/>
                <a:gd name="T58" fmla="*/ 42 w 2586"/>
                <a:gd name="T59" fmla="*/ 24 h 1012"/>
                <a:gd name="T60" fmla="*/ 63 w 2586"/>
                <a:gd name="T61" fmla="*/ 12 h 1012"/>
                <a:gd name="T62" fmla="*/ 87 w 2586"/>
                <a:gd name="T63" fmla="*/ 3 h 1012"/>
                <a:gd name="T64" fmla="*/ 112 w 2586"/>
                <a:gd name="T65" fmla="*/ 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86" h="1012">
                  <a:moveTo>
                    <a:pt x="112" y="0"/>
                  </a:moveTo>
                  <a:lnTo>
                    <a:pt x="2474" y="0"/>
                  </a:lnTo>
                  <a:lnTo>
                    <a:pt x="2499" y="3"/>
                  </a:lnTo>
                  <a:lnTo>
                    <a:pt x="2524" y="12"/>
                  </a:lnTo>
                  <a:lnTo>
                    <a:pt x="2545" y="24"/>
                  </a:lnTo>
                  <a:lnTo>
                    <a:pt x="2562" y="42"/>
                  </a:lnTo>
                  <a:lnTo>
                    <a:pt x="2575" y="62"/>
                  </a:lnTo>
                  <a:lnTo>
                    <a:pt x="2584" y="87"/>
                  </a:lnTo>
                  <a:lnTo>
                    <a:pt x="2586" y="112"/>
                  </a:lnTo>
                  <a:lnTo>
                    <a:pt x="2586" y="899"/>
                  </a:lnTo>
                  <a:lnTo>
                    <a:pt x="2584" y="925"/>
                  </a:lnTo>
                  <a:lnTo>
                    <a:pt x="2575" y="949"/>
                  </a:lnTo>
                  <a:lnTo>
                    <a:pt x="2562" y="970"/>
                  </a:lnTo>
                  <a:lnTo>
                    <a:pt x="2545" y="987"/>
                  </a:lnTo>
                  <a:lnTo>
                    <a:pt x="2524" y="1000"/>
                  </a:lnTo>
                  <a:lnTo>
                    <a:pt x="2499" y="1009"/>
                  </a:lnTo>
                  <a:lnTo>
                    <a:pt x="2474" y="1012"/>
                  </a:lnTo>
                  <a:lnTo>
                    <a:pt x="112" y="1012"/>
                  </a:lnTo>
                  <a:lnTo>
                    <a:pt x="87" y="1009"/>
                  </a:lnTo>
                  <a:lnTo>
                    <a:pt x="63" y="1000"/>
                  </a:lnTo>
                  <a:lnTo>
                    <a:pt x="42" y="987"/>
                  </a:lnTo>
                  <a:lnTo>
                    <a:pt x="24" y="970"/>
                  </a:lnTo>
                  <a:lnTo>
                    <a:pt x="12" y="949"/>
                  </a:lnTo>
                  <a:lnTo>
                    <a:pt x="3" y="925"/>
                  </a:lnTo>
                  <a:lnTo>
                    <a:pt x="0" y="899"/>
                  </a:lnTo>
                  <a:lnTo>
                    <a:pt x="0" y="112"/>
                  </a:lnTo>
                  <a:lnTo>
                    <a:pt x="3" y="87"/>
                  </a:lnTo>
                  <a:lnTo>
                    <a:pt x="12" y="62"/>
                  </a:lnTo>
                  <a:lnTo>
                    <a:pt x="24" y="42"/>
                  </a:lnTo>
                  <a:lnTo>
                    <a:pt x="42" y="24"/>
                  </a:lnTo>
                  <a:lnTo>
                    <a:pt x="63" y="12"/>
                  </a:lnTo>
                  <a:lnTo>
                    <a:pt x="87" y="3"/>
                  </a:lnTo>
                  <a:lnTo>
                    <a:pt x="112" y="0"/>
                  </a:lnTo>
                  <a:close/>
                </a:path>
              </a:pathLst>
            </a:custGeom>
            <a:solidFill>
              <a:srgbClr val="42B1C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7">
              <a:extLst>
                <a:ext uri="{FF2B5EF4-FFF2-40B4-BE49-F238E27FC236}">
                  <a16:creationId xmlns:a16="http://schemas.microsoft.com/office/drawing/2014/main" xmlns="" id="{90A082EA-3CD0-40B2-900E-71D058949DE4}"/>
                </a:ext>
              </a:extLst>
            </p:cNvPr>
            <p:cNvSpPr>
              <a:spLocks noEditPoints="1"/>
            </p:cNvSpPr>
            <p:nvPr/>
          </p:nvSpPr>
          <p:spPr bwMode="auto">
            <a:xfrm>
              <a:off x="1095375" y="2616201"/>
              <a:ext cx="536575" cy="177800"/>
            </a:xfrm>
            <a:custGeom>
              <a:avLst/>
              <a:gdLst>
                <a:gd name="T0" fmla="*/ 1669 w 2362"/>
                <a:gd name="T1" fmla="*/ 284 h 787"/>
                <a:gd name="T2" fmla="*/ 1642 w 2362"/>
                <a:gd name="T3" fmla="*/ 304 h 787"/>
                <a:gd name="T4" fmla="*/ 1631 w 2362"/>
                <a:gd name="T5" fmla="*/ 338 h 787"/>
                <a:gd name="T6" fmla="*/ 1634 w 2362"/>
                <a:gd name="T7" fmla="*/ 412 h 787"/>
                <a:gd name="T8" fmla="*/ 1654 w 2362"/>
                <a:gd name="T9" fmla="*/ 439 h 787"/>
                <a:gd name="T10" fmla="*/ 1687 w 2362"/>
                <a:gd name="T11" fmla="*/ 450 h 787"/>
                <a:gd name="T12" fmla="*/ 2042 w 2362"/>
                <a:gd name="T13" fmla="*/ 447 h 787"/>
                <a:gd name="T14" fmla="*/ 2070 w 2362"/>
                <a:gd name="T15" fmla="*/ 427 h 787"/>
                <a:gd name="T16" fmla="*/ 2081 w 2362"/>
                <a:gd name="T17" fmla="*/ 394 h 787"/>
                <a:gd name="T18" fmla="*/ 2078 w 2362"/>
                <a:gd name="T19" fmla="*/ 320 h 787"/>
                <a:gd name="T20" fmla="*/ 2058 w 2362"/>
                <a:gd name="T21" fmla="*/ 293 h 787"/>
                <a:gd name="T22" fmla="*/ 2025 w 2362"/>
                <a:gd name="T23" fmla="*/ 281 h 787"/>
                <a:gd name="T24" fmla="*/ 1127 w 2362"/>
                <a:gd name="T25" fmla="*/ 281 h 787"/>
                <a:gd name="T26" fmla="*/ 1093 w 2362"/>
                <a:gd name="T27" fmla="*/ 293 h 787"/>
                <a:gd name="T28" fmla="*/ 1072 w 2362"/>
                <a:gd name="T29" fmla="*/ 321 h 787"/>
                <a:gd name="T30" fmla="*/ 1069 w 2362"/>
                <a:gd name="T31" fmla="*/ 391 h 787"/>
                <a:gd name="T32" fmla="*/ 1081 w 2362"/>
                <a:gd name="T33" fmla="*/ 426 h 787"/>
                <a:gd name="T34" fmla="*/ 1109 w 2362"/>
                <a:gd name="T35" fmla="*/ 447 h 787"/>
                <a:gd name="T36" fmla="*/ 1179 w 2362"/>
                <a:gd name="T37" fmla="*/ 450 h 787"/>
                <a:gd name="T38" fmla="*/ 1214 w 2362"/>
                <a:gd name="T39" fmla="*/ 438 h 787"/>
                <a:gd name="T40" fmla="*/ 1235 w 2362"/>
                <a:gd name="T41" fmla="*/ 410 h 787"/>
                <a:gd name="T42" fmla="*/ 1237 w 2362"/>
                <a:gd name="T43" fmla="*/ 340 h 787"/>
                <a:gd name="T44" fmla="*/ 1226 w 2362"/>
                <a:gd name="T45" fmla="*/ 305 h 787"/>
                <a:gd name="T46" fmla="*/ 1197 w 2362"/>
                <a:gd name="T47" fmla="*/ 284 h 787"/>
                <a:gd name="T48" fmla="*/ 1127 w 2362"/>
                <a:gd name="T49" fmla="*/ 281 h 787"/>
                <a:gd name="T50" fmla="*/ 772 w 2362"/>
                <a:gd name="T51" fmla="*/ 284 h 787"/>
                <a:gd name="T52" fmla="*/ 743 w 2362"/>
                <a:gd name="T53" fmla="*/ 305 h 787"/>
                <a:gd name="T54" fmla="*/ 731 w 2362"/>
                <a:gd name="T55" fmla="*/ 340 h 787"/>
                <a:gd name="T56" fmla="*/ 734 w 2362"/>
                <a:gd name="T57" fmla="*/ 410 h 787"/>
                <a:gd name="T58" fmla="*/ 755 w 2362"/>
                <a:gd name="T59" fmla="*/ 438 h 787"/>
                <a:gd name="T60" fmla="*/ 790 w 2362"/>
                <a:gd name="T61" fmla="*/ 450 h 787"/>
                <a:gd name="T62" fmla="*/ 860 w 2362"/>
                <a:gd name="T63" fmla="*/ 447 h 787"/>
                <a:gd name="T64" fmla="*/ 888 w 2362"/>
                <a:gd name="T65" fmla="*/ 426 h 787"/>
                <a:gd name="T66" fmla="*/ 900 w 2362"/>
                <a:gd name="T67" fmla="*/ 391 h 787"/>
                <a:gd name="T68" fmla="*/ 897 w 2362"/>
                <a:gd name="T69" fmla="*/ 321 h 787"/>
                <a:gd name="T70" fmla="*/ 876 w 2362"/>
                <a:gd name="T71" fmla="*/ 293 h 787"/>
                <a:gd name="T72" fmla="*/ 841 w 2362"/>
                <a:gd name="T73" fmla="*/ 281 h 787"/>
                <a:gd name="T74" fmla="*/ 423 w 2362"/>
                <a:gd name="T75" fmla="*/ 225 h 787"/>
                <a:gd name="T76" fmla="*/ 368 w 2362"/>
                <a:gd name="T77" fmla="*/ 237 h 787"/>
                <a:gd name="T78" fmla="*/ 323 w 2362"/>
                <a:gd name="T79" fmla="*/ 266 h 787"/>
                <a:gd name="T80" fmla="*/ 293 w 2362"/>
                <a:gd name="T81" fmla="*/ 311 h 787"/>
                <a:gd name="T82" fmla="*/ 282 w 2362"/>
                <a:gd name="T83" fmla="*/ 365 h 787"/>
                <a:gd name="T84" fmla="*/ 293 w 2362"/>
                <a:gd name="T85" fmla="*/ 420 h 787"/>
                <a:gd name="T86" fmla="*/ 323 w 2362"/>
                <a:gd name="T87" fmla="*/ 465 h 787"/>
                <a:gd name="T88" fmla="*/ 368 w 2362"/>
                <a:gd name="T89" fmla="*/ 495 h 787"/>
                <a:gd name="T90" fmla="*/ 423 w 2362"/>
                <a:gd name="T91" fmla="*/ 506 h 787"/>
                <a:gd name="T92" fmla="*/ 476 w 2362"/>
                <a:gd name="T93" fmla="*/ 495 h 787"/>
                <a:gd name="T94" fmla="*/ 522 w 2362"/>
                <a:gd name="T95" fmla="*/ 465 h 787"/>
                <a:gd name="T96" fmla="*/ 551 w 2362"/>
                <a:gd name="T97" fmla="*/ 420 h 787"/>
                <a:gd name="T98" fmla="*/ 563 w 2362"/>
                <a:gd name="T99" fmla="*/ 365 h 787"/>
                <a:gd name="T100" fmla="*/ 551 w 2362"/>
                <a:gd name="T101" fmla="*/ 311 h 787"/>
                <a:gd name="T102" fmla="*/ 522 w 2362"/>
                <a:gd name="T103" fmla="*/ 266 h 787"/>
                <a:gd name="T104" fmla="*/ 476 w 2362"/>
                <a:gd name="T105" fmla="*/ 237 h 787"/>
                <a:gd name="T106" fmla="*/ 423 w 2362"/>
                <a:gd name="T107" fmla="*/ 225 h 787"/>
                <a:gd name="T108" fmla="*/ 2362 w 2362"/>
                <a:gd name="T109" fmla="*/ 0 h 787"/>
                <a:gd name="T110" fmla="*/ 0 w 2362"/>
                <a:gd name="T111" fmla="*/ 787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2" h="787">
                  <a:moveTo>
                    <a:pt x="1687" y="281"/>
                  </a:moveTo>
                  <a:lnTo>
                    <a:pt x="1669" y="284"/>
                  </a:lnTo>
                  <a:lnTo>
                    <a:pt x="1654" y="293"/>
                  </a:lnTo>
                  <a:lnTo>
                    <a:pt x="1642" y="304"/>
                  </a:lnTo>
                  <a:lnTo>
                    <a:pt x="1634" y="320"/>
                  </a:lnTo>
                  <a:lnTo>
                    <a:pt x="1631" y="338"/>
                  </a:lnTo>
                  <a:lnTo>
                    <a:pt x="1631" y="394"/>
                  </a:lnTo>
                  <a:lnTo>
                    <a:pt x="1634" y="412"/>
                  </a:lnTo>
                  <a:lnTo>
                    <a:pt x="1642" y="427"/>
                  </a:lnTo>
                  <a:lnTo>
                    <a:pt x="1654" y="439"/>
                  </a:lnTo>
                  <a:lnTo>
                    <a:pt x="1669" y="447"/>
                  </a:lnTo>
                  <a:lnTo>
                    <a:pt x="1687" y="450"/>
                  </a:lnTo>
                  <a:lnTo>
                    <a:pt x="2025" y="450"/>
                  </a:lnTo>
                  <a:lnTo>
                    <a:pt x="2042" y="447"/>
                  </a:lnTo>
                  <a:lnTo>
                    <a:pt x="2058" y="439"/>
                  </a:lnTo>
                  <a:lnTo>
                    <a:pt x="2070" y="427"/>
                  </a:lnTo>
                  <a:lnTo>
                    <a:pt x="2078" y="412"/>
                  </a:lnTo>
                  <a:lnTo>
                    <a:pt x="2081" y="394"/>
                  </a:lnTo>
                  <a:lnTo>
                    <a:pt x="2081" y="338"/>
                  </a:lnTo>
                  <a:lnTo>
                    <a:pt x="2078" y="320"/>
                  </a:lnTo>
                  <a:lnTo>
                    <a:pt x="2070" y="304"/>
                  </a:lnTo>
                  <a:lnTo>
                    <a:pt x="2058" y="293"/>
                  </a:lnTo>
                  <a:lnTo>
                    <a:pt x="2042" y="284"/>
                  </a:lnTo>
                  <a:lnTo>
                    <a:pt x="2025" y="281"/>
                  </a:lnTo>
                  <a:lnTo>
                    <a:pt x="1687" y="281"/>
                  </a:lnTo>
                  <a:close/>
                  <a:moveTo>
                    <a:pt x="1127" y="281"/>
                  </a:moveTo>
                  <a:lnTo>
                    <a:pt x="1109" y="284"/>
                  </a:lnTo>
                  <a:lnTo>
                    <a:pt x="1093" y="293"/>
                  </a:lnTo>
                  <a:lnTo>
                    <a:pt x="1081" y="305"/>
                  </a:lnTo>
                  <a:lnTo>
                    <a:pt x="1072" y="321"/>
                  </a:lnTo>
                  <a:lnTo>
                    <a:pt x="1069" y="340"/>
                  </a:lnTo>
                  <a:lnTo>
                    <a:pt x="1069" y="391"/>
                  </a:lnTo>
                  <a:lnTo>
                    <a:pt x="1072" y="410"/>
                  </a:lnTo>
                  <a:lnTo>
                    <a:pt x="1081" y="426"/>
                  </a:lnTo>
                  <a:lnTo>
                    <a:pt x="1093" y="438"/>
                  </a:lnTo>
                  <a:lnTo>
                    <a:pt x="1109" y="447"/>
                  </a:lnTo>
                  <a:lnTo>
                    <a:pt x="1127" y="450"/>
                  </a:lnTo>
                  <a:lnTo>
                    <a:pt x="1179" y="450"/>
                  </a:lnTo>
                  <a:lnTo>
                    <a:pt x="1197" y="447"/>
                  </a:lnTo>
                  <a:lnTo>
                    <a:pt x="1214" y="438"/>
                  </a:lnTo>
                  <a:lnTo>
                    <a:pt x="1226" y="426"/>
                  </a:lnTo>
                  <a:lnTo>
                    <a:pt x="1235" y="410"/>
                  </a:lnTo>
                  <a:lnTo>
                    <a:pt x="1237" y="391"/>
                  </a:lnTo>
                  <a:lnTo>
                    <a:pt x="1237" y="340"/>
                  </a:lnTo>
                  <a:lnTo>
                    <a:pt x="1235" y="321"/>
                  </a:lnTo>
                  <a:lnTo>
                    <a:pt x="1226" y="305"/>
                  </a:lnTo>
                  <a:lnTo>
                    <a:pt x="1214" y="293"/>
                  </a:lnTo>
                  <a:lnTo>
                    <a:pt x="1197" y="284"/>
                  </a:lnTo>
                  <a:lnTo>
                    <a:pt x="1179" y="281"/>
                  </a:lnTo>
                  <a:lnTo>
                    <a:pt x="1127" y="281"/>
                  </a:lnTo>
                  <a:close/>
                  <a:moveTo>
                    <a:pt x="790" y="281"/>
                  </a:moveTo>
                  <a:lnTo>
                    <a:pt x="772" y="284"/>
                  </a:lnTo>
                  <a:lnTo>
                    <a:pt x="755" y="293"/>
                  </a:lnTo>
                  <a:lnTo>
                    <a:pt x="743" y="305"/>
                  </a:lnTo>
                  <a:lnTo>
                    <a:pt x="734" y="321"/>
                  </a:lnTo>
                  <a:lnTo>
                    <a:pt x="731" y="340"/>
                  </a:lnTo>
                  <a:lnTo>
                    <a:pt x="731" y="391"/>
                  </a:lnTo>
                  <a:lnTo>
                    <a:pt x="734" y="410"/>
                  </a:lnTo>
                  <a:lnTo>
                    <a:pt x="743" y="426"/>
                  </a:lnTo>
                  <a:lnTo>
                    <a:pt x="755" y="438"/>
                  </a:lnTo>
                  <a:lnTo>
                    <a:pt x="772" y="447"/>
                  </a:lnTo>
                  <a:lnTo>
                    <a:pt x="790" y="450"/>
                  </a:lnTo>
                  <a:lnTo>
                    <a:pt x="841" y="450"/>
                  </a:lnTo>
                  <a:lnTo>
                    <a:pt x="860" y="447"/>
                  </a:lnTo>
                  <a:lnTo>
                    <a:pt x="876" y="438"/>
                  </a:lnTo>
                  <a:lnTo>
                    <a:pt x="888" y="426"/>
                  </a:lnTo>
                  <a:lnTo>
                    <a:pt x="897" y="410"/>
                  </a:lnTo>
                  <a:lnTo>
                    <a:pt x="900" y="391"/>
                  </a:lnTo>
                  <a:lnTo>
                    <a:pt x="900" y="340"/>
                  </a:lnTo>
                  <a:lnTo>
                    <a:pt x="897" y="321"/>
                  </a:lnTo>
                  <a:lnTo>
                    <a:pt x="888" y="305"/>
                  </a:lnTo>
                  <a:lnTo>
                    <a:pt x="876" y="293"/>
                  </a:lnTo>
                  <a:lnTo>
                    <a:pt x="860" y="284"/>
                  </a:lnTo>
                  <a:lnTo>
                    <a:pt x="841" y="281"/>
                  </a:lnTo>
                  <a:lnTo>
                    <a:pt x="790" y="281"/>
                  </a:lnTo>
                  <a:close/>
                  <a:moveTo>
                    <a:pt x="423" y="225"/>
                  </a:moveTo>
                  <a:lnTo>
                    <a:pt x="394" y="228"/>
                  </a:lnTo>
                  <a:lnTo>
                    <a:pt x="368" y="237"/>
                  </a:lnTo>
                  <a:lnTo>
                    <a:pt x="343" y="249"/>
                  </a:lnTo>
                  <a:lnTo>
                    <a:pt x="323" y="266"/>
                  </a:lnTo>
                  <a:lnTo>
                    <a:pt x="305" y="287"/>
                  </a:lnTo>
                  <a:lnTo>
                    <a:pt x="293" y="311"/>
                  </a:lnTo>
                  <a:lnTo>
                    <a:pt x="284" y="337"/>
                  </a:lnTo>
                  <a:lnTo>
                    <a:pt x="282" y="365"/>
                  </a:lnTo>
                  <a:lnTo>
                    <a:pt x="284" y="394"/>
                  </a:lnTo>
                  <a:lnTo>
                    <a:pt x="293" y="420"/>
                  </a:lnTo>
                  <a:lnTo>
                    <a:pt x="305" y="445"/>
                  </a:lnTo>
                  <a:lnTo>
                    <a:pt x="323" y="465"/>
                  </a:lnTo>
                  <a:lnTo>
                    <a:pt x="343" y="483"/>
                  </a:lnTo>
                  <a:lnTo>
                    <a:pt x="368" y="495"/>
                  </a:lnTo>
                  <a:lnTo>
                    <a:pt x="394" y="504"/>
                  </a:lnTo>
                  <a:lnTo>
                    <a:pt x="423" y="506"/>
                  </a:lnTo>
                  <a:lnTo>
                    <a:pt x="450" y="504"/>
                  </a:lnTo>
                  <a:lnTo>
                    <a:pt x="476" y="495"/>
                  </a:lnTo>
                  <a:lnTo>
                    <a:pt x="501" y="483"/>
                  </a:lnTo>
                  <a:lnTo>
                    <a:pt x="522" y="465"/>
                  </a:lnTo>
                  <a:lnTo>
                    <a:pt x="539" y="445"/>
                  </a:lnTo>
                  <a:lnTo>
                    <a:pt x="551" y="420"/>
                  </a:lnTo>
                  <a:lnTo>
                    <a:pt x="560" y="394"/>
                  </a:lnTo>
                  <a:lnTo>
                    <a:pt x="563" y="365"/>
                  </a:lnTo>
                  <a:lnTo>
                    <a:pt x="560" y="337"/>
                  </a:lnTo>
                  <a:lnTo>
                    <a:pt x="551" y="311"/>
                  </a:lnTo>
                  <a:lnTo>
                    <a:pt x="539" y="287"/>
                  </a:lnTo>
                  <a:lnTo>
                    <a:pt x="522" y="266"/>
                  </a:lnTo>
                  <a:lnTo>
                    <a:pt x="501" y="249"/>
                  </a:lnTo>
                  <a:lnTo>
                    <a:pt x="476" y="237"/>
                  </a:lnTo>
                  <a:lnTo>
                    <a:pt x="450" y="228"/>
                  </a:lnTo>
                  <a:lnTo>
                    <a:pt x="423" y="225"/>
                  </a:lnTo>
                  <a:close/>
                  <a:moveTo>
                    <a:pt x="0" y="0"/>
                  </a:moveTo>
                  <a:lnTo>
                    <a:pt x="2362" y="0"/>
                  </a:lnTo>
                  <a:lnTo>
                    <a:pt x="2362" y="787"/>
                  </a:lnTo>
                  <a:lnTo>
                    <a:pt x="0" y="787"/>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1" name="Group 220">
            <a:extLst>
              <a:ext uri="{FF2B5EF4-FFF2-40B4-BE49-F238E27FC236}">
                <a16:creationId xmlns:a16="http://schemas.microsoft.com/office/drawing/2014/main" xmlns="" id="{57F1D525-4FF8-4912-B555-87B3F9B97AE7}"/>
              </a:ext>
            </a:extLst>
          </p:cNvPr>
          <p:cNvGrpSpPr/>
          <p:nvPr/>
        </p:nvGrpSpPr>
        <p:grpSpPr>
          <a:xfrm>
            <a:off x="5102709" y="4984080"/>
            <a:ext cx="428582" cy="382054"/>
            <a:chOff x="5168900" y="2462213"/>
            <a:chExt cx="663575" cy="574675"/>
          </a:xfrm>
        </p:grpSpPr>
        <p:sp>
          <p:nvSpPr>
            <p:cNvPr id="222" name="Freeform 27">
              <a:extLst>
                <a:ext uri="{FF2B5EF4-FFF2-40B4-BE49-F238E27FC236}">
                  <a16:creationId xmlns:a16="http://schemas.microsoft.com/office/drawing/2014/main" xmlns="" id="{689BD572-26D3-4D01-9622-66BE2703D101}"/>
                </a:ext>
              </a:extLst>
            </p:cNvPr>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solidFill>
              <a:srgbClr val="4EAD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28">
              <a:extLst>
                <a:ext uri="{FF2B5EF4-FFF2-40B4-BE49-F238E27FC236}">
                  <a16:creationId xmlns:a16="http://schemas.microsoft.com/office/drawing/2014/main" xmlns="" id="{565EADBA-1BAE-4663-A27D-A4E1EF6DFDCE}"/>
                </a:ext>
              </a:extLst>
            </p:cNvPr>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4" name="Freeform 29">
              <a:extLst>
                <a:ext uri="{FF2B5EF4-FFF2-40B4-BE49-F238E27FC236}">
                  <a16:creationId xmlns:a16="http://schemas.microsoft.com/office/drawing/2014/main" xmlns="" id="{6212A9CF-510D-4E69-985D-E3D1735C2321}"/>
                </a:ext>
              </a:extLst>
            </p:cNvPr>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FFC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5" name="Group 224">
            <a:extLst>
              <a:ext uri="{FF2B5EF4-FFF2-40B4-BE49-F238E27FC236}">
                <a16:creationId xmlns:a16="http://schemas.microsoft.com/office/drawing/2014/main" xmlns="" id="{FC7BE8A3-58C0-4CC7-ABD8-03F32184A7C3}"/>
              </a:ext>
            </a:extLst>
          </p:cNvPr>
          <p:cNvGrpSpPr/>
          <p:nvPr/>
        </p:nvGrpSpPr>
        <p:grpSpPr>
          <a:xfrm>
            <a:off x="5798360" y="4984080"/>
            <a:ext cx="428582" cy="382054"/>
            <a:chOff x="5168900" y="2462213"/>
            <a:chExt cx="663575" cy="574675"/>
          </a:xfrm>
        </p:grpSpPr>
        <p:sp>
          <p:nvSpPr>
            <p:cNvPr id="226" name="Freeform 27">
              <a:extLst>
                <a:ext uri="{FF2B5EF4-FFF2-40B4-BE49-F238E27FC236}">
                  <a16:creationId xmlns:a16="http://schemas.microsoft.com/office/drawing/2014/main" xmlns="" id="{C1BF3119-2EF1-4E66-A46B-75479C63D82D}"/>
                </a:ext>
              </a:extLst>
            </p:cNvPr>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solidFill>
              <a:srgbClr val="4EADD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28">
              <a:extLst>
                <a:ext uri="{FF2B5EF4-FFF2-40B4-BE49-F238E27FC236}">
                  <a16:creationId xmlns:a16="http://schemas.microsoft.com/office/drawing/2014/main" xmlns="" id="{7C93B2A3-D421-46B9-80E5-873F40A22ACF}"/>
                </a:ext>
              </a:extLst>
            </p:cNvPr>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8" name="Freeform 29">
              <a:extLst>
                <a:ext uri="{FF2B5EF4-FFF2-40B4-BE49-F238E27FC236}">
                  <a16:creationId xmlns:a16="http://schemas.microsoft.com/office/drawing/2014/main" xmlns="" id="{10D26A6F-B5A0-49D7-8987-21769BC2705A}"/>
                </a:ext>
              </a:extLst>
            </p:cNvPr>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FFC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32" name="Group 231">
            <a:extLst>
              <a:ext uri="{FF2B5EF4-FFF2-40B4-BE49-F238E27FC236}">
                <a16:creationId xmlns:a16="http://schemas.microsoft.com/office/drawing/2014/main" xmlns="" id="{41EFD981-7B50-4225-A3ED-DE6D646D84C9}"/>
              </a:ext>
            </a:extLst>
          </p:cNvPr>
          <p:cNvGrpSpPr/>
          <p:nvPr/>
        </p:nvGrpSpPr>
        <p:grpSpPr>
          <a:xfrm>
            <a:off x="6426820" y="4984080"/>
            <a:ext cx="428582" cy="382054"/>
            <a:chOff x="5168900" y="2462213"/>
            <a:chExt cx="663575" cy="574675"/>
          </a:xfrm>
        </p:grpSpPr>
        <p:sp>
          <p:nvSpPr>
            <p:cNvPr id="392" name="Freeform 27">
              <a:extLst>
                <a:ext uri="{FF2B5EF4-FFF2-40B4-BE49-F238E27FC236}">
                  <a16:creationId xmlns:a16="http://schemas.microsoft.com/office/drawing/2014/main" xmlns="" id="{8BA016C6-0C87-4974-96C7-FCAAA48D05D9}"/>
                </a:ext>
              </a:extLst>
            </p:cNvPr>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solidFill>
              <a:srgbClr val="3BA5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28">
              <a:extLst>
                <a:ext uri="{FF2B5EF4-FFF2-40B4-BE49-F238E27FC236}">
                  <a16:creationId xmlns:a16="http://schemas.microsoft.com/office/drawing/2014/main" xmlns="" id="{0F022423-F5E6-465B-887E-BB6455C18C3B}"/>
                </a:ext>
              </a:extLst>
            </p:cNvPr>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Freeform 29">
              <a:extLst>
                <a:ext uri="{FF2B5EF4-FFF2-40B4-BE49-F238E27FC236}">
                  <a16:creationId xmlns:a16="http://schemas.microsoft.com/office/drawing/2014/main" xmlns="" id="{CA7A74F2-1A24-452B-BF96-3C611DA89F7D}"/>
                </a:ext>
              </a:extLst>
            </p:cNvPr>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FFC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0" name="Group 399">
            <a:extLst>
              <a:ext uri="{FF2B5EF4-FFF2-40B4-BE49-F238E27FC236}">
                <a16:creationId xmlns:a16="http://schemas.microsoft.com/office/drawing/2014/main" xmlns="" id="{261B658F-8A7B-4642-AF27-BEA0156E52D7}"/>
              </a:ext>
            </a:extLst>
          </p:cNvPr>
          <p:cNvGrpSpPr/>
          <p:nvPr/>
        </p:nvGrpSpPr>
        <p:grpSpPr>
          <a:xfrm>
            <a:off x="7084327" y="4984080"/>
            <a:ext cx="428582" cy="382054"/>
            <a:chOff x="5168900" y="2462213"/>
            <a:chExt cx="663575" cy="574675"/>
          </a:xfrm>
        </p:grpSpPr>
        <p:sp>
          <p:nvSpPr>
            <p:cNvPr id="401" name="Freeform 27">
              <a:extLst>
                <a:ext uri="{FF2B5EF4-FFF2-40B4-BE49-F238E27FC236}">
                  <a16:creationId xmlns:a16="http://schemas.microsoft.com/office/drawing/2014/main" xmlns="" id="{510966C6-22BC-4DBC-9171-101ED36B9FBE}"/>
                </a:ext>
              </a:extLst>
            </p:cNvPr>
            <p:cNvSpPr>
              <a:spLocks/>
            </p:cNvSpPr>
            <p:nvPr/>
          </p:nvSpPr>
          <p:spPr bwMode="auto">
            <a:xfrm>
              <a:off x="5168900" y="2462213"/>
              <a:ext cx="663575" cy="574675"/>
            </a:xfrm>
            <a:custGeom>
              <a:avLst/>
              <a:gdLst>
                <a:gd name="T0" fmla="*/ 2528 w 2924"/>
                <a:gd name="T1" fmla="*/ 23 h 2531"/>
                <a:gd name="T2" fmla="*/ 2641 w 2924"/>
                <a:gd name="T3" fmla="*/ 113 h 2531"/>
                <a:gd name="T4" fmla="*/ 2882 w 2924"/>
                <a:gd name="T5" fmla="*/ 137 h 2531"/>
                <a:gd name="T6" fmla="*/ 2924 w 2924"/>
                <a:gd name="T7" fmla="*/ 225 h 2531"/>
                <a:gd name="T8" fmla="*/ 2899 w 2924"/>
                <a:gd name="T9" fmla="*/ 408 h 2531"/>
                <a:gd name="T10" fmla="*/ 2811 w 2924"/>
                <a:gd name="T11" fmla="*/ 450 h 2531"/>
                <a:gd name="T12" fmla="*/ 2561 w 2924"/>
                <a:gd name="T13" fmla="*/ 523 h 2531"/>
                <a:gd name="T14" fmla="*/ 2418 w 2924"/>
                <a:gd name="T15" fmla="*/ 563 h 2531"/>
                <a:gd name="T16" fmla="*/ 2274 w 2924"/>
                <a:gd name="T17" fmla="*/ 523 h 2531"/>
                <a:gd name="T18" fmla="*/ 1550 w 2924"/>
                <a:gd name="T19" fmla="*/ 450 h 2531"/>
                <a:gd name="T20" fmla="*/ 1852 w 2924"/>
                <a:gd name="T21" fmla="*/ 848 h 2531"/>
                <a:gd name="T22" fmla="*/ 1986 w 2924"/>
                <a:gd name="T23" fmla="*/ 790 h 2531"/>
                <a:gd name="T24" fmla="*/ 2134 w 2924"/>
                <a:gd name="T25" fmla="*/ 810 h 2531"/>
                <a:gd name="T26" fmla="*/ 2248 w 2924"/>
                <a:gd name="T27" fmla="*/ 900 h 2531"/>
                <a:gd name="T28" fmla="*/ 2882 w 2924"/>
                <a:gd name="T29" fmla="*/ 924 h 2531"/>
                <a:gd name="T30" fmla="*/ 2924 w 2924"/>
                <a:gd name="T31" fmla="*/ 1013 h 2531"/>
                <a:gd name="T32" fmla="*/ 2899 w 2924"/>
                <a:gd name="T33" fmla="*/ 1196 h 2531"/>
                <a:gd name="T34" fmla="*/ 2811 w 2924"/>
                <a:gd name="T35" fmla="*/ 1237 h 2531"/>
                <a:gd name="T36" fmla="*/ 2167 w 2924"/>
                <a:gd name="T37" fmla="*/ 1310 h 2531"/>
                <a:gd name="T38" fmla="*/ 2024 w 2924"/>
                <a:gd name="T39" fmla="*/ 1350 h 2531"/>
                <a:gd name="T40" fmla="*/ 1881 w 2924"/>
                <a:gd name="T41" fmla="*/ 1310 h 2531"/>
                <a:gd name="T42" fmla="*/ 1750 w 2924"/>
                <a:gd name="T43" fmla="*/ 1237 h 2531"/>
                <a:gd name="T44" fmla="*/ 2133 w 2924"/>
                <a:gd name="T45" fmla="*/ 1635 h 2531"/>
                <a:gd name="T46" fmla="*/ 2267 w 2924"/>
                <a:gd name="T47" fmla="*/ 1577 h 2531"/>
                <a:gd name="T48" fmla="*/ 2415 w 2924"/>
                <a:gd name="T49" fmla="*/ 1597 h 2531"/>
                <a:gd name="T50" fmla="*/ 2529 w 2924"/>
                <a:gd name="T51" fmla="*/ 1687 h 2531"/>
                <a:gd name="T52" fmla="*/ 2882 w 2924"/>
                <a:gd name="T53" fmla="*/ 1712 h 2531"/>
                <a:gd name="T54" fmla="*/ 2924 w 2924"/>
                <a:gd name="T55" fmla="*/ 1800 h 2531"/>
                <a:gd name="T56" fmla="*/ 2899 w 2924"/>
                <a:gd name="T57" fmla="*/ 1983 h 2531"/>
                <a:gd name="T58" fmla="*/ 2811 w 2924"/>
                <a:gd name="T59" fmla="*/ 2025 h 2531"/>
                <a:gd name="T60" fmla="*/ 2448 w 2924"/>
                <a:gd name="T61" fmla="*/ 2097 h 2531"/>
                <a:gd name="T62" fmla="*/ 2305 w 2924"/>
                <a:gd name="T63" fmla="*/ 2137 h 2531"/>
                <a:gd name="T64" fmla="*/ 2162 w 2924"/>
                <a:gd name="T65" fmla="*/ 2097 h 2531"/>
                <a:gd name="T66" fmla="*/ 1855 w 2924"/>
                <a:gd name="T67" fmla="*/ 2025 h 2531"/>
                <a:gd name="T68" fmla="*/ 1767 w 2924"/>
                <a:gd name="T69" fmla="*/ 1983 h 2531"/>
                <a:gd name="T70" fmla="*/ 1518 w 2924"/>
                <a:gd name="T71" fmla="*/ 2208 h 2531"/>
                <a:gd name="T72" fmla="*/ 1486 w 2924"/>
                <a:gd name="T73" fmla="*/ 2286 h 2531"/>
                <a:gd name="T74" fmla="*/ 951 w 2924"/>
                <a:gd name="T75" fmla="*/ 2528 h 2531"/>
                <a:gd name="T76" fmla="*/ 419 w 2924"/>
                <a:gd name="T77" fmla="*/ 2393 h 2531"/>
                <a:gd name="T78" fmla="*/ 348 w 2924"/>
                <a:gd name="T79" fmla="*/ 2331 h 2531"/>
                <a:gd name="T80" fmla="*/ 339 w 2924"/>
                <a:gd name="T81" fmla="*/ 1532 h 2531"/>
                <a:gd name="T82" fmla="*/ 387 w 2924"/>
                <a:gd name="T83" fmla="*/ 1461 h 2531"/>
                <a:gd name="T84" fmla="*/ 580 w 2924"/>
                <a:gd name="T85" fmla="*/ 1347 h 2531"/>
                <a:gd name="T86" fmla="*/ 446 w 2924"/>
                <a:gd name="T87" fmla="*/ 1290 h 2531"/>
                <a:gd name="T88" fmla="*/ 87 w 2924"/>
                <a:gd name="T89" fmla="*/ 1235 h 2531"/>
                <a:gd name="T90" fmla="*/ 12 w 2924"/>
                <a:gd name="T91" fmla="*/ 1175 h 2531"/>
                <a:gd name="T92" fmla="*/ 3 w 2924"/>
                <a:gd name="T93" fmla="*/ 987 h 2531"/>
                <a:gd name="T94" fmla="*/ 63 w 2924"/>
                <a:gd name="T95" fmla="*/ 912 h 2531"/>
                <a:gd name="T96" fmla="*/ 418 w 2924"/>
                <a:gd name="T97" fmla="*/ 873 h 2531"/>
                <a:gd name="T98" fmla="*/ 543 w 2924"/>
                <a:gd name="T99" fmla="*/ 799 h 2531"/>
                <a:gd name="T100" fmla="*/ 694 w 2924"/>
                <a:gd name="T101" fmla="*/ 799 h 2531"/>
                <a:gd name="T102" fmla="*/ 818 w 2924"/>
                <a:gd name="T103" fmla="*/ 873 h 2531"/>
                <a:gd name="T104" fmla="*/ 1307 w 2924"/>
                <a:gd name="T105" fmla="*/ 172 h 2531"/>
                <a:gd name="T106" fmla="*/ 1381 w 2924"/>
                <a:gd name="T107" fmla="*/ 115 h 2531"/>
                <a:gd name="T108" fmla="*/ 2245 w 2924"/>
                <a:gd name="T109" fmla="*/ 61 h 2531"/>
                <a:gd name="T110" fmla="*/ 2379 w 2924"/>
                <a:gd name="T111" fmla="*/ 3 h 2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24" h="2531">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517" y="1465"/>
                  </a:lnTo>
                  <a:lnTo>
                    <a:pt x="1518" y="1478"/>
                  </a:lnTo>
                  <a:lnTo>
                    <a:pt x="1518" y="2208"/>
                  </a:lnTo>
                  <a:lnTo>
                    <a:pt x="1516" y="2230"/>
                  </a:lnTo>
                  <a:lnTo>
                    <a:pt x="1510" y="2250"/>
                  </a:lnTo>
                  <a:lnTo>
                    <a:pt x="1500" y="2269"/>
                  </a:lnTo>
                  <a:lnTo>
                    <a:pt x="1486" y="2286"/>
                  </a:lnTo>
                  <a:lnTo>
                    <a:pt x="1470" y="2300"/>
                  </a:lnTo>
                  <a:lnTo>
                    <a:pt x="1450" y="2311"/>
                  </a:lnTo>
                  <a:lnTo>
                    <a:pt x="973" y="2522"/>
                  </a:lnTo>
                  <a:lnTo>
                    <a:pt x="951" y="2528"/>
                  </a:lnTo>
                  <a:lnTo>
                    <a:pt x="929" y="2531"/>
                  </a:lnTo>
                  <a:lnTo>
                    <a:pt x="913" y="2530"/>
                  </a:lnTo>
                  <a:lnTo>
                    <a:pt x="898" y="2527"/>
                  </a:lnTo>
                  <a:lnTo>
                    <a:pt x="419" y="2393"/>
                  </a:lnTo>
                  <a:lnTo>
                    <a:pt x="396" y="2383"/>
                  </a:lnTo>
                  <a:lnTo>
                    <a:pt x="376" y="2369"/>
                  </a:lnTo>
                  <a:lnTo>
                    <a:pt x="360" y="2351"/>
                  </a:lnTo>
                  <a:lnTo>
                    <a:pt x="348" y="2331"/>
                  </a:lnTo>
                  <a:lnTo>
                    <a:pt x="340" y="2308"/>
                  </a:lnTo>
                  <a:lnTo>
                    <a:pt x="337" y="2284"/>
                  </a:lnTo>
                  <a:lnTo>
                    <a:pt x="337" y="1554"/>
                  </a:lnTo>
                  <a:lnTo>
                    <a:pt x="339" y="1532"/>
                  </a:lnTo>
                  <a:lnTo>
                    <a:pt x="345" y="1511"/>
                  </a:lnTo>
                  <a:lnTo>
                    <a:pt x="356" y="1492"/>
                  </a:lnTo>
                  <a:lnTo>
                    <a:pt x="370" y="1476"/>
                  </a:lnTo>
                  <a:lnTo>
                    <a:pt x="387" y="1461"/>
                  </a:lnTo>
                  <a:lnTo>
                    <a:pt x="406" y="1450"/>
                  </a:lnTo>
                  <a:lnTo>
                    <a:pt x="644" y="1349"/>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solidFill>
              <a:srgbClr val="3BA5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28">
              <a:extLst>
                <a:ext uri="{FF2B5EF4-FFF2-40B4-BE49-F238E27FC236}">
                  <a16:creationId xmlns:a16="http://schemas.microsoft.com/office/drawing/2014/main" xmlns="" id="{3C64BD47-CD10-4523-8457-F46F193A9F11}"/>
                </a:ext>
              </a:extLst>
            </p:cNvPr>
            <p:cNvSpPr>
              <a:spLocks/>
            </p:cNvSpPr>
            <p:nvPr/>
          </p:nvSpPr>
          <p:spPr bwMode="auto">
            <a:xfrm>
              <a:off x="5194300" y="2513013"/>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Freeform 29">
              <a:extLst>
                <a:ext uri="{FF2B5EF4-FFF2-40B4-BE49-F238E27FC236}">
                  <a16:creationId xmlns:a16="http://schemas.microsoft.com/office/drawing/2014/main" xmlns="" id="{C09629A9-D481-4203-A316-E42E556A5CB0}"/>
                </a:ext>
              </a:extLst>
            </p:cNvPr>
            <p:cNvSpPr>
              <a:spLocks noEditPoints="1"/>
            </p:cNvSpPr>
            <p:nvPr/>
          </p:nvSpPr>
          <p:spPr bwMode="auto">
            <a:xfrm>
              <a:off x="5270500" y="2487613"/>
              <a:ext cx="485775" cy="523875"/>
            </a:xfrm>
            <a:custGeom>
              <a:avLst/>
              <a:gdLst>
                <a:gd name="T0" fmla="*/ 1914 w 2136"/>
                <a:gd name="T1" fmla="*/ 1585 h 2305"/>
                <a:gd name="T2" fmla="*/ 1984 w 2136"/>
                <a:gd name="T3" fmla="*/ 1634 h 2305"/>
                <a:gd name="T4" fmla="*/ 2021 w 2136"/>
                <a:gd name="T5" fmla="*/ 1712 h 2305"/>
                <a:gd name="T6" fmla="*/ 2013 w 2136"/>
                <a:gd name="T7" fmla="*/ 1802 h 2305"/>
                <a:gd name="T8" fmla="*/ 1964 w 2136"/>
                <a:gd name="T9" fmla="*/ 1872 h 2305"/>
                <a:gd name="T10" fmla="*/ 1886 w 2136"/>
                <a:gd name="T11" fmla="*/ 1909 h 2305"/>
                <a:gd name="T12" fmla="*/ 1796 w 2136"/>
                <a:gd name="T13" fmla="*/ 1901 h 2305"/>
                <a:gd name="T14" fmla="*/ 1726 w 2136"/>
                <a:gd name="T15" fmla="*/ 1852 h 2305"/>
                <a:gd name="T16" fmla="*/ 1689 w 2136"/>
                <a:gd name="T17" fmla="*/ 1774 h 2305"/>
                <a:gd name="T18" fmla="*/ 1697 w 2136"/>
                <a:gd name="T19" fmla="*/ 1684 h 2305"/>
                <a:gd name="T20" fmla="*/ 1746 w 2136"/>
                <a:gd name="T21" fmla="*/ 1614 h 2305"/>
                <a:gd name="T22" fmla="*/ 1824 w 2136"/>
                <a:gd name="T23" fmla="*/ 1577 h 2305"/>
                <a:gd name="T24" fmla="*/ 956 w 2136"/>
                <a:gd name="T25" fmla="*/ 1365 h 2305"/>
                <a:gd name="T26" fmla="*/ 0 w 2136"/>
                <a:gd name="T27" fmla="*/ 2171 h 2305"/>
                <a:gd name="T28" fmla="*/ 1574 w 2136"/>
                <a:gd name="T29" fmla="*/ 787 h 2305"/>
                <a:gd name="T30" fmla="*/ 1660 w 2136"/>
                <a:gd name="T31" fmla="*/ 810 h 2305"/>
                <a:gd name="T32" fmla="*/ 1720 w 2136"/>
                <a:gd name="T33" fmla="*/ 870 h 2305"/>
                <a:gd name="T34" fmla="*/ 1743 w 2136"/>
                <a:gd name="T35" fmla="*/ 956 h 2305"/>
                <a:gd name="T36" fmla="*/ 1720 w 2136"/>
                <a:gd name="T37" fmla="*/ 1041 h 2305"/>
                <a:gd name="T38" fmla="*/ 1660 w 2136"/>
                <a:gd name="T39" fmla="*/ 1102 h 2305"/>
                <a:gd name="T40" fmla="*/ 1574 w 2136"/>
                <a:gd name="T41" fmla="*/ 1124 h 2305"/>
                <a:gd name="T42" fmla="*/ 1488 w 2136"/>
                <a:gd name="T43" fmla="*/ 1102 h 2305"/>
                <a:gd name="T44" fmla="*/ 1428 w 2136"/>
                <a:gd name="T45" fmla="*/ 1041 h 2305"/>
                <a:gd name="T46" fmla="*/ 1405 w 2136"/>
                <a:gd name="T47" fmla="*/ 956 h 2305"/>
                <a:gd name="T48" fmla="*/ 1428 w 2136"/>
                <a:gd name="T49" fmla="*/ 870 h 2305"/>
                <a:gd name="T50" fmla="*/ 1488 w 2136"/>
                <a:gd name="T51" fmla="*/ 810 h 2305"/>
                <a:gd name="T52" fmla="*/ 1574 w 2136"/>
                <a:gd name="T53" fmla="*/ 787 h 2305"/>
                <a:gd name="T54" fmla="*/ 227 w 2136"/>
                <a:gd name="T55" fmla="*/ 798 h 2305"/>
                <a:gd name="T56" fmla="*/ 298 w 2136"/>
                <a:gd name="T57" fmla="*/ 847 h 2305"/>
                <a:gd name="T58" fmla="*/ 334 w 2136"/>
                <a:gd name="T59" fmla="*/ 925 h 2305"/>
                <a:gd name="T60" fmla="*/ 326 w 2136"/>
                <a:gd name="T61" fmla="*/ 1014 h 2305"/>
                <a:gd name="T62" fmla="*/ 277 w 2136"/>
                <a:gd name="T63" fmla="*/ 1085 h 2305"/>
                <a:gd name="T64" fmla="*/ 199 w 2136"/>
                <a:gd name="T65" fmla="*/ 1122 h 2305"/>
                <a:gd name="T66" fmla="*/ 110 w 2136"/>
                <a:gd name="T67" fmla="*/ 1113 h 2305"/>
                <a:gd name="T68" fmla="*/ 39 w 2136"/>
                <a:gd name="T69" fmla="*/ 1065 h 2305"/>
                <a:gd name="T70" fmla="*/ 2 w 2136"/>
                <a:gd name="T71" fmla="*/ 986 h 2305"/>
                <a:gd name="T72" fmla="*/ 11 w 2136"/>
                <a:gd name="T73" fmla="*/ 897 h 2305"/>
                <a:gd name="T74" fmla="*/ 60 w 2136"/>
                <a:gd name="T75" fmla="*/ 827 h 2305"/>
                <a:gd name="T76" fmla="*/ 138 w 2136"/>
                <a:gd name="T77" fmla="*/ 790 h 2305"/>
                <a:gd name="T78" fmla="*/ 1998 w 2136"/>
                <a:gd name="T79" fmla="*/ 3 h 2305"/>
                <a:gd name="T80" fmla="*/ 2076 w 2136"/>
                <a:gd name="T81" fmla="*/ 39 h 2305"/>
                <a:gd name="T82" fmla="*/ 2125 w 2136"/>
                <a:gd name="T83" fmla="*/ 110 h 2305"/>
                <a:gd name="T84" fmla="*/ 2134 w 2136"/>
                <a:gd name="T85" fmla="*/ 199 h 2305"/>
                <a:gd name="T86" fmla="*/ 2097 w 2136"/>
                <a:gd name="T87" fmla="*/ 277 h 2305"/>
                <a:gd name="T88" fmla="*/ 2026 w 2136"/>
                <a:gd name="T89" fmla="*/ 326 h 2305"/>
                <a:gd name="T90" fmla="*/ 1937 w 2136"/>
                <a:gd name="T91" fmla="*/ 335 h 2305"/>
                <a:gd name="T92" fmla="*/ 1859 w 2136"/>
                <a:gd name="T93" fmla="*/ 298 h 2305"/>
                <a:gd name="T94" fmla="*/ 1810 w 2136"/>
                <a:gd name="T95" fmla="*/ 227 h 2305"/>
                <a:gd name="T96" fmla="*/ 1802 w 2136"/>
                <a:gd name="T97" fmla="*/ 138 h 2305"/>
                <a:gd name="T98" fmla="*/ 1838 w 2136"/>
                <a:gd name="T99" fmla="*/ 60 h 2305"/>
                <a:gd name="T100" fmla="*/ 1909 w 2136"/>
                <a:gd name="T101" fmla="*/ 11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36" h="2305">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479" y="1237"/>
                  </a:moveTo>
                  <a:lnTo>
                    <a:pt x="956" y="1365"/>
                  </a:lnTo>
                  <a:lnTo>
                    <a:pt x="956" y="2095"/>
                  </a:lnTo>
                  <a:lnTo>
                    <a:pt x="479" y="2305"/>
                  </a:lnTo>
                  <a:lnTo>
                    <a:pt x="0" y="2171"/>
                  </a:lnTo>
                  <a:lnTo>
                    <a:pt x="0" y="1441"/>
                  </a:lnTo>
                  <a:lnTo>
                    <a:pt x="479" y="1237"/>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FFC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04" name="Group 403">
            <a:extLst>
              <a:ext uri="{FF2B5EF4-FFF2-40B4-BE49-F238E27FC236}">
                <a16:creationId xmlns:a16="http://schemas.microsoft.com/office/drawing/2014/main" xmlns="" id="{E242E949-D863-4514-92E5-8F9636029CFB}"/>
              </a:ext>
            </a:extLst>
          </p:cNvPr>
          <p:cNvGrpSpPr/>
          <p:nvPr/>
        </p:nvGrpSpPr>
        <p:grpSpPr>
          <a:xfrm>
            <a:off x="5968252" y="4324259"/>
            <a:ext cx="596653" cy="433388"/>
            <a:chOff x="3765550" y="2503488"/>
            <a:chExt cx="663575" cy="485775"/>
          </a:xfrm>
        </p:grpSpPr>
        <p:sp>
          <p:nvSpPr>
            <p:cNvPr id="405" name="Freeform 20">
              <a:extLst>
                <a:ext uri="{FF2B5EF4-FFF2-40B4-BE49-F238E27FC236}">
                  <a16:creationId xmlns:a16="http://schemas.microsoft.com/office/drawing/2014/main" xmlns="" id="{9A664C2E-B6B7-4E33-8072-1DF2245FF0A1}"/>
                </a:ext>
              </a:extLst>
            </p:cNvPr>
            <p:cNvSpPr>
              <a:spLocks/>
            </p:cNvSpPr>
            <p:nvPr/>
          </p:nvSpPr>
          <p:spPr bwMode="auto">
            <a:xfrm>
              <a:off x="3765550" y="2503488"/>
              <a:ext cx="663575" cy="485775"/>
            </a:xfrm>
            <a:custGeom>
              <a:avLst/>
              <a:gdLst>
                <a:gd name="T0" fmla="*/ 2528 w 2924"/>
                <a:gd name="T1" fmla="*/ 23 h 2137"/>
                <a:gd name="T2" fmla="*/ 2641 w 2924"/>
                <a:gd name="T3" fmla="*/ 113 h 2137"/>
                <a:gd name="T4" fmla="*/ 2882 w 2924"/>
                <a:gd name="T5" fmla="*/ 137 h 2137"/>
                <a:gd name="T6" fmla="*/ 2924 w 2924"/>
                <a:gd name="T7" fmla="*/ 225 h 2137"/>
                <a:gd name="T8" fmla="*/ 2899 w 2924"/>
                <a:gd name="T9" fmla="*/ 408 h 2137"/>
                <a:gd name="T10" fmla="*/ 2811 w 2924"/>
                <a:gd name="T11" fmla="*/ 450 h 2137"/>
                <a:gd name="T12" fmla="*/ 2561 w 2924"/>
                <a:gd name="T13" fmla="*/ 523 h 2137"/>
                <a:gd name="T14" fmla="*/ 2418 w 2924"/>
                <a:gd name="T15" fmla="*/ 563 h 2137"/>
                <a:gd name="T16" fmla="*/ 2274 w 2924"/>
                <a:gd name="T17" fmla="*/ 523 h 2137"/>
                <a:gd name="T18" fmla="*/ 1550 w 2924"/>
                <a:gd name="T19" fmla="*/ 450 h 2137"/>
                <a:gd name="T20" fmla="*/ 1852 w 2924"/>
                <a:gd name="T21" fmla="*/ 848 h 2137"/>
                <a:gd name="T22" fmla="*/ 1986 w 2924"/>
                <a:gd name="T23" fmla="*/ 790 h 2137"/>
                <a:gd name="T24" fmla="*/ 2134 w 2924"/>
                <a:gd name="T25" fmla="*/ 810 h 2137"/>
                <a:gd name="T26" fmla="*/ 2248 w 2924"/>
                <a:gd name="T27" fmla="*/ 900 h 2137"/>
                <a:gd name="T28" fmla="*/ 2882 w 2924"/>
                <a:gd name="T29" fmla="*/ 924 h 2137"/>
                <a:gd name="T30" fmla="*/ 2924 w 2924"/>
                <a:gd name="T31" fmla="*/ 1013 h 2137"/>
                <a:gd name="T32" fmla="*/ 2899 w 2924"/>
                <a:gd name="T33" fmla="*/ 1196 h 2137"/>
                <a:gd name="T34" fmla="*/ 2811 w 2924"/>
                <a:gd name="T35" fmla="*/ 1237 h 2137"/>
                <a:gd name="T36" fmla="*/ 2167 w 2924"/>
                <a:gd name="T37" fmla="*/ 1310 h 2137"/>
                <a:gd name="T38" fmla="*/ 2024 w 2924"/>
                <a:gd name="T39" fmla="*/ 1350 h 2137"/>
                <a:gd name="T40" fmla="*/ 1881 w 2924"/>
                <a:gd name="T41" fmla="*/ 1310 h 2137"/>
                <a:gd name="T42" fmla="*/ 1750 w 2924"/>
                <a:gd name="T43" fmla="*/ 1237 h 2137"/>
                <a:gd name="T44" fmla="*/ 2133 w 2924"/>
                <a:gd name="T45" fmla="*/ 1635 h 2137"/>
                <a:gd name="T46" fmla="*/ 2267 w 2924"/>
                <a:gd name="T47" fmla="*/ 1577 h 2137"/>
                <a:gd name="T48" fmla="*/ 2415 w 2924"/>
                <a:gd name="T49" fmla="*/ 1597 h 2137"/>
                <a:gd name="T50" fmla="*/ 2529 w 2924"/>
                <a:gd name="T51" fmla="*/ 1687 h 2137"/>
                <a:gd name="T52" fmla="*/ 2882 w 2924"/>
                <a:gd name="T53" fmla="*/ 1712 h 2137"/>
                <a:gd name="T54" fmla="*/ 2924 w 2924"/>
                <a:gd name="T55" fmla="*/ 1800 h 2137"/>
                <a:gd name="T56" fmla="*/ 2899 w 2924"/>
                <a:gd name="T57" fmla="*/ 1983 h 2137"/>
                <a:gd name="T58" fmla="*/ 2811 w 2924"/>
                <a:gd name="T59" fmla="*/ 2025 h 2137"/>
                <a:gd name="T60" fmla="*/ 2448 w 2924"/>
                <a:gd name="T61" fmla="*/ 2097 h 2137"/>
                <a:gd name="T62" fmla="*/ 2305 w 2924"/>
                <a:gd name="T63" fmla="*/ 2137 h 2137"/>
                <a:gd name="T64" fmla="*/ 2162 w 2924"/>
                <a:gd name="T65" fmla="*/ 2097 h 2137"/>
                <a:gd name="T66" fmla="*/ 1855 w 2924"/>
                <a:gd name="T67" fmla="*/ 2025 h 2137"/>
                <a:gd name="T68" fmla="*/ 1767 w 2924"/>
                <a:gd name="T69" fmla="*/ 1983 h 2137"/>
                <a:gd name="T70" fmla="*/ 818 w 2924"/>
                <a:gd name="T71" fmla="*/ 1265 h 2137"/>
                <a:gd name="T72" fmla="*/ 694 w 2924"/>
                <a:gd name="T73" fmla="*/ 1339 h 2137"/>
                <a:gd name="T74" fmla="*/ 543 w 2924"/>
                <a:gd name="T75" fmla="*/ 1339 h 2137"/>
                <a:gd name="T76" fmla="*/ 418 w 2924"/>
                <a:gd name="T77" fmla="*/ 1265 h 2137"/>
                <a:gd name="T78" fmla="*/ 63 w 2924"/>
                <a:gd name="T79" fmla="*/ 1226 h 2137"/>
                <a:gd name="T80" fmla="*/ 3 w 2924"/>
                <a:gd name="T81" fmla="*/ 1150 h 2137"/>
                <a:gd name="T82" fmla="*/ 12 w 2924"/>
                <a:gd name="T83" fmla="*/ 963 h 2137"/>
                <a:gd name="T84" fmla="*/ 87 w 2924"/>
                <a:gd name="T85" fmla="*/ 903 h 2137"/>
                <a:gd name="T86" fmla="*/ 446 w 2924"/>
                <a:gd name="T87" fmla="*/ 848 h 2137"/>
                <a:gd name="T88" fmla="*/ 580 w 2924"/>
                <a:gd name="T89" fmla="*/ 790 h 2137"/>
                <a:gd name="T90" fmla="*/ 729 w 2924"/>
                <a:gd name="T91" fmla="*/ 810 h 2137"/>
                <a:gd name="T92" fmla="*/ 842 w 2924"/>
                <a:gd name="T93" fmla="*/ 900 h 2137"/>
                <a:gd name="T94" fmla="*/ 1320 w 2924"/>
                <a:gd name="T95" fmla="*/ 152 h 2137"/>
                <a:gd name="T96" fmla="*/ 1406 w 2924"/>
                <a:gd name="T97" fmla="*/ 113 h 2137"/>
                <a:gd name="T98" fmla="*/ 2274 w 2924"/>
                <a:gd name="T99" fmla="*/ 40 h 2137"/>
                <a:gd name="T100" fmla="*/ 2418 w 2924"/>
                <a:gd name="T101" fmla="*/ 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24" h="2137">
                  <a:moveTo>
                    <a:pt x="2418" y="0"/>
                  </a:moveTo>
                  <a:lnTo>
                    <a:pt x="2456" y="3"/>
                  </a:lnTo>
                  <a:lnTo>
                    <a:pt x="2493" y="11"/>
                  </a:lnTo>
                  <a:lnTo>
                    <a:pt x="2528" y="23"/>
                  </a:lnTo>
                  <a:lnTo>
                    <a:pt x="2561" y="40"/>
                  </a:lnTo>
                  <a:lnTo>
                    <a:pt x="2590" y="61"/>
                  </a:lnTo>
                  <a:lnTo>
                    <a:pt x="2618" y="86"/>
                  </a:lnTo>
                  <a:lnTo>
                    <a:pt x="2641" y="113"/>
                  </a:lnTo>
                  <a:lnTo>
                    <a:pt x="2811" y="113"/>
                  </a:lnTo>
                  <a:lnTo>
                    <a:pt x="2837" y="116"/>
                  </a:lnTo>
                  <a:lnTo>
                    <a:pt x="2861" y="125"/>
                  </a:lnTo>
                  <a:lnTo>
                    <a:pt x="2882" y="137"/>
                  </a:lnTo>
                  <a:lnTo>
                    <a:pt x="2899" y="155"/>
                  </a:lnTo>
                  <a:lnTo>
                    <a:pt x="2912" y="176"/>
                  </a:lnTo>
                  <a:lnTo>
                    <a:pt x="2921" y="200"/>
                  </a:lnTo>
                  <a:lnTo>
                    <a:pt x="2924" y="225"/>
                  </a:lnTo>
                  <a:lnTo>
                    <a:pt x="2924" y="338"/>
                  </a:lnTo>
                  <a:lnTo>
                    <a:pt x="2921" y="363"/>
                  </a:lnTo>
                  <a:lnTo>
                    <a:pt x="2912" y="388"/>
                  </a:lnTo>
                  <a:lnTo>
                    <a:pt x="2899" y="408"/>
                  </a:lnTo>
                  <a:lnTo>
                    <a:pt x="2882" y="426"/>
                  </a:lnTo>
                  <a:lnTo>
                    <a:pt x="2861" y="438"/>
                  </a:lnTo>
                  <a:lnTo>
                    <a:pt x="2837" y="447"/>
                  </a:lnTo>
                  <a:lnTo>
                    <a:pt x="2811" y="450"/>
                  </a:lnTo>
                  <a:lnTo>
                    <a:pt x="2641" y="450"/>
                  </a:lnTo>
                  <a:lnTo>
                    <a:pt x="2618" y="477"/>
                  </a:lnTo>
                  <a:lnTo>
                    <a:pt x="2590" y="502"/>
                  </a:lnTo>
                  <a:lnTo>
                    <a:pt x="2561" y="523"/>
                  </a:lnTo>
                  <a:lnTo>
                    <a:pt x="2528" y="540"/>
                  </a:lnTo>
                  <a:lnTo>
                    <a:pt x="2493" y="552"/>
                  </a:lnTo>
                  <a:lnTo>
                    <a:pt x="2456" y="560"/>
                  </a:lnTo>
                  <a:lnTo>
                    <a:pt x="2418" y="563"/>
                  </a:lnTo>
                  <a:lnTo>
                    <a:pt x="2379" y="560"/>
                  </a:lnTo>
                  <a:lnTo>
                    <a:pt x="2342" y="552"/>
                  </a:lnTo>
                  <a:lnTo>
                    <a:pt x="2307" y="540"/>
                  </a:lnTo>
                  <a:lnTo>
                    <a:pt x="2274" y="523"/>
                  </a:lnTo>
                  <a:lnTo>
                    <a:pt x="2245" y="502"/>
                  </a:lnTo>
                  <a:lnTo>
                    <a:pt x="2218" y="477"/>
                  </a:lnTo>
                  <a:lnTo>
                    <a:pt x="2194" y="450"/>
                  </a:lnTo>
                  <a:lnTo>
                    <a:pt x="1550" y="450"/>
                  </a:lnTo>
                  <a:lnTo>
                    <a:pt x="1437" y="900"/>
                  </a:lnTo>
                  <a:lnTo>
                    <a:pt x="1800" y="900"/>
                  </a:lnTo>
                  <a:lnTo>
                    <a:pt x="1824" y="873"/>
                  </a:lnTo>
                  <a:lnTo>
                    <a:pt x="1852" y="848"/>
                  </a:lnTo>
                  <a:lnTo>
                    <a:pt x="1881" y="827"/>
                  </a:lnTo>
                  <a:lnTo>
                    <a:pt x="1914" y="810"/>
                  </a:lnTo>
                  <a:lnTo>
                    <a:pt x="1949" y="799"/>
                  </a:lnTo>
                  <a:lnTo>
                    <a:pt x="1986" y="790"/>
                  </a:lnTo>
                  <a:lnTo>
                    <a:pt x="2024" y="788"/>
                  </a:lnTo>
                  <a:lnTo>
                    <a:pt x="2062" y="790"/>
                  </a:lnTo>
                  <a:lnTo>
                    <a:pt x="2099" y="799"/>
                  </a:lnTo>
                  <a:lnTo>
                    <a:pt x="2134" y="810"/>
                  </a:lnTo>
                  <a:lnTo>
                    <a:pt x="2167" y="827"/>
                  </a:lnTo>
                  <a:lnTo>
                    <a:pt x="2197" y="848"/>
                  </a:lnTo>
                  <a:lnTo>
                    <a:pt x="2224" y="873"/>
                  </a:lnTo>
                  <a:lnTo>
                    <a:pt x="2248" y="900"/>
                  </a:lnTo>
                  <a:lnTo>
                    <a:pt x="2811" y="900"/>
                  </a:lnTo>
                  <a:lnTo>
                    <a:pt x="2837" y="903"/>
                  </a:lnTo>
                  <a:lnTo>
                    <a:pt x="2861" y="912"/>
                  </a:lnTo>
                  <a:lnTo>
                    <a:pt x="2882" y="924"/>
                  </a:lnTo>
                  <a:lnTo>
                    <a:pt x="2899" y="942"/>
                  </a:lnTo>
                  <a:lnTo>
                    <a:pt x="2912" y="963"/>
                  </a:lnTo>
                  <a:lnTo>
                    <a:pt x="2921" y="987"/>
                  </a:lnTo>
                  <a:lnTo>
                    <a:pt x="2924" y="1013"/>
                  </a:lnTo>
                  <a:lnTo>
                    <a:pt x="2924" y="1125"/>
                  </a:lnTo>
                  <a:lnTo>
                    <a:pt x="2921" y="1150"/>
                  </a:lnTo>
                  <a:lnTo>
                    <a:pt x="2912" y="1175"/>
                  </a:lnTo>
                  <a:lnTo>
                    <a:pt x="2899" y="1196"/>
                  </a:lnTo>
                  <a:lnTo>
                    <a:pt x="2882" y="1213"/>
                  </a:lnTo>
                  <a:lnTo>
                    <a:pt x="2861" y="1226"/>
                  </a:lnTo>
                  <a:lnTo>
                    <a:pt x="2837" y="1235"/>
                  </a:lnTo>
                  <a:lnTo>
                    <a:pt x="2811" y="1237"/>
                  </a:lnTo>
                  <a:lnTo>
                    <a:pt x="2248" y="1237"/>
                  </a:lnTo>
                  <a:lnTo>
                    <a:pt x="2224" y="1265"/>
                  </a:lnTo>
                  <a:lnTo>
                    <a:pt x="2197" y="1290"/>
                  </a:lnTo>
                  <a:lnTo>
                    <a:pt x="2167" y="1310"/>
                  </a:lnTo>
                  <a:lnTo>
                    <a:pt x="2134" y="1327"/>
                  </a:lnTo>
                  <a:lnTo>
                    <a:pt x="2099" y="1339"/>
                  </a:lnTo>
                  <a:lnTo>
                    <a:pt x="2062" y="1347"/>
                  </a:lnTo>
                  <a:lnTo>
                    <a:pt x="2024" y="1350"/>
                  </a:lnTo>
                  <a:lnTo>
                    <a:pt x="1986" y="1347"/>
                  </a:lnTo>
                  <a:lnTo>
                    <a:pt x="1949" y="1339"/>
                  </a:lnTo>
                  <a:lnTo>
                    <a:pt x="1914" y="1327"/>
                  </a:lnTo>
                  <a:lnTo>
                    <a:pt x="1881" y="1310"/>
                  </a:lnTo>
                  <a:lnTo>
                    <a:pt x="1852" y="1290"/>
                  </a:lnTo>
                  <a:lnTo>
                    <a:pt x="1824" y="1265"/>
                  </a:lnTo>
                  <a:lnTo>
                    <a:pt x="1800" y="1237"/>
                  </a:lnTo>
                  <a:lnTo>
                    <a:pt x="1750" y="1237"/>
                  </a:lnTo>
                  <a:lnTo>
                    <a:pt x="1966" y="1687"/>
                  </a:lnTo>
                  <a:lnTo>
                    <a:pt x="2082" y="1687"/>
                  </a:lnTo>
                  <a:lnTo>
                    <a:pt x="2105" y="1660"/>
                  </a:lnTo>
                  <a:lnTo>
                    <a:pt x="2133" y="1635"/>
                  </a:lnTo>
                  <a:lnTo>
                    <a:pt x="2162" y="1614"/>
                  </a:lnTo>
                  <a:lnTo>
                    <a:pt x="2195" y="1597"/>
                  </a:lnTo>
                  <a:lnTo>
                    <a:pt x="2230" y="1586"/>
                  </a:lnTo>
                  <a:lnTo>
                    <a:pt x="2267" y="1577"/>
                  </a:lnTo>
                  <a:lnTo>
                    <a:pt x="2305" y="1575"/>
                  </a:lnTo>
                  <a:lnTo>
                    <a:pt x="2344" y="1577"/>
                  </a:lnTo>
                  <a:lnTo>
                    <a:pt x="2380" y="1586"/>
                  </a:lnTo>
                  <a:lnTo>
                    <a:pt x="2415" y="1597"/>
                  </a:lnTo>
                  <a:lnTo>
                    <a:pt x="2448" y="1614"/>
                  </a:lnTo>
                  <a:lnTo>
                    <a:pt x="2478" y="1635"/>
                  </a:lnTo>
                  <a:lnTo>
                    <a:pt x="2505" y="1660"/>
                  </a:lnTo>
                  <a:lnTo>
                    <a:pt x="2529" y="1687"/>
                  </a:lnTo>
                  <a:lnTo>
                    <a:pt x="2811" y="1687"/>
                  </a:lnTo>
                  <a:lnTo>
                    <a:pt x="2837" y="1690"/>
                  </a:lnTo>
                  <a:lnTo>
                    <a:pt x="2861" y="1699"/>
                  </a:lnTo>
                  <a:lnTo>
                    <a:pt x="2882" y="1712"/>
                  </a:lnTo>
                  <a:lnTo>
                    <a:pt x="2899" y="1729"/>
                  </a:lnTo>
                  <a:lnTo>
                    <a:pt x="2912" y="1750"/>
                  </a:lnTo>
                  <a:lnTo>
                    <a:pt x="2921" y="1774"/>
                  </a:lnTo>
                  <a:lnTo>
                    <a:pt x="2924" y="1800"/>
                  </a:lnTo>
                  <a:lnTo>
                    <a:pt x="2924" y="1912"/>
                  </a:lnTo>
                  <a:lnTo>
                    <a:pt x="2921" y="1938"/>
                  </a:lnTo>
                  <a:lnTo>
                    <a:pt x="2912" y="1962"/>
                  </a:lnTo>
                  <a:lnTo>
                    <a:pt x="2899" y="1983"/>
                  </a:lnTo>
                  <a:lnTo>
                    <a:pt x="2882" y="2000"/>
                  </a:lnTo>
                  <a:lnTo>
                    <a:pt x="2861" y="2013"/>
                  </a:lnTo>
                  <a:lnTo>
                    <a:pt x="2837" y="2022"/>
                  </a:lnTo>
                  <a:lnTo>
                    <a:pt x="2811" y="2025"/>
                  </a:lnTo>
                  <a:lnTo>
                    <a:pt x="2529" y="2025"/>
                  </a:lnTo>
                  <a:lnTo>
                    <a:pt x="2505" y="2052"/>
                  </a:lnTo>
                  <a:lnTo>
                    <a:pt x="2478" y="2077"/>
                  </a:lnTo>
                  <a:lnTo>
                    <a:pt x="2448" y="2097"/>
                  </a:lnTo>
                  <a:lnTo>
                    <a:pt x="2415" y="2114"/>
                  </a:lnTo>
                  <a:lnTo>
                    <a:pt x="2380" y="2126"/>
                  </a:lnTo>
                  <a:lnTo>
                    <a:pt x="2344" y="2135"/>
                  </a:lnTo>
                  <a:lnTo>
                    <a:pt x="2305" y="2137"/>
                  </a:lnTo>
                  <a:lnTo>
                    <a:pt x="2267" y="2135"/>
                  </a:lnTo>
                  <a:lnTo>
                    <a:pt x="2230" y="2126"/>
                  </a:lnTo>
                  <a:lnTo>
                    <a:pt x="2195" y="2114"/>
                  </a:lnTo>
                  <a:lnTo>
                    <a:pt x="2162" y="2097"/>
                  </a:lnTo>
                  <a:lnTo>
                    <a:pt x="2133" y="2077"/>
                  </a:lnTo>
                  <a:lnTo>
                    <a:pt x="2105" y="2052"/>
                  </a:lnTo>
                  <a:lnTo>
                    <a:pt x="2082" y="2025"/>
                  </a:lnTo>
                  <a:lnTo>
                    <a:pt x="1855" y="2025"/>
                  </a:lnTo>
                  <a:lnTo>
                    <a:pt x="1830" y="2022"/>
                  </a:lnTo>
                  <a:lnTo>
                    <a:pt x="1806" y="2013"/>
                  </a:lnTo>
                  <a:lnTo>
                    <a:pt x="1785" y="2000"/>
                  </a:lnTo>
                  <a:lnTo>
                    <a:pt x="1767" y="1983"/>
                  </a:lnTo>
                  <a:lnTo>
                    <a:pt x="1754" y="1961"/>
                  </a:lnTo>
                  <a:lnTo>
                    <a:pt x="1408" y="1237"/>
                  </a:lnTo>
                  <a:lnTo>
                    <a:pt x="842" y="1237"/>
                  </a:lnTo>
                  <a:lnTo>
                    <a:pt x="818" y="1265"/>
                  </a:lnTo>
                  <a:lnTo>
                    <a:pt x="791" y="1290"/>
                  </a:lnTo>
                  <a:lnTo>
                    <a:pt x="762" y="1310"/>
                  </a:lnTo>
                  <a:lnTo>
                    <a:pt x="729" y="1327"/>
                  </a:lnTo>
                  <a:lnTo>
                    <a:pt x="694" y="1339"/>
                  </a:lnTo>
                  <a:lnTo>
                    <a:pt x="657" y="1347"/>
                  </a:lnTo>
                  <a:lnTo>
                    <a:pt x="618" y="1350"/>
                  </a:lnTo>
                  <a:lnTo>
                    <a:pt x="580" y="1347"/>
                  </a:lnTo>
                  <a:lnTo>
                    <a:pt x="543" y="1339"/>
                  </a:lnTo>
                  <a:lnTo>
                    <a:pt x="508" y="1327"/>
                  </a:lnTo>
                  <a:lnTo>
                    <a:pt x="475" y="1310"/>
                  </a:lnTo>
                  <a:lnTo>
                    <a:pt x="446" y="1290"/>
                  </a:lnTo>
                  <a:lnTo>
                    <a:pt x="418" y="1265"/>
                  </a:lnTo>
                  <a:lnTo>
                    <a:pt x="395" y="1237"/>
                  </a:lnTo>
                  <a:lnTo>
                    <a:pt x="112" y="1237"/>
                  </a:lnTo>
                  <a:lnTo>
                    <a:pt x="87" y="1235"/>
                  </a:lnTo>
                  <a:lnTo>
                    <a:pt x="63" y="1226"/>
                  </a:lnTo>
                  <a:lnTo>
                    <a:pt x="42" y="1213"/>
                  </a:lnTo>
                  <a:lnTo>
                    <a:pt x="24" y="1196"/>
                  </a:lnTo>
                  <a:lnTo>
                    <a:pt x="12" y="1175"/>
                  </a:lnTo>
                  <a:lnTo>
                    <a:pt x="3" y="1150"/>
                  </a:lnTo>
                  <a:lnTo>
                    <a:pt x="0" y="1125"/>
                  </a:lnTo>
                  <a:lnTo>
                    <a:pt x="0" y="1013"/>
                  </a:lnTo>
                  <a:lnTo>
                    <a:pt x="3" y="987"/>
                  </a:lnTo>
                  <a:lnTo>
                    <a:pt x="12" y="963"/>
                  </a:lnTo>
                  <a:lnTo>
                    <a:pt x="24" y="942"/>
                  </a:lnTo>
                  <a:lnTo>
                    <a:pt x="42" y="924"/>
                  </a:lnTo>
                  <a:lnTo>
                    <a:pt x="63" y="912"/>
                  </a:lnTo>
                  <a:lnTo>
                    <a:pt x="87" y="903"/>
                  </a:lnTo>
                  <a:lnTo>
                    <a:pt x="112" y="900"/>
                  </a:lnTo>
                  <a:lnTo>
                    <a:pt x="395" y="900"/>
                  </a:lnTo>
                  <a:lnTo>
                    <a:pt x="418" y="873"/>
                  </a:lnTo>
                  <a:lnTo>
                    <a:pt x="446" y="848"/>
                  </a:lnTo>
                  <a:lnTo>
                    <a:pt x="475" y="827"/>
                  </a:lnTo>
                  <a:lnTo>
                    <a:pt x="508" y="810"/>
                  </a:lnTo>
                  <a:lnTo>
                    <a:pt x="543" y="799"/>
                  </a:lnTo>
                  <a:lnTo>
                    <a:pt x="580" y="790"/>
                  </a:lnTo>
                  <a:lnTo>
                    <a:pt x="618" y="788"/>
                  </a:lnTo>
                  <a:lnTo>
                    <a:pt x="657" y="790"/>
                  </a:lnTo>
                  <a:lnTo>
                    <a:pt x="694" y="799"/>
                  </a:lnTo>
                  <a:lnTo>
                    <a:pt x="729" y="810"/>
                  </a:lnTo>
                  <a:lnTo>
                    <a:pt x="762" y="827"/>
                  </a:lnTo>
                  <a:lnTo>
                    <a:pt x="791" y="848"/>
                  </a:lnTo>
                  <a:lnTo>
                    <a:pt x="818" y="873"/>
                  </a:lnTo>
                  <a:lnTo>
                    <a:pt x="842" y="900"/>
                  </a:lnTo>
                  <a:lnTo>
                    <a:pt x="1095" y="900"/>
                  </a:lnTo>
                  <a:lnTo>
                    <a:pt x="1297" y="194"/>
                  </a:lnTo>
                  <a:lnTo>
                    <a:pt x="1307" y="172"/>
                  </a:lnTo>
                  <a:lnTo>
                    <a:pt x="1320" y="152"/>
                  </a:lnTo>
                  <a:lnTo>
                    <a:pt x="1337" y="135"/>
                  </a:lnTo>
                  <a:lnTo>
                    <a:pt x="1358" y="124"/>
                  </a:lnTo>
                  <a:lnTo>
                    <a:pt x="1381" y="115"/>
                  </a:lnTo>
                  <a:lnTo>
                    <a:pt x="1406" y="113"/>
                  </a:lnTo>
                  <a:lnTo>
                    <a:pt x="2194" y="113"/>
                  </a:lnTo>
                  <a:lnTo>
                    <a:pt x="2218" y="86"/>
                  </a:lnTo>
                  <a:lnTo>
                    <a:pt x="2245" y="61"/>
                  </a:lnTo>
                  <a:lnTo>
                    <a:pt x="2274" y="40"/>
                  </a:lnTo>
                  <a:lnTo>
                    <a:pt x="2307" y="23"/>
                  </a:lnTo>
                  <a:lnTo>
                    <a:pt x="2342" y="11"/>
                  </a:lnTo>
                  <a:lnTo>
                    <a:pt x="2379" y="3"/>
                  </a:lnTo>
                  <a:lnTo>
                    <a:pt x="2418" y="0"/>
                  </a:lnTo>
                  <a:close/>
                </a:path>
              </a:pathLst>
            </a:custGeom>
            <a:solidFill>
              <a:srgbClr val="7EC0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21">
              <a:extLst>
                <a:ext uri="{FF2B5EF4-FFF2-40B4-BE49-F238E27FC236}">
                  <a16:creationId xmlns:a16="http://schemas.microsoft.com/office/drawing/2014/main" xmlns="" id="{A972C594-4C61-4779-ACEE-6EB7FF6C0C4F}"/>
                </a:ext>
              </a:extLst>
            </p:cNvPr>
            <p:cNvSpPr>
              <a:spLocks/>
            </p:cNvSpPr>
            <p:nvPr/>
          </p:nvSpPr>
          <p:spPr bwMode="auto">
            <a:xfrm>
              <a:off x="3790950" y="2554288"/>
              <a:ext cx="612775" cy="382588"/>
            </a:xfrm>
            <a:custGeom>
              <a:avLst/>
              <a:gdLst>
                <a:gd name="T0" fmla="*/ 1294 w 2699"/>
                <a:gd name="T1" fmla="*/ 0 h 1687"/>
                <a:gd name="T2" fmla="*/ 2699 w 2699"/>
                <a:gd name="T3" fmla="*/ 0 h 1687"/>
                <a:gd name="T4" fmla="*/ 2699 w 2699"/>
                <a:gd name="T5" fmla="*/ 113 h 1687"/>
                <a:gd name="T6" fmla="*/ 1350 w 2699"/>
                <a:gd name="T7" fmla="*/ 113 h 1687"/>
                <a:gd name="T8" fmla="*/ 1181 w 2699"/>
                <a:gd name="T9" fmla="*/ 788 h 1687"/>
                <a:gd name="T10" fmla="*/ 2699 w 2699"/>
                <a:gd name="T11" fmla="*/ 788 h 1687"/>
                <a:gd name="T12" fmla="*/ 2699 w 2699"/>
                <a:gd name="T13" fmla="*/ 900 h 1687"/>
                <a:gd name="T14" fmla="*/ 1460 w 2699"/>
                <a:gd name="T15" fmla="*/ 900 h 1687"/>
                <a:gd name="T16" fmla="*/ 1783 w 2699"/>
                <a:gd name="T17" fmla="*/ 1575 h 1687"/>
                <a:gd name="T18" fmla="*/ 2699 w 2699"/>
                <a:gd name="T19" fmla="*/ 1575 h 1687"/>
                <a:gd name="T20" fmla="*/ 2699 w 2699"/>
                <a:gd name="T21" fmla="*/ 1687 h 1687"/>
                <a:gd name="T22" fmla="*/ 1743 w 2699"/>
                <a:gd name="T23" fmla="*/ 1687 h 1687"/>
                <a:gd name="T24" fmla="*/ 1367 w 2699"/>
                <a:gd name="T25" fmla="*/ 900 h 1687"/>
                <a:gd name="T26" fmla="*/ 0 w 2699"/>
                <a:gd name="T27" fmla="*/ 900 h 1687"/>
                <a:gd name="T28" fmla="*/ 0 w 2699"/>
                <a:gd name="T29" fmla="*/ 788 h 1687"/>
                <a:gd name="T30" fmla="*/ 1069 w 2699"/>
                <a:gd name="T31" fmla="*/ 788 h 1687"/>
                <a:gd name="T32" fmla="*/ 1294 w 2699"/>
                <a:gd name="T33" fmla="*/ 0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9" h="1687">
                  <a:moveTo>
                    <a:pt x="1294" y="0"/>
                  </a:moveTo>
                  <a:lnTo>
                    <a:pt x="2699" y="0"/>
                  </a:lnTo>
                  <a:lnTo>
                    <a:pt x="2699" y="113"/>
                  </a:lnTo>
                  <a:lnTo>
                    <a:pt x="1350" y="113"/>
                  </a:lnTo>
                  <a:lnTo>
                    <a:pt x="1181" y="788"/>
                  </a:lnTo>
                  <a:lnTo>
                    <a:pt x="2699" y="788"/>
                  </a:lnTo>
                  <a:lnTo>
                    <a:pt x="2699" y="900"/>
                  </a:lnTo>
                  <a:lnTo>
                    <a:pt x="1460" y="900"/>
                  </a:lnTo>
                  <a:lnTo>
                    <a:pt x="1783" y="1575"/>
                  </a:lnTo>
                  <a:lnTo>
                    <a:pt x="2699" y="1575"/>
                  </a:lnTo>
                  <a:lnTo>
                    <a:pt x="2699" y="1687"/>
                  </a:lnTo>
                  <a:lnTo>
                    <a:pt x="1743" y="1687"/>
                  </a:lnTo>
                  <a:lnTo>
                    <a:pt x="1367" y="900"/>
                  </a:lnTo>
                  <a:lnTo>
                    <a:pt x="0" y="900"/>
                  </a:lnTo>
                  <a:lnTo>
                    <a:pt x="0" y="788"/>
                  </a:lnTo>
                  <a:lnTo>
                    <a:pt x="1069" y="788"/>
                  </a:lnTo>
                  <a:lnTo>
                    <a:pt x="129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22">
              <a:extLst>
                <a:ext uri="{FF2B5EF4-FFF2-40B4-BE49-F238E27FC236}">
                  <a16:creationId xmlns:a16="http://schemas.microsoft.com/office/drawing/2014/main" xmlns="" id="{73F5AB01-CB00-4F49-B68C-664ACB402884}"/>
                </a:ext>
              </a:extLst>
            </p:cNvPr>
            <p:cNvSpPr>
              <a:spLocks noEditPoints="1"/>
            </p:cNvSpPr>
            <p:nvPr/>
          </p:nvSpPr>
          <p:spPr bwMode="auto">
            <a:xfrm>
              <a:off x="3867150" y="2528888"/>
              <a:ext cx="485775" cy="434975"/>
            </a:xfrm>
            <a:custGeom>
              <a:avLst/>
              <a:gdLst>
                <a:gd name="T0" fmla="*/ 1914 w 2136"/>
                <a:gd name="T1" fmla="*/ 1585 h 1912"/>
                <a:gd name="T2" fmla="*/ 1984 w 2136"/>
                <a:gd name="T3" fmla="*/ 1634 h 1912"/>
                <a:gd name="T4" fmla="*/ 2021 w 2136"/>
                <a:gd name="T5" fmla="*/ 1712 h 1912"/>
                <a:gd name="T6" fmla="*/ 2013 w 2136"/>
                <a:gd name="T7" fmla="*/ 1802 h 1912"/>
                <a:gd name="T8" fmla="*/ 1964 w 2136"/>
                <a:gd name="T9" fmla="*/ 1872 h 1912"/>
                <a:gd name="T10" fmla="*/ 1886 w 2136"/>
                <a:gd name="T11" fmla="*/ 1909 h 1912"/>
                <a:gd name="T12" fmla="*/ 1796 w 2136"/>
                <a:gd name="T13" fmla="*/ 1901 h 1912"/>
                <a:gd name="T14" fmla="*/ 1726 w 2136"/>
                <a:gd name="T15" fmla="*/ 1852 h 1912"/>
                <a:gd name="T16" fmla="*/ 1689 w 2136"/>
                <a:gd name="T17" fmla="*/ 1774 h 1912"/>
                <a:gd name="T18" fmla="*/ 1697 w 2136"/>
                <a:gd name="T19" fmla="*/ 1684 h 1912"/>
                <a:gd name="T20" fmla="*/ 1746 w 2136"/>
                <a:gd name="T21" fmla="*/ 1614 h 1912"/>
                <a:gd name="T22" fmla="*/ 1824 w 2136"/>
                <a:gd name="T23" fmla="*/ 1577 h 1912"/>
                <a:gd name="T24" fmla="*/ 1605 w 2136"/>
                <a:gd name="T25" fmla="*/ 790 h 1912"/>
                <a:gd name="T26" fmla="*/ 1683 w 2136"/>
                <a:gd name="T27" fmla="*/ 827 h 1912"/>
                <a:gd name="T28" fmla="*/ 1732 w 2136"/>
                <a:gd name="T29" fmla="*/ 897 h 1912"/>
                <a:gd name="T30" fmla="*/ 1740 w 2136"/>
                <a:gd name="T31" fmla="*/ 986 h 1912"/>
                <a:gd name="T32" fmla="*/ 1703 w 2136"/>
                <a:gd name="T33" fmla="*/ 1065 h 1912"/>
                <a:gd name="T34" fmla="*/ 1633 w 2136"/>
                <a:gd name="T35" fmla="*/ 1113 h 1912"/>
                <a:gd name="T36" fmla="*/ 1543 w 2136"/>
                <a:gd name="T37" fmla="*/ 1122 h 1912"/>
                <a:gd name="T38" fmla="*/ 1465 w 2136"/>
                <a:gd name="T39" fmla="*/ 1085 h 1912"/>
                <a:gd name="T40" fmla="*/ 1416 w 2136"/>
                <a:gd name="T41" fmla="*/ 1014 h 1912"/>
                <a:gd name="T42" fmla="*/ 1408 w 2136"/>
                <a:gd name="T43" fmla="*/ 925 h 1912"/>
                <a:gd name="T44" fmla="*/ 1445 w 2136"/>
                <a:gd name="T45" fmla="*/ 847 h 1912"/>
                <a:gd name="T46" fmla="*/ 1515 w 2136"/>
                <a:gd name="T47" fmla="*/ 798 h 1912"/>
                <a:gd name="T48" fmla="*/ 168 w 2136"/>
                <a:gd name="T49" fmla="*/ 787 h 1912"/>
                <a:gd name="T50" fmla="*/ 254 w 2136"/>
                <a:gd name="T51" fmla="*/ 810 h 1912"/>
                <a:gd name="T52" fmla="*/ 314 w 2136"/>
                <a:gd name="T53" fmla="*/ 870 h 1912"/>
                <a:gd name="T54" fmla="*/ 337 w 2136"/>
                <a:gd name="T55" fmla="*/ 956 h 1912"/>
                <a:gd name="T56" fmla="*/ 314 w 2136"/>
                <a:gd name="T57" fmla="*/ 1041 h 1912"/>
                <a:gd name="T58" fmla="*/ 254 w 2136"/>
                <a:gd name="T59" fmla="*/ 1102 h 1912"/>
                <a:gd name="T60" fmla="*/ 168 w 2136"/>
                <a:gd name="T61" fmla="*/ 1124 h 1912"/>
                <a:gd name="T62" fmla="*/ 83 w 2136"/>
                <a:gd name="T63" fmla="*/ 1102 h 1912"/>
                <a:gd name="T64" fmla="*/ 23 w 2136"/>
                <a:gd name="T65" fmla="*/ 1041 h 1912"/>
                <a:gd name="T66" fmla="*/ 0 w 2136"/>
                <a:gd name="T67" fmla="*/ 956 h 1912"/>
                <a:gd name="T68" fmla="*/ 23 w 2136"/>
                <a:gd name="T69" fmla="*/ 870 h 1912"/>
                <a:gd name="T70" fmla="*/ 83 w 2136"/>
                <a:gd name="T71" fmla="*/ 810 h 1912"/>
                <a:gd name="T72" fmla="*/ 168 w 2136"/>
                <a:gd name="T73" fmla="*/ 787 h 1912"/>
                <a:gd name="T74" fmla="*/ 2026 w 2136"/>
                <a:gd name="T75" fmla="*/ 11 h 1912"/>
                <a:gd name="T76" fmla="*/ 2097 w 2136"/>
                <a:gd name="T77" fmla="*/ 60 h 1912"/>
                <a:gd name="T78" fmla="*/ 2134 w 2136"/>
                <a:gd name="T79" fmla="*/ 138 h 1912"/>
                <a:gd name="T80" fmla="*/ 2125 w 2136"/>
                <a:gd name="T81" fmla="*/ 227 h 1912"/>
                <a:gd name="T82" fmla="*/ 2076 w 2136"/>
                <a:gd name="T83" fmla="*/ 298 h 1912"/>
                <a:gd name="T84" fmla="*/ 1998 w 2136"/>
                <a:gd name="T85" fmla="*/ 335 h 1912"/>
                <a:gd name="T86" fmla="*/ 1909 w 2136"/>
                <a:gd name="T87" fmla="*/ 326 h 1912"/>
                <a:gd name="T88" fmla="*/ 1838 w 2136"/>
                <a:gd name="T89" fmla="*/ 277 h 1912"/>
                <a:gd name="T90" fmla="*/ 1802 w 2136"/>
                <a:gd name="T91" fmla="*/ 199 h 1912"/>
                <a:gd name="T92" fmla="*/ 1810 w 2136"/>
                <a:gd name="T93" fmla="*/ 110 h 1912"/>
                <a:gd name="T94" fmla="*/ 1859 w 2136"/>
                <a:gd name="T95" fmla="*/ 39 h 1912"/>
                <a:gd name="T96" fmla="*/ 1937 w 2136"/>
                <a:gd name="T97" fmla="*/ 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36" h="1912">
                  <a:moveTo>
                    <a:pt x="1855" y="1574"/>
                  </a:moveTo>
                  <a:lnTo>
                    <a:pt x="1886" y="1577"/>
                  </a:lnTo>
                  <a:lnTo>
                    <a:pt x="1914" y="1585"/>
                  </a:lnTo>
                  <a:lnTo>
                    <a:pt x="1941" y="1597"/>
                  </a:lnTo>
                  <a:lnTo>
                    <a:pt x="1964" y="1614"/>
                  </a:lnTo>
                  <a:lnTo>
                    <a:pt x="1984" y="1634"/>
                  </a:lnTo>
                  <a:lnTo>
                    <a:pt x="2001" y="1657"/>
                  </a:lnTo>
                  <a:lnTo>
                    <a:pt x="2013" y="1684"/>
                  </a:lnTo>
                  <a:lnTo>
                    <a:pt x="2021" y="1712"/>
                  </a:lnTo>
                  <a:lnTo>
                    <a:pt x="2024" y="1743"/>
                  </a:lnTo>
                  <a:lnTo>
                    <a:pt x="2021" y="1774"/>
                  </a:lnTo>
                  <a:lnTo>
                    <a:pt x="2013" y="1802"/>
                  </a:lnTo>
                  <a:lnTo>
                    <a:pt x="2001" y="1829"/>
                  </a:lnTo>
                  <a:lnTo>
                    <a:pt x="1984" y="1852"/>
                  </a:lnTo>
                  <a:lnTo>
                    <a:pt x="1964" y="1872"/>
                  </a:lnTo>
                  <a:lnTo>
                    <a:pt x="1941" y="1889"/>
                  </a:lnTo>
                  <a:lnTo>
                    <a:pt x="1914" y="1901"/>
                  </a:lnTo>
                  <a:lnTo>
                    <a:pt x="1886" y="1909"/>
                  </a:lnTo>
                  <a:lnTo>
                    <a:pt x="1855" y="1912"/>
                  </a:lnTo>
                  <a:lnTo>
                    <a:pt x="1824" y="1909"/>
                  </a:lnTo>
                  <a:lnTo>
                    <a:pt x="1796" y="1901"/>
                  </a:lnTo>
                  <a:lnTo>
                    <a:pt x="1770" y="1889"/>
                  </a:lnTo>
                  <a:lnTo>
                    <a:pt x="1746" y="1872"/>
                  </a:lnTo>
                  <a:lnTo>
                    <a:pt x="1726" y="1852"/>
                  </a:lnTo>
                  <a:lnTo>
                    <a:pt x="1709" y="1829"/>
                  </a:lnTo>
                  <a:lnTo>
                    <a:pt x="1697" y="1802"/>
                  </a:lnTo>
                  <a:lnTo>
                    <a:pt x="1689" y="1774"/>
                  </a:lnTo>
                  <a:lnTo>
                    <a:pt x="1686" y="1743"/>
                  </a:lnTo>
                  <a:lnTo>
                    <a:pt x="1689" y="1712"/>
                  </a:lnTo>
                  <a:lnTo>
                    <a:pt x="1697" y="1684"/>
                  </a:lnTo>
                  <a:lnTo>
                    <a:pt x="1709" y="1657"/>
                  </a:lnTo>
                  <a:lnTo>
                    <a:pt x="1726" y="1634"/>
                  </a:lnTo>
                  <a:lnTo>
                    <a:pt x="1746" y="1614"/>
                  </a:lnTo>
                  <a:lnTo>
                    <a:pt x="1770" y="1597"/>
                  </a:lnTo>
                  <a:lnTo>
                    <a:pt x="1796" y="1585"/>
                  </a:lnTo>
                  <a:lnTo>
                    <a:pt x="1824" y="1577"/>
                  </a:lnTo>
                  <a:lnTo>
                    <a:pt x="1855" y="1574"/>
                  </a:lnTo>
                  <a:close/>
                  <a:moveTo>
                    <a:pt x="1574" y="787"/>
                  </a:moveTo>
                  <a:lnTo>
                    <a:pt x="1605" y="790"/>
                  </a:lnTo>
                  <a:lnTo>
                    <a:pt x="1633" y="798"/>
                  </a:lnTo>
                  <a:lnTo>
                    <a:pt x="1660" y="810"/>
                  </a:lnTo>
                  <a:lnTo>
                    <a:pt x="1683" y="827"/>
                  </a:lnTo>
                  <a:lnTo>
                    <a:pt x="1703" y="847"/>
                  </a:lnTo>
                  <a:lnTo>
                    <a:pt x="1720" y="870"/>
                  </a:lnTo>
                  <a:lnTo>
                    <a:pt x="1732" y="897"/>
                  </a:lnTo>
                  <a:lnTo>
                    <a:pt x="1740" y="925"/>
                  </a:lnTo>
                  <a:lnTo>
                    <a:pt x="1743" y="956"/>
                  </a:lnTo>
                  <a:lnTo>
                    <a:pt x="1740" y="986"/>
                  </a:lnTo>
                  <a:lnTo>
                    <a:pt x="1732" y="1014"/>
                  </a:lnTo>
                  <a:lnTo>
                    <a:pt x="1720" y="1041"/>
                  </a:lnTo>
                  <a:lnTo>
                    <a:pt x="1703" y="1065"/>
                  </a:lnTo>
                  <a:lnTo>
                    <a:pt x="1683" y="1085"/>
                  </a:lnTo>
                  <a:lnTo>
                    <a:pt x="1660" y="1102"/>
                  </a:lnTo>
                  <a:lnTo>
                    <a:pt x="1633" y="1113"/>
                  </a:lnTo>
                  <a:lnTo>
                    <a:pt x="1605" y="1122"/>
                  </a:lnTo>
                  <a:lnTo>
                    <a:pt x="1574" y="1124"/>
                  </a:lnTo>
                  <a:lnTo>
                    <a:pt x="1543" y="1122"/>
                  </a:lnTo>
                  <a:lnTo>
                    <a:pt x="1515" y="1113"/>
                  </a:lnTo>
                  <a:lnTo>
                    <a:pt x="1488" y="1102"/>
                  </a:lnTo>
                  <a:lnTo>
                    <a:pt x="1465" y="1085"/>
                  </a:lnTo>
                  <a:lnTo>
                    <a:pt x="1445" y="1065"/>
                  </a:lnTo>
                  <a:lnTo>
                    <a:pt x="1428" y="1041"/>
                  </a:lnTo>
                  <a:lnTo>
                    <a:pt x="1416" y="1014"/>
                  </a:lnTo>
                  <a:lnTo>
                    <a:pt x="1408" y="986"/>
                  </a:lnTo>
                  <a:lnTo>
                    <a:pt x="1405" y="956"/>
                  </a:lnTo>
                  <a:lnTo>
                    <a:pt x="1408" y="925"/>
                  </a:lnTo>
                  <a:lnTo>
                    <a:pt x="1416" y="897"/>
                  </a:lnTo>
                  <a:lnTo>
                    <a:pt x="1428" y="870"/>
                  </a:lnTo>
                  <a:lnTo>
                    <a:pt x="1445" y="847"/>
                  </a:lnTo>
                  <a:lnTo>
                    <a:pt x="1465" y="827"/>
                  </a:lnTo>
                  <a:lnTo>
                    <a:pt x="1488" y="810"/>
                  </a:lnTo>
                  <a:lnTo>
                    <a:pt x="1515" y="798"/>
                  </a:lnTo>
                  <a:lnTo>
                    <a:pt x="1543" y="790"/>
                  </a:lnTo>
                  <a:lnTo>
                    <a:pt x="1574" y="787"/>
                  </a:lnTo>
                  <a:close/>
                  <a:moveTo>
                    <a:pt x="168" y="787"/>
                  </a:moveTo>
                  <a:lnTo>
                    <a:pt x="199" y="790"/>
                  </a:lnTo>
                  <a:lnTo>
                    <a:pt x="227" y="798"/>
                  </a:lnTo>
                  <a:lnTo>
                    <a:pt x="254" y="810"/>
                  </a:lnTo>
                  <a:lnTo>
                    <a:pt x="277" y="827"/>
                  </a:lnTo>
                  <a:lnTo>
                    <a:pt x="298" y="847"/>
                  </a:lnTo>
                  <a:lnTo>
                    <a:pt x="314" y="870"/>
                  </a:lnTo>
                  <a:lnTo>
                    <a:pt x="326" y="897"/>
                  </a:lnTo>
                  <a:lnTo>
                    <a:pt x="334" y="925"/>
                  </a:lnTo>
                  <a:lnTo>
                    <a:pt x="337" y="956"/>
                  </a:lnTo>
                  <a:lnTo>
                    <a:pt x="334" y="986"/>
                  </a:lnTo>
                  <a:lnTo>
                    <a:pt x="326" y="1014"/>
                  </a:lnTo>
                  <a:lnTo>
                    <a:pt x="314" y="1041"/>
                  </a:lnTo>
                  <a:lnTo>
                    <a:pt x="298" y="1065"/>
                  </a:lnTo>
                  <a:lnTo>
                    <a:pt x="277" y="1085"/>
                  </a:lnTo>
                  <a:lnTo>
                    <a:pt x="254" y="1102"/>
                  </a:lnTo>
                  <a:lnTo>
                    <a:pt x="227" y="1113"/>
                  </a:lnTo>
                  <a:lnTo>
                    <a:pt x="199" y="1122"/>
                  </a:lnTo>
                  <a:lnTo>
                    <a:pt x="168" y="1124"/>
                  </a:lnTo>
                  <a:lnTo>
                    <a:pt x="138" y="1122"/>
                  </a:lnTo>
                  <a:lnTo>
                    <a:pt x="110" y="1113"/>
                  </a:lnTo>
                  <a:lnTo>
                    <a:pt x="83" y="1102"/>
                  </a:lnTo>
                  <a:lnTo>
                    <a:pt x="60" y="1085"/>
                  </a:lnTo>
                  <a:lnTo>
                    <a:pt x="39" y="1065"/>
                  </a:lnTo>
                  <a:lnTo>
                    <a:pt x="23" y="1041"/>
                  </a:lnTo>
                  <a:lnTo>
                    <a:pt x="11" y="1014"/>
                  </a:lnTo>
                  <a:lnTo>
                    <a:pt x="2" y="986"/>
                  </a:lnTo>
                  <a:lnTo>
                    <a:pt x="0" y="956"/>
                  </a:lnTo>
                  <a:lnTo>
                    <a:pt x="2" y="925"/>
                  </a:lnTo>
                  <a:lnTo>
                    <a:pt x="11" y="897"/>
                  </a:lnTo>
                  <a:lnTo>
                    <a:pt x="23" y="870"/>
                  </a:lnTo>
                  <a:lnTo>
                    <a:pt x="39" y="847"/>
                  </a:lnTo>
                  <a:lnTo>
                    <a:pt x="60" y="827"/>
                  </a:lnTo>
                  <a:lnTo>
                    <a:pt x="83" y="810"/>
                  </a:lnTo>
                  <a:lnTo>
                    <a:pt x="110" y="798"/>
                  </a:lnTo>
                  <a:lnTo>
                    <a:pt x="138" y="790"/>
                  </a:lnTo>
                  <a:lnTo>
                    <a:pt x="168" y="787"/>
                  </a:lnTo>
                  <a:close/>
                  <a:moveTo>
                    <a:pt x="1968" y="0"/>
                  </a:moveTo>
                  <a:lnTo>
                    <a:pt x="1998" y="3"/>
                  </a:lnTo>
                  <a:lnTo>
                    <a:pt x="2026" y="11"/>
                  </a:lnTo>
                  <a:lnTo>
                    <a:pt x="2053" y="23"/>
                  </a:lnTo>
                  <a:lnTo>
                    <a:pt x="2076" y="39"/>
                  </a:lnTo>
                  <a:lnTo>
                    <a:pt x="2097" y="60"/>
                  </a:lnTo>
                  <a:lnTo>
                    <a:pt x="2113" y="83"/>
                  </a:lnTo>
                  <a:lnTo>
                    <a:pt x="2125" y="110"/>
                  </a:lnTo>
                  <a:lnTo>
                    <a:pt x="2134" y="138"/>
                  </a:lnTo>
                  <a:lnTo>
                    <a:pt x="2136" y="169"/>
                  </a:lnTo>
                  <a:lnTo>
                    <a:pt x="2134" y="199"/>
                  </a:lnTo>
                  <a:lnTo>
                    <a:pt x="2125" y="227"/>
                  </a:lnTo>
                  <a:lnTo>
                    <a:pt x="2113" y="254"/>
                  </a:lnTo>
                  <a:lnTo>
                    <a:pt x="2097" y="277"/>
                  </a:lnTo>
                  <a:lnTo>
                    <a:pt x="2076" y="298"/>
                  </a:lnTo>
                  <a:lnTo>
                    <a:pt x="2053" y="314"/>
                  </a:lnTo>
                  <a:lnTo>
                    <a:pt x="2026" y="326"/>
                  </a:lnTo>
                  <a:lnTo>
                    <a:pt x="1998" y="335"/>
                  </a:lnTo>
                  <a:lnTo>
                    <a:pt x="1968" y="337"/>
                  </a:lnTo>
                  <a:lnTo>
                    <a:pt x="1937" y="335"/>
                  </a:lnTo>
                  <a:lnTo>
                    <a:pt x="1909" y="326"/>
                  </a:lnTo>
                  <a:lnTo>
                    <a:pt x="1882" y="314"/>
                  </a:lnTo>
                  <a:lnTo>
                    <a:pt x="1859" y="298"/>
                  </a:lnTo>
                  <a:lnTo>
                    <a:pt x="1838" y="277"/>
                  </a:lnTo>
                  <a:lnTo>
                    <a:pt x="1822" y="254"/>
                  </a:lnTo>
                  <a:lnTo>
                    <a:pt x="1810" y="227"/>
                  </a:lnTo>
                  <a:lnTo>
                    <a:pt x="1802" y="199"/>
                  </a:lnTo>
                  <a:lnTo>
                    <a:pt x="1799" y="169"/>
                  </a:lnTo>
                  <a:lnTo>
                    <a:pt x="1802" y="138"/>
                  </a:lnTo>
                  <a:lnTo>
                    <a:pt x="1810" y="110"/>
                  </a:lnTo>
                  <a:lnTo>
                    <a:pt x="1822" y="83"/>
                  </a:lnTo>
                  <a:lnTo>
                    <a:pt x="1838" y="60"/>
                  </a:lnTo>
                  <a:lnTo>
                    <a:pt x="1859" y="39"/>
                  </a:lnTo>
                  <a:lnTo>
                    <a:pt x="1882" y="23"/>
                  </a:lnTo>
                  <a:lnTo>
                    <a:pt x="1909" y="11"/>
                  </a:lnTo>
                  <a:lnTo>
                    <a:pt x="1937" y="3"/>
                  </a:lnTo>
                  <a:lnTo>
                    <a:pt x="1968" y="0"/>
                  </a:lnTo>
                  <a:close/>
                </a:path>
              </a:pathLst>
            </a:custGeom>
            <a:solidFill>
              <a:srgbClr val="7030A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08" name="Title 1">
            <a:extLst>
              <a:ext uri="{FF2B5EF4-FFF2-40B4-BE49-F238E27FC236}">
                <a16:creationId xmlns:a16="http://schemas.microsoft.com/office/drawing/2014/main" xmlns="" id="{506D3ED0-BFA4-45C4-A59C-622F55453D18}"/>
              </a:ext>
            </a:extLst>
          </p:cNvPr>
          <p:cNvSpPr txBox="1">
            <a:spLocks/>
          </p:cNvSpPr>
          <p:nvPr/>
        </p:nvSpPr>
        <p:spPr>
          <a:xfrm>
            <a:off x="349265" y="402568"/>
            <a:ext cx="10826496" cy="430887"/>
          </a:xfrm>
          <a:prstGeom prst="rect">
            <a:avLst/>
          </a:prstGeom>
          <a:noFill/>
        </p:spPr>
        <p:txBody>
          <a:bodyPr vert="horz" wrap="square" lIns="0" tIns="0" rIns="0" bIns="0" rtlCol="0" anchor="t">
            <a:spAutoFit/>
          </a:bodyPr>
          <a:lstStyle>
            <a:lvl1pPr algn="l" defTabSz="457200" rtl="0" eaLnBrk="1" latinLnBrk="0" hangingPunct="1">
              <a:lnSpc>
                <a:spcPct val="100000"/>
              </a:lnSpc>
              <a:spcBef>
                <a:spcPct val="0"/>
              </a:spcBef>
              <a:buNone/>
              <a:defRPr lang="en-US" sz="2400" b="1" kern="1200" spc="0" dirty="0" smtClean="0">
                <a:solidFill>
                  <a:schemeClr val="tx1"/>
                </a:solidFill>
                <a:latin typeface="+mj-lt"/>
                <a:ea typeface="+mj-ea"/>
                <a:cs typeface="Arial"/>
              </a:defRPr>
            </a:lvl1pPr>
          </a:lstStyle>
          <a:p>
            <a:pPr>
              <a:spcAft>
                <a:spcPts val="600"/>
              </a:spcAft>
            </a:pPr>
            <a:r>
              <a:rPr lang="lt-LT" sz="2800" b="0" dirty="0" smtClean="0">
                <a:solidFill>
                  <a:schemeClr val="bg1"/>
                </a:solidFill>
                <a:latin typeface="+mn-lt"/>
              </a:rPr>
              <a:t>GIS apjungia ne tik GIS, bet ir kitus specialistus</a:t>
            </a:r>
            <a:endParaRPr lang="en-US" sz="2800" b="0" dirty="0">
              <a:solidFill>
                <a:schemeClr val="bg1"/>
              </a:solidFill>
              <a:latin typeface="+mn-lt"/>
            </a:endParaRPr>
          </a:p>
        </p:txBody>
      </p:sp>
    </p:spTree>
    <p:extLst>
      <p:ext uri="{BB962C8B-B14F-4D97-AF65-F5344CB8AC3E}">
        <p14:creationId xmlns:p14="http://schemas.microsoft.com/office/powerpoint/2010/main" xmlns="" val="4091952577"/>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1739901"/>
            <a:ext cx="10515600" cy="3365500"/>
          </a:xfrm>
        </p:spPr>
        <p:txBody>
          <a:bodyPr>
            <a:normAutofit/>
          </a:bodyPr>
          <a:lstStyle/>
          <a:p>
            <a:pPr algn="ctr"/>
            <a:r>
              <a:rPr lang="lt-LT" sz="4000" dirty="0" smtClean="0"/>
              <a:t>Dėkojame už dėmesį!</a:t>
            </a:r>
            <a:br>
              <a:rPr lang="lt-LT" sz="4000" dirty="0" smtClean="0"/>
            </a:br>
            <a:r>
              <a:rPr lang="lt-LT" sz="4000" dirty="0" smtClean="0"/>
              <a:t>Laikas klausimams ir diskusijai</a:t>
            </a:r>
            <a:endParaRPr lang="lt-LT" sz="4000" dirty="0"/>
          </a:p>
        </p:txBody>
      </p:sp>
    </p:spTree>
    <p:extLst>
      <p:ext uri="{BB962C8B-B14F-4D97-AF65-F5344CB8AC3E}">
        <p14:creationId xmlns:p14="http://schemas.microsoft.com/office/powerpoint/2010/main" xmlns="" val="3687333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lt-LT" dirty="0" smtClean="0"/>
              <a:t>Miestas kaip ekosistema (</a:t>
            </a:r>
            <a:r>
              <a:rPr lang="lt-LT" dirty="0" err="1" smtClean="0"/>
              <a:t>HUB‘as</a:t>
            </a:r>
            <a:r>
              <a:rPr lang="lt-LT" dirty="0" smtClean="0"/>
              <a:t>)</a:t>
            </a:r>
            <a:endParaRPr lang="lt-LT" dirty="0"/>
          </a:p>
        </p:txBody>
      </p:sp>
    </p:spTree>
    <p:extLst>
      <p:ext uri="{BB962C8B-B14F-4D97-AF65-F5344CB8AC3E}">
        <p14:creationId xmlns:p14="http://schemas.microsoft.com/office/powerpoint/2010/main" xmlns="" val="14693392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Oval 419"/>
          <p:cNvSpPr/>
          <p:nvPr/>
        </p:nvSpPr>
        <p:spPr bwMode="auto">
          <a:xfrm rot="749351">
            <a:off x="4188409" y="1855504"/>
            <a:ext cx="3805652" cy="3805652"/>
          </a:xfrm>
          <a:prstGeom prst="ellips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614" name="Oval 613"/>
          <p:cNvSpPr/>
          <p:nvPr/>
        </p:nvSpPr>
        <p:spPr bwMode="auto">
          <a:xfrm rot="1038815">
            <a:off x="4666253" y="2333348"/>
            <a:ext cx="2849964" cy="2849964"/>
          </a:xfrm>
          <a:prstGeom prst="ellipse">
            <a:avLst/>
          </a:prstGeom>
          <a:gradFill>
            <a:gsLst>
              <a:gs pos="0">
                <a:srgbClr val="4583B7">
                  <a:alpha val="60000"/>
                </a:srgbClr>
              </a:gs>
              <a:gs pos="100000">
                <a:srgbClr val="4583B7">
                  <a:alpha val="30000"/>
                </a:srgbClr>
              </a:gs>
            </a:gsLst>
            <a:lin ang="5400000" scaled="1"/>
          </a:grad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351" name="AutoShape 61"/>
          <p:cNvSpPr>
            <a:spLocks noChangeArrowheads="1"/>
          </p:cNvSpPr>
          <p:nvPr/>
        </p:nvSpPr>
        <p:spPr bwMode="auto">
          <a:xfrm>
            <a:off x="859336" y="5212720"/>
            <a:ext cx="2430717" cy="41405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lt-LT" sz="1600" b="1" dirty="0" smtClean="0">
                <a:solidFill>
                  <a:schemeClr val="bg1"/>
                </a:solidFill>
                <a:latin typeface="Arial" panose="020B0604020202020204" pitchFamily="34" charset="0"/>
                <a:ea typeface="ＭＳ Ｐゴシック" pitchFamily="16" charset="-128"/>
                <a:cs typeface="Arial" panose="020B0604020202020204" pitchFamily="34" charset="0"/>
              </a:rPr>
              <a:t>Individualūs naudotojai</a:t>
            </a:r>
            <a:r>
              <a:rPr lang="en-US" sz="1600" b="1" dirty="0" smtClean="0">
                <a:solidFill>
                  <a:schemeClr val="tx1"/>
                </a:solidFill>
                <a:ea typeface="ＭＳ Ｐゴシック" pitchFamily="16" charset="-128"/>
                <a:cs typeface="ＭＳ Ｐゴシック" pitchFamily="-97" charset="-128"/>
              </a:rPr>
              <a:t> </a:t>
            </a:r>
            <a:r>
              <a:rPr lang="en-US" sz="1600" b="1" dirty="0">
                <a:solidFill>
                  <a:schemeClr val="tx1"/>
                </a:solidFill>
                <a:ea typeface="ＭＳ Ｐゴシック" pitchFamily="16" charset="-128"/>
                <a:cs typeface="ＭＳ Ｐゴシック" pitchFamily="-97" charset="-128"/>
              </a:rPr>
              <a:t/>
            </a:r>
            <a:br>
              <a:rPr lang="en-US" sz="1600" b="1" dirty="0">
                <a:solidFill>
                  <a:schemeClr val="tx1"/>
                </a:solidFill>
                <a:ea typeface="ＭＳ Ｐゴシック" pitchFamily="16" charset="-128"/>
                <a:cs typeface="ＭＳ Ｐゴシック" pitchFamily="-97" charset="-128"/>
              </a:rPr>
            </a:br>
            <a:endParaRPr lang="en-US" b="1" dirty="0">
              <a:solidFill>
                <a:schemeClr val="tx1"/>
              </a:solidFill>
              <a:ea typeface="ＭＳ Ｐゴシック" pitchFamily="16" charset="-128"/>
              <a:cs typeface="ＭＳ Ｐゴシック" pitchFamily="-97" charset="-128"/>
            </a:endParaRPr>
          </a:p>
        </p:txBody>
      </p:sp>
      <p:sp>
        <p:nvSpPr>
          <p:cNvPr id="262" name="Rectangle 288"/>
          <p:cNvSpPr/>
          <p:nvPr/>
        </p:nvSpPr>
        <p:spPr bwMode="auto">
          <a:xfrm rot="2700000">
            <a:off x="1069798" y="4122312"/>
            <a:ext cx="777007" cy="768395"/>
          </a:xfrm>
          <a:custGeom>
            <a:avLst/>
            <a:gdLst>
              <a:gd name="connsiteX0" fmla="*/ 0 w 1078418"/>
              <a:gd name="connsiteY0" fmla="*/ 0 h 970864"/>
              <a:gd name="connsiteX1" fmla="*/ 1078418 w 1078418"/>
              <a:gd name="connsiteY1" fmla="*/ 0 h 970864"/>
              <a:gd name="connsiteX2" fmla="*/ 1078418 w 1078418"/>
              <a:gd name="connsiteY2" fmla="*/ 970864 h 970864"/>
              <a:gd name="connsiteX3" fmla="*/ 0 w 1078418"/>
              <a:gd name="connsiteY3" fmla="*/ 970864 h 970864"/>
              <a:gd name="connsiteX4" fmla="*/ 0 w 1078418"/>
              <a:gd name="connsiteY4" fmla="*/ 0 h 970864"/>
              <a:gd name="connsiteX0" fmla="*/ 0 w 1220207"/>
              <a:gd name="connsiteY0" fmla="*/ 0 h 970864"/>
              <a:gd name="connsiteX1" fmla="*/ 1078418 w 1220207"/>
              <a:gd name="connsiteY1" fmla="*/ 0 h 970864"/>
              <a:gd name="connsiteX2" fmla="*/ 1220207 w 1220207"/>
              <a:gd name="connsiteY2" fmla="*/ 651824 h 970864"/>
              <a:gd name="connsiteX3" fmla="*/ 0 w 1220207"/>
              <a:gd name="connsiteY3" fmla="*/ 970864 h 970864"/>
              <a:gd name="connsiteX4" fmla="*/ 0 w 1220207"/>
              <a:gd name="connsiteY4" fmla="*/ 0 h 970864"/>
              <a:gd name="connsiteX0" fmla="*/ 0 w 1220207"/>
              <a:gd name="connsiteY0" fmla="*/ 224516 h 1195380"/>
              <a:gd name="connsiteX1" fmla="*/ 983879 w 1220207"/>
              <a:gd name="connsiteY1" fmla="*/ 0 h 1195380"/>
              <a:gd name="connsiteX2" fmla="*/ 1220207 w 1220207"/>
              <a:gd name="connsiteY2" fmla="*/ 876340 h 1195380"/>
              <a:gd name="connsiteX3" fmla="*/ 0 w 1220207"/>
              <a:gd name="connsiteY3" fmla="*/ 1195380 h 1195380"/>
              <a:gd name="connsiteX4" fmla="*/ 0 w 1220207"/>
              <a:gd name="connsiteY4" fmla="*/ 224516 h 1195380"/>
              <a:gd name="connsiteX0" fmla="*/ 177246 w 1220207"/>
              <a:gd name="connsiteY0" fmla="*/ 212704 h 1195380"/>
              <a:gd name="connsiteX1" fmla="*/ 983879 w 1220207"/>
              <a:gd name="connsiteY1" fmla="*/ 0 h 1195380"/>
              <a:gd name="connsiteX2" fmla="*/ 1220207 w 1220207"/>
              <a:gd name="connsiteY2" fmla="*/ 876340 h 1195380"/>
              <a:gd name="connsiteX3" fmla="*/ 0 w 1220207"/>
              <a:gd name="connsiteY3" fmla="*/ 1195380 h 1195380"/>
              <a:gd name="connsiteX4" fmla="*/ 177246 w 1220207"/>
              <a:gd name="connsiteY4" fmla="*/ 212704 h 1195380"/>
              <a:gd name="connsiteX0" fmla="*/ 177246 w 1149306"/>
              <a:gd name="connsiteY0" fmla="*/ 212704 h 1195380"/>
              <a:gd name="connsiteX1" fmla="*/ 983879 w 1149306"/>
              <a:gd name="connsiteY1" fmla="*/ 0 h 1195380"/>
              <a:gd name="connsiteX2" fmla="*/ 1149306 w 1149306"/>
              <a:gd name="connsiteY2" fmla="*/ 805438 h 1195380"/>
              <a:gd name="connsiteX3" fmla="*/ 0 w 1149306"/>
              <a:gd name="connsiteY3" fmla="*/ 1195380 h 1195380"/>
              <a:gd name="connsiteX4" fmla="*/ 177246 w 1149306"/>
              <a:gd name="connsiteY4" fmla="*/ 212704 h 1195380"/>
              <a:gd name="connsiteX0" fmla="*/ 177246 w 1149306"/>
              <a:gd name="connsiteY0" fmla="*/ 230431 h 1213107"/>
              <a:gd name="connsiteX1" fmla="*/ 918887 w 1149306"/>
              <a:gd name="connsiteY1" fmla="*/ 0 h 1213107"/>
              <a:gd name="connsiteX2" fmla="*/ 1149306 w 1149306"/>
              <a:gd name="connsiteY2" fmla="*/ 823165 h 1213107"/>
              <a:gd name="connsiteX3" fmla="*/ 0 w 1149306"/>
              <a:gd name="connsiteY3" fmla="*/ 1213107 h 1213107"/>
              <a:gd name="connsiteX4" fmla="*/ 177246 w 1149306"/>
              <a:gd name="connsiteY4" fmla="*/ 230431 h 1213107"/>
              <a:gd name="connsiteX0" fmla="*/ 177246 w 1291100"/>
              <a:gd name="connsiteY0" fmla="*/ 230431 h 1213107"/>
              <a:gd name="connsiteX1" fmla="*/ 918887 w 1291100"/>
              <a:gd name="connsiteY1" fmla="*/ 0 h 1213107"/>
              <a:gd name="connsiteX2" fmla="*/ 1291100 w 1291100"/>
              <a:gd name="connsiteY2" fmla="*/ 716822 h 1213107"/>
              <a:gd name="connsiteX3" fmla="*/ 0 w 1291100"/>
              <a:gd name="connsiteY3" fmla="*/ 1213107 h 1213107"/>
              <a:gd name="connsiteX4" fmla="*/ 177246 w 1291100"/>
              <a:gd name="connsiteY4" fmla="*/ 230431 h 1213107"/>
              <a:gd name="connsiteX0" fmla="*/ 41357 w 1155211"/>
              <a:gd name="connsiteY0" fmla="*/ 230431 h 1183570"/>
              <a:gd name="connsiteX1" fmla="*/ 782998 w 1155211"/>
              <a:gd name="connsiteY1" fmla="*/ 0 h 1183570"/>
              <a:gd name="connsiteX2" fmla="*/ 1155211 w 1155211"/>
              <a:gd name="connsiteY2" fmla="*/ 716822 h 1183570"/>
              <a:gd name="connsiteX3" fmla="*/ 0 w 1155211"/>
              <a:gd name="connsiteY3" fmla="*/ 1183570 h 1183570"/>
              <a:gd name="connsiteX4" fmla="*/ 41357 w 1155211"/>
              <a:gd name="connsiteY4" fmla="*/ 230431 h 1183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211" h="1183570">
                <a:moveTo>
                  <a:pt x="41357" y="230431"/>
                </a:moveTo>
                <a:lnTo>
                  <a:pt x="782998" y="0"/>
                </a:lnTo>
                <a:lnTo>
                  <a:pt x="1155211" y="716822"/>
                </a:lnTo>
                <a:lnTo>
                  <a:pt x="0" y="1183570"/>
                </a:lnTo>
                <a:lnTo>
                  <a:pt x="41357" y="230431"/>
                </a:lnTo>
                <a:close/>
              </a:path>
            </a:pathLst>
          </a:custGeom>
          <a:solidFill>
            <a:srgbClr val="4583B7">
              <a:alpha val="35000"/>
            </a:srgbClr>
          </a:soli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265" name="Rectangle 291"/>
          <p:cNvSpPr/>
          <p:nvPr/>
        </p:nvSpPr>
        <p:spPr bwMode="auto">
          <a:xfrm rot="2700000">
            <a:off x="1494555" y="3447735"/>
            <a:ext cx="622222" cy="750492"/>
          </a:xfrm>
          <a:custGeom>
            <a:avLst/>
            <a:gdLst>
              <a:gd name="connsiteX0" fmla="*/ 0 w 661840"/>
              <a:gd name="connsiteY0" fmla="*/ 0 h 970864"/>
              <a:gd name="connsiteX1" fmla="*/ 661840 w 661840"/>
              <a:gd name="connsiteY1" fmla="*/ 0 h 970864"/>
              <a:gd name="connsiteX2" fmla="*/ 661840 w 661840"/>
              <a:gd name="connsiteY2" fmla="*/ 970864 h 970864"/>
              <a:gd name="connsiteX3" fmla="*/ 0 w 661840"/>
              <a:gd name="connsiteY3" fmla="*/ 970864 h 970864"/>
              <a:gd name="connsiteX4" fmla="*/ 0 w 661840"/>
              <a:gd name="connsiteY4" fmla="*/ 0 h 970864"/>
              <a:gd name="connsiteX0" fmla="*/ 0 w 756379"/>
              <a:gd name="connsiteY0" fmla="*/ 0 h 1219014"/>
              <a:gd name="connsiteX1" fmla="*/ 756379 w 756379"/>
              <a:gd name="connsiteY1" fmla="*/ 248150 h 1219014"/>
              <a:gd name="connsiteX2" fmla="*/ 756379 w 756379"/>
              <a:gd name="connsiteY2" fmla="*/ 1219014 h 1219014"/>
              <a:gd name="connsiteX3" fmla="*/ 94539 w 756379"/>
              <a:gd name="connsiteY3" fmla="*/ 1219014 h 1219014"/>
              <a:gd name="connsiteX4" fmla="*/ 0 w 756379"/>
              <a:gd name="connsiteY4" fmla="*/ 0 h 1219014"/>
              <a:gd name="connsiteX0" fmla="*/ 0 w 974976"/>
              <a:gd name="connsiteY0" fmla="*/ 0 h 1219014"/>
              <a:gd name="connsiteX1" fmla="*/ 756379 w 974976"/>
              <a:gd name="connsiteY1" fmla="*/ 248150 h 1219014"/>
              <a:gd name="connsiteX2" fmla="*/ 974976 w 974976"/>
              <a:gd name="connsiteY2" fmla="*/ 953150 h 1219014"/>
              <a:gd name="connsiteX3" fmla="*/ 94539 w 974976"/>
              <a:gd name="connsiteY3" fmla="*/ 1219014 h 1219014"/>
              <a:gd name="connsiteX4" fmla="*/ 0 w 974976"/>
              <a:gd name="connsiteY4" fmla="*/ 0 h 1219014"/>
              <a:gd name="connsiteX0" fmla="*/ 0 w 974976"/>
              <a:gd name="connsiteY0" fmla="*/ 0 h 1211137"/>
              <a:gd name="connsiteX1" fmla="*/ 756379 w 974976"/>
              <a:gd name="connsiteY1" fmla="*/ 248150 h 1211137"/>
              <a:gd name="connsiteX2" fmla="*/ 974976 w 974976"/>
              <a:gd name="connsiteY2" fmla="*/ 953150 h 1211137"/>
              <a:gd name="connsiteX3" fmla="*/ 175940 w 974976"/>
              <a:gd name="connsiteY3" fmla="*/ 1211137 h 1211137"/>
              <a:gd name="connsiteX4" fmla="*/ 0 w 974976"/>
              <a:gd name="connsiteY4" fmla="*/ 0 h 1211137"/>
              <a:gd name="connsiteX0" fmla="*/ 0 w 925085"/>
              <a:gd name="connsiteY0" fmla="*/ 0 h 1155993"/>
              <a:gd name="connsiteX1" fmla="*/ 706488 w 925085"/>
              <a:gd name="connsiteY1" fmla="*/ 193006 h 1155993"/>
              <a:gd name="connsiteX2" fmla="*/ 925085 w 925085"/>
              <a:gd name="connsiteY2" fmla="*/ 898006 h 1155993"/>
              <a:gd name="connsiteX3" fmla="*/ 126049 w 925085"/>
              <a:gd name="connsiteY3" fmla="*/ 1155993 h 1155993"/>
              <a:gd name="connsiteX4" fmla="*/ 0 w 925085"/>
              <a:gd name="connsiteY4" fmla="*/ 0 h 1155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085" h="1155993">
                <a:moveTo>
                  <a:pt x="0" y="0"/>
                </a:moveTo>
                <a:lnTo>
                  <a:pt x="706488" y="193006"/>
                </a:lnTo>
                <a:lnTo>
                  <a:pt x="925085" y="898006"/>
                </a:lnTo>
                <a:lnTo>
                  <a:pt x="126049" y="1155993"/>
                </a:lnTo>
                <a:lnTo>
                  <a:pt x="0" y="0"/>
                </a:lnTo>
                <a:close/>
              </a:path>
            </a:pathLst>
          </a:custGeom>
          <a:solidFill>
            <a:srgbClr val="4583B7">
              <a:alpha val="35000"/>
            </a:srgbClr>
          </a:soli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266" name="Rectangle 292"/>
          <p:cNvSpPr/>
          <p:nvPr/>
        </p:nvSpPr>
        <p:spPr bwMode="auto">
          <a:xfrm rot="2700000">
            <a:off x="1827203" y="4063407"/>
            <a:ext cx="792381" cy="659537"/>
          </a:xfrm>
          <a:custGeom>
            <a:avLst/>
            <a:gdLst>
              <a:gd name="connsiteX0" fmla="*/ 0 w 1269110"/>
              <a:gd name="connsiteY0" fmla="*/ 0 h 944605"/>
              <a:gd name="connsiteX1" fmla="*/ 1269110 w 1269110"/>
              <a:gd name="connsiteY1" fmla="*/ 0 h 944605"/>
              <a:gd name="connsiteX2" fmla="*/ 1269110 w 1269110"/>
              <a:gd name="connsiteY2" fmla="*/ 944605 h 944605"/>
              <a:gd name="connsiteX3" fmla="*/ 0 w 1269110"/>
              <a:gd name="connsiteY3" fmla="*/ 944605 h 944605"/>
              <a:gd name="connsiteX4" fmla="*/ 0 w 1269110"/>
              <a:gd name="connsiteY4" fmla="*/ 0 h 944605"/>
              <a:gd name="connsiteX0" fmla="*/ 0 w 1269110"/>
              <a:gd name="connsiteY0" fmla="*/ 0 h 1062785"/>
              <a:gd name="connsiteX1" fmla="*/ 1269110 w 1269110"/>
              <a:gd name="connsiteY1" fmla="*/ 0 h 1062785"/>
              <a:gd name="connsiteX2" fmla="*/ 1269110 w 1269110"/>
              <a:gd name="connsiteY2" fmla="*/ 944605 h 1062785"/>
              <a:gd name="connsiteX3" fmla="*/ 508113 w 1269110"/>
              <a:gd name="connsiteY3" fmla="*/ 1062785 h 1062785"/>
              <a:gd name="connsiteX4" fmla="*/ 0 w 1269110"/>
              <a:gd name="connsiteY4" fmla="*/ 0 h 1062785"/>
              <a:gd name="connsiteX0" fmla="*/ 0 w 1269110"/>
              <a:gd name="connsiteY0" fmla="*/ 0 h 1062785"/>
              <a:gd name="connsiteX1" fmla="*/ 267030 w 1269110"/>
              <a:gd name="connsiteY1" fmla="*/ 12756 h 1062785"/>
              <a:gd name="connsiteX2" fmla="*/ 1269110 w 1269110"/>
              <a:gd name="connsiteY2" fmla="*/ 0 h 1062785"/>
              <a:gd name="connsiteX3" fmla="*/ 1269110 w 1269110"/>
              <a:gd name="connsiteY3" fmla="*/ 944605 h 1062785"/>
              <a:gd name="connsiteX4" fmla="*/ 508113 w 1269110"/>
              <a:gd name="connsiteY4" fmla="*/ 1062785 h 1062785"/>
              <a:gd name="connsiteX5" fmla="*/ 0 w 1269110"/>
              <a:gd name="connsiteY5" fmla="*/ 0 h 1062785"/>
              <a:gd name="connsiteX0" fmla="*/ 0 w 1137816"/>
              <a:gd name="connsiteY0" fmla="*/ 141798 h 1062785"/>
              <a:gd name="connsiteX1" fmla="*/ 135736 w 1137816"/>
              <a:gd name="connsiteY1" fmla="*/ 12756 h 1062785"/>
              <a:gd name="connsiteX2" fmla="*/ 1137816 w 1137816"/>
              <a:gd name="connsiteY2" fmla="*/ 0 h 1062785"/>
              <a:gd name="connsiteX3" fmla="*/ 1137816 w 1137816"/>
              <a:gd name="connsiteY3" fmla="*/ 944605 h 1062785"/>
              <a:gd name="connsiteX4" fmla="*/ 376819 w 1137816"/>
              <a:gd name="connsiteY4" fmla="*/ 1062785 h 1062785"/>
              <a:gd name="connsiteX5" fmla="*/ 0 w 1137816"/>
              <a:gd name="connsiteY5" fmla="*/ 141798 h 1062785"/>
              <a:gd name="connsiteX0" fmla="*/ 48294 w 1002295"/>
              <a:gd name="connsiteY0" fmla="*/ 614451 h 1062785"/>
              <a:gd name="connsiteX1" fmla="*/ 215 w 1002295"/>
              <a:gd name="connsiteY1" fmla="*/ 12756 h 1062785"/>
              <a:gd name="connsiteX2" fmla="*/ 1002295 w 1002295"/>
              <a:gd name="connsiteY2" fmla="*/ 0 h 1062785"/>
              <a:gd name="connsiteX3" fmla="*/ 1002295 w 1002295"/>
              <a:gd name="connsiteY3" fmla="*/ 944605 h 1062785"/>
              <a:gd name="connsiteX4" fmla="*/ 241298 w 1002295"/>
              <a:gd name="connsiteY4" fmla="*/ 1062785 h 1062785"/>
              <a:gd name="connsiteX5" fmla="*/ 48294 w 1002295"/>
              <a:gd name="connsiteY5" fmla="*/ 614451 h 1062785"/>
              <a:gd name="connsiteX0" fmla="*/ 224064 w 1178065"/>
              <a:gd name="connsiteY0" fmla="*/ 614451 h 1062785"/>
              <a:gd name="connsiteX1" fmla="*/ 53 w 1178065"/>
              <a:gd name="connsiteY1" fmla="*/ 4877 h 1062785"/>
              <a:gd name="connsiteX2" fmla="*/ 1178065 w 1178065"/>
              <a:gd name="connsiteY2" fmla="*/ 0 h 1062785"/>
              <a:gd name="connsiteX3" fmla="*/ 1178065 w 1178065"/>
              <a:gd name="connsiteY3" fmla="*/ 944605 h 1062785"/>
              <a:gd name="connsiteX4" fmla="*/ 417068 w 1178065"/>
              <a:gd name="connsiteY4" fmla="*/ 1062785 h 1062785"/>
              <a:gd name="connsiteX5" fmla="*/ 224064 w 1178065"/>
              <a:gd name="connsiteY5" fmla="*/ 614451 h 1062785"/>
              <a:gd name="connsiteX0" fmla="*/ 224064 w 1178065"/>
              <a:gd name="connsiteY0" fmla="*/ 614451 h 1020772"/>
              <a:gd name="connsiteX1" fmla="*/ 53 w 1178065"/>
              <a:gd name="connsiteY1" fmla="*/ 4877 h 1020772"/>
              <a:gd name="connsiteX2" fmla="*/ 1178065 w 1178065"/>
              <a:gd name="connsiteY2" fmla="*/ 0 h 1020772"/>
              <a:gd name="connsiteX3" fmla="*/ 1178065 w 1178065"/>
              <a:gd name="connsiteY3" fmla="*/ 944605 h 1020772"/>
              <a:gd name="connsiteX4" fmla="*/ 459080 w 1178065"/>
              <a:gd name="connsiteY4" fmla="*/ 1020772 h 1020772"/>
              <a:gd name="connsiteX5" fmla="*/ 224064 w 1178065"/>
              <a:gd name="connsiteY5" fmla="*/ 614451 h 1020772"/>
              <a:gd name="connsiteX0" fmla="*/ 210940 w 1178069"/>
              <a:gd name="connsiteY0" fmla="*/ 695853 h 1020772"/>
              <a:gd name="connsiteX1" fmla="*/ 57 w 1178069"/>
              <a:gd name="connsiteY1" fmla="*/ 4877 h 1020772"/>
              <a:gd name="connsiteX2" fmla="*/ 1178069 w 1178069"/>
              <a:gd name="connsiteY2" fmla="*/ 0 h 1020772"/>
              <a:gd name="connsiteX3" fmla="*/ 1178069 w 1178069"/>
              <a:gd name="connsiteY3" fmla="*/ 944605 h 1020772"/>
              <a:gd name="connsiteX4" fmla="*/ 459084 w 1178069"/>
              <a:gd name="connsiteY4" fmla="*/ 1020772 h 1020772"/>
              <a:gd name="connsiteX5" fmla="*/ 210940 w 1178069"/>
              <a:gd name="connsiteY5" fmla="*/ 695853 h 1020772"/>
              <a:gd name="connsiteX0" fmla="*/ 210940 w 1178069"/>
              <a:gd name="connsiteY0" fmla="*/ 690976 h 1015895"/>
              <a:gd name="connsiteX1" fmla="*/ 57 w 1178069"/>
              <a:gd name="connsiteY1" fmla="*/ 0 h 1015895"/>
              <a:gd name="connsiteX2" fmla="*/ 1164942 w 1178069"/>
              <a:gd name="connsiteY2" fmla="*/ 108034 h 1015895"/>
              <a:gd name="connsiteX3" fmla="*/ 1178069 w 1178069"/>
              <a:gd name="connsiteY3" fmla="*/ 939728 h 1015895"/>
              <a:gd name="connsiteX4" fmla="*/ 459084 w 1178069"/>
              <a:gd name="connsiteY4" fmla="*/ 1015895 h 1015895"/>
              <a:gd name="connsiteX5" fmla="*/ 210940 w 1178069"/>
              <a:gd name="connsiteY5" fmla="*/ 690976 h 101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8069" h="1015895">
                <a:moveTo>
                  <a:pt x="210940" y="690976"/>
                </a:moveTo>
                <a:cubicBezTo>
                  <a:pt x="215048" y="690850"/>
                  <a:pt x="-4051" y="126"/>
                  <a:pt x="57" y="0"/>
                </a:cubicBezTo>
                <a:lnTo>
                  <a:pt x="1164942" y="108034"/>
                </a:lnTo>
                <a:lnTo>
                  <a:pt x="1178069" y="939728"/>
                </a:lnTo>
                <a:lnTo>
                  <a:pt x="459084" y="1015895"/>
                </a:lnTo>
                <a:lnTo>
                  <a:pt x="210940" y="690976"/>
                </a:lnTo>
                <a:close/>
              </a:path>
            </a:pathLst>
          </a:custGeom>
          <a:solidFill>
            <a:srgbClr val="4583B7">
              <a:alpha val="35000"/>
            </a:srgbClr>
          </a:soli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267" name="Rectangle 293"/>
          <p:cNvSpPr/>
          <p:nvPr/>
        </p:nvSpPr>
        <p:spPr bwMode="auto">
          <a:xfrm rot="2700000">
            <a:off x="2377470" y="3340934"/>
            <a:ext cx="684012" cy="741609"/>
          </a:xfrm>
          <a:custGeom>
            <a:avLst/>
            <a:gdLst>
              <a:gd name="connsiteX0" fmla="*/ 0 w 970864"/>
              <a:gd name="connsiteY0" fmla="*/ 0 h 970864"/>
              <a:gd name="connsiteX1" fmla="*/ 970864 w 970864"/>
              <a:gd name="connsiteY1" fmla="*/ 0 h 970864"/>
              <a:gd name="connsiteX2" fmla="*/ 970864 w 970864"/>
              <a:gd name="connsiteY2" fmla="*/ 970864 h 970864"/>
              <a:gd name="connsiteX3" fmla="*/ 0 w 970864"/>
              <a:gd name="connsiteY3" fmla="*/ 970864 h 970864"/>
              <a:gd name="connsiteX4" fmla="*/ 0 w 970864"/>
              <a:gd name="connsiteY4" fmla="*/ 0 h 970864"/>
              <a:gd name="connsiteX0" fmla="*/ 348580 w 970864"/>
              <a:gd name="connsiteY0" fmla="*/ 0 h 1189459"/>
              <a:gd name="connsiteX1" fmla="*/ 970864 w 970864"/>
              <a:gd name="connsiteY1" fmla="*/ 218595 h 1189459"/>
              <a:gd name="connsiteX2" fmla="*/ 970864 w 970864"/>
              <a:gd name="connsiteY2" fmla="*/ 1189459 h 1189459"/>
              <a:gd name="connsiteX3" fmla="*/ 0 w 970864"/>
              <a:gd name="connsiteY3" fmla="*/ 1189459 h 1189459"/>
              <a:gd name="connsiteX4" fmla="*/ 348580 w 970864"/>
              <a:gd name="connsiteY4" fmla="*/ 0 h 1189459"/>
              <a:gd name="connsiteX0" fmla="*/ 348580 w 970864"/>
              <a:gd name="connsiteY0" fmla="*/ 0 h 1189459"/>
              <a:gd name="connsiteX1" fmla="*/ 970864 w 970864"/>
              <a:gd name="connsiteY1" fmla="*/ 218595 h 1189459"/>
              <a:gd name="connsiteX2" fmla="*/ 970864 w 970864"/>
              <a:gd name="connsiteY2" fmla="*/ 1189459 h 1189459"/>
              <a:gd name="connsiteX3" fmla="*/ 0 w 970864"/>
              <a:gd name="connsiteY3" fmla="*/ 1189459 h 1189459"/>
              <a:gd name="connsiteX4" fmla="*/ 84718 w 970864"/>
              <a:gd name="connsiteY4" fmla="*/ 898924 h 1189459"/>
              <a:gd name="connsiteX5" fmla="*/ 348580 w 970864"/>
              <a:gd name="connsiteY5" fmla="*/ 0 h 1189459"/>
              <a:gd name="connsiteX0" fmla="*/ 387931 w 1010215"/>
              <a:gd name="connsiteY0" fmla="*/ 0 h 1189459"/>
              <a:gd name="connsiteX1" fmla="*/ 1010215 w 1010215"/>
              <a:gd name="connsiteY1" fmla="*/ 218595 h 1189459"/>
              <a:gd name="connsiteX2" fmla="*/ 1010215 w 1010215"/>
              <a:gd name="connsiteY2" fmla="*/ 1189459 h 1189459"/>
              <a:gd name="connsiteX3" fmla="*/ 39351 w 1010215"/>
              <a:gd name="connsiteY3" fmla="*/ 1189459 h 1189459"/>
              <a:gd name="connsiteX4" fmla="*/ 0 w 1010215"/>
              <a:gd name="connsiteY4" fmla="*/ 1034810 h 1189459"/>
              <a:gd name="connsiteX5" fmla="*/ 387931 w 1010215"/>
              <a:gd name="connsiteY5" fmla="*/ 0 h 1189459"/>
              <a:gd name="connsiteX0" fmla="*/ 394666 w 1016950"/>
              <a:gd name="connsiteY0" fmla="*/ 0 h 1189459"/>
              <a:gd name="connsiteX1" fmla="*/ 1016950 w 1016950"/>
              <a:gd name="connsiteY1" fmla="*/ 218595 h 1189459"/>
              <a:gd name="connsiteX2" fmla="*/ 1016950 w 1016950"/>
              <a:gd name="connsiteY2" fmla="*/ 1189459 h 1189459"/>
              <a:gd name="connsiteX3" fmla="*/ 46086 w 1016950"/>
              <a:gd name="connsiteY3" fmla="*/ 1189459 h 1189459"/>
              <a:gd name="connsiteX4" fmla="*/ 0 w 1016950"/>
              <a:gd name="connsiteY4" fmla="*/ 897862 h 1189459"/>
              <a:gd name="connsiteX5" fmla="*/ 394666 w 1016950"/>
              <a:gd name="connsiteY5" fmla="*/ 0 h 1189459"/>
              <a:gd name="connsiteX0" fmla="*/ 311599 w 1016950"/>
              <a:gd name="connsiteY0" fmla="*/ 0 h 1142312"/>
              <a:gd name="connsiteX1" fmla="*/ 1016950 w 1016950"/>
              <a:gd name="connsiteY1" fmla="*/ 171448 h 1142312"/>
              <a:gd name="connsiteX2" fmla="*/ 1016950 w 1016950"/>
              <a:gd name="connsiteY2" fmla="*/ 1142312 h 1142312"/>
              <a:gd name="connsiteX3" fmla="*/ 46086 w 1016950"/>
              <a:gd name="connsiteY3" fmla="*/ 1142312 h 1142312"/>
              <a:gd name="connsiteX4" fmla="*/ 0 w 1016950"/>
              <a:gd name="connsiteY4" fmla="*/ 850715 h 1142312"/>
              <a:gd name="connsiteX5" fmla="*/ 311599 w 1016950"/>
              <a:gd name="connsiteY5" fmla="*/ 0 h 1142312"/>
              <a:gd name="connsiteX0" fmla="*/ 311599 w 1016950"/>
              <a:gd name="connsiteY0" fmla="*/ 0 h 1142312"/>
              <a:gd name="connsiteX1" fmla="*/ 1016950 w 1016950"/>
              <a:gd name="connsiteY1" fmla="*/ 171448 h 1142312"/>
              <a:gd name="connsiteX2" fmla="*/ 1016950 w 1016950"/>
              <a:gd name="connsiteY2" fmla="*/ 1142312 h 1142312"/>
              <a:gd name="connsiteX3" fmla="*/ 86497 w 1016950"/>
              <a:gd name="connsiteY3" fmla="*/ 1101901 h 1142312"/>
              <a:gd name="connsiteX4" fmla="*/ 0 w 1016950"/>
              <a:gd name="connsiteY4" fmla="*/ 850715 h 1142312"/>
              <a:gd name="connsiteX5" fmla="*/ 311599 w 1016950"/>
              <a:gd name="connsiteY5" fmla="*/ 0 h 11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6950" h="1142312">
                <a:moveTo>
                  <a:pt x="311599" y="0"/>
                </a:moveTo>
                <a:lnTo>
                  <a:pt x="1016950" y="171448"/>
                </a:lnTo>
                <a:lnTo>
                  <a:pt x="1016950" y="1142312"/>
                </a:lnTo>
                <a:lnTo>
                  <a:pt x="86497" y="1101901"/>
                </a:lnTo>
                <a:lnTo>
                  <a:pt x="0" y="850715"/>
                </a:lnTo>
                <a:lnTo>
                  <a:pt x="311599" y="0"/>
                </a:lnTo>
                <a:close/>
              </a:path>
            </a:pathLst>
          </a:custGeom>
          <a:solidFill>
            <a:srgbClr val="4583B7">
              <a:alpha val="35000"/>
            </a:srgbClr>
          </a:soli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sp>
        <p:nvSpPr>
          <p:cNvPr id="268" name="Rectangle 294"/>
          <p:cNvSpPr/>
          <p:nvPr/>
        </p:nvSpPr>
        <p:spPr bwMode="auto">
          <a:xfrm rot="2700000">
            <a:off x="2919099" y="3957765"/>
            <a:ext cx="505501" cy="630303"/>
          </a:xfrm>
          <a:custGeom>
            <a:avLst/>
            <a:gdLst>
              <a:gd name="connsiteX0" fmla="*/ 0 w 840174"/>
              <a:gd name="connsiteY0" fmla="*/ 0 h 970864"/>
              <a:gd name="connsiteX1" fmla="*/ 840174 w 840174"/>
              <a:gd name="connsiteY1" fmla="*/ 0 h 970864"/>
              <a:gd name="connsiteX2" fmla="*/ 840174 w 840174"/>
              <a:gd name="connsiteY2" fmla="*/ 970864 h 970864"/>
              <a:gd name="connsiteX3" fmla="*/ 0 w 840174"/>
              <a:gd name="connsiteY3" fmla="*/ 970864 h 970864"/>
              <a:gd name="connsiteX4" fmla="*/ 0 w 840174"/>
              <a:gd name="connsiteY4" fmla="*/ 0 h 970864"/>
              <a:gd name="connsiteX0" fmla="*/ 153616 w 840174"/>
              <a:gd name="connsiteY0" fmla="*/ 70903 h 970864"/>
              <a:gd name="connsiteX1" fmla="*/ 840174 w 840174"/>
              <a:gd name="connsiteY1" fmla="*/ 0 h 970864"/>
              <a:gd name="connsiteX2" fmla="*/ 840174 w 840174"/>
              <a:gd name="connsiteY2" fmla="*/ 970864 h 970864"/>
              <a:gd name="connsiteX3" fmla="*/ 0 w 840174"/>
              <a:gd name="connsiteY3" fmla="*/ 970864 h 970864"/>
              <a:gd name="connsiteX4" fmla="*/ 153616 w 840174"/>
              <a:gd name="connsiteY4" fmla="*/ 70903 h 970864"/>
              <a:gd name="connsiteX0" fmla="*/ 64993 w 751551"/>
              <a:gd name="connsiteY0" fmla="*/ 70903 h 970864"/>
              <a:gd name="connsiteX1" fmla="*/ 751551 w 751551"/>
              <a:gd name="connsiteY1" fmla="*/ 0 h 970864"/>
              <a:gd name="connsiteX2" fmla="*/ 751551 w 751551"/>
              <a:gd name="connsiteY2" fmla="*/ 970864 h 970864"/>
              <a:gd name="connsiteX3" fmla="*/ 0 w 751551"/>
              <a:gd name="connsiteY3" fmla="*/ 953141 h 970864"/>
              <a:gd name="connsiteX4" fmla="*/ 64993 w 751551"/>
              <a:gd name="connsiteY4" fmla="*/ 70903 h 970864"/>
              <a:gd name="connsiteX0" fmla="*/ 11818 w 751551"/>
              <a:gd name="connsiteY0" fmla="*/ 53177 h 970864"/>
              <a:gd name="connsiteX1" fmla="*/ 751551 w 751551"/>
              <a:gd name="connsiteY1" fmla="*/ 0 h 970864"/>
              <a:gd name="connsiteX2" fmla="*/ 751551 w 751551"/>
              <a:gd name="connsiteY2" fmla="*/ 970864 h 970864"/>
              <a:gd name="connsiteX3" fmla="*/ 0 w 751551"/>
              <a:gd name="connsiteY3" fmla="*/ 953141 h 970864"/>
              <a:gd name="connsiteX4" fmla="*/ 11818 w 751551"/>
              <a:gd name="connsiteY4" fmla="*/ 53177 h 970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551" h="970864">
                <a:moveTo>
                  <a:pt x="11818" y="53177"/>
                </a:moveTo>
                <a:lnTo>
                  <a:pt x="751551" y="0"/>
                </a:lnTo>
                <a:lnTo>
                  <a:pt x="751551" y="970864"/>
                </a:lnTo>
                <a:lnTo>
                  <a:pt x="0" y="953141"/>
                </a:lnTo>
                <a:lnTo>
                  <a:pt x="11818" y="53177"/>
                </a:lnTo>
                <a:close/>
              </a:path>
            </a:pathLst>
          </a:custGeom>
          <a:solidFill>
            <a:srgbClr val="4583B7">
              <a:alpha val="35000"/>
            </a:srgbClr>
          </a:solidFill>
          <a:ln w="91440" cap="flat" cmpd="sng" algn="ctr">
            <a:no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ln w="76200" cmpd="sng">
                <a:solidFill>
                  <a:prstClr val="white"/>
                </a:solidFill>
              </a:ln>
              <a:solidFill>
                <a:srgbClr val="000000"/>
              </a:solidFill>
              <a:latin typeface="Arial" charset="0"/>
              <a:ea typeface="ＭＳ Ｐゴシック" pitchFamily="16" charset="-128"/>
              <a:cs typeface="ＭＳ Ｐゴシック" pitchFamily="-97" charset="-128"/>
            </a:endParaRPr>
          </a:p>
        </p:txBody>
      </p:sp>
      <p:grpSp>
        <p:nvGrpSpPr>
          <p:cNvPr id="313" name="Group 312"/>
          <p:cNvGrpSpPr/>
          <p:nvPr/>
        </p:nvGrpSpPr>
        <p:grpSpPr>
          <a:xfrm>
            <a:off x="2971468" y="4090658"/>
            <a:ext cx="372807" cy="380836"/>
            <a:chOff x="5020855" y="3972542"/>
            <a:chExt cx="468275" cy="478361"/>
          </a:xfrm>
        </p:grpSpPr>
        <p:grpSp>
          <p:nvGrpSpPr>
            <p:cNvPr id="314" name="Group 313"/>
            <p:cNvGrpSpPr>
              <a:grpSpLocks noChangeAspect="1"/>
            </p:cNvGrpSpPr>
            <p:nvPr/>
          </p:nvGrpSpPr>
          <p:grpSpPr>
            <a:xfrm>
              <a:off x="5164736" y="3972542"/>
              <a:ext cx="324394" cy="358936"/>
              <a:chOff x="1111443" y="2568745"/>
              <a:chExt cx="386930" cy="428131"/>
            </a:xfrm>
          </p:grpSpPr>
          <p:sp>
            <p:nvSpPr>
              <p:cNvPr id="318" name="Freeform 13"/>
              <p:cNvSpPr>
                <a:spLocks noEditPoints="1"/>
              </p:cNvSpPr>
              <p:nvPr/>
            </p:nvSpPr>
            <p:spPr bwMode="auto">
              <a:xfrm>
                <a:off x="1111443" y="2568745"/>
                <a:ext cx="386930" cy="428131"/>
              </a:xfrm>
              <a:custGeom>
                <a:avLst/>
                <a:gdLst>
                  <a:gd name="T0" fmla="*/ 1518 w 1518"/>
                  <a:gd name="T1" fmla="*/ 930 h 1675"/>
                  <a:gd name="T2" fmla="*/ 1518 w 1518"/>
                  <a:gd name="T3" fmla="*/ 865 h 1675"/>
                  <a:gd name="T4" fmla="*/ 1518 w 1518"/>
                  <a:gd name="T5" fmla="*/ 753 h 1675"/>
                  <a:gd name="T6" fmla="*/ 758 w 1518"/>
                  <a:gd name="T7" fmla="*/ 0 h 1675"/>
                  <a:gd name="T8" fmla="*/ 919 w 1518"/>
                  <a:gd name="T9" fmla="*/ 5 h 1675"/>
                  <a:gd name="T10" fmla="*/ 1078 w 1518"/>
                  <a:gd name="T11" fmla="*/ 23 h 1675"/>
                  <a:gd name="T12" fmla="*/ 1224 w 1518"/>
                  <a:gd name="T13" fmla="*/ 55 h 1675"/>
                  <a:gd name="T14" fmla="*/ 1351 w 1518"/>
                  <a:gd name="T15" fmla="*/ 101 h 1675"/>
                  <a:gd name="T16" fmla="*/ 1448 w 1518"/>
                  <a:gd name="T17" fmla="*/ 164 h 1675"/>
                  <a:gd name="T18" fmla="*/ 1506 w 1518"/>
                  <a:gd name="T19" fmla="*/ 245 h 1675"/>
                  <a:gd name="T20" fmla="*/ 1518 w 1518"/>
                  <a:gd name="T21" fmla="*/ 477 h 1675"/>
                  <a:gd name="T22" fmla="*/ 1518 w 1518"/>
                  <a:gd name="T23" fmla="*/ 720 h 1675"/>
                  <a:gd name="T24" fmla="*/ 1518 w 1518"/>
                  <a:gd name="T25" fmla="*/ 724 h 1675"/>
                  <a:gd name="T26" fmla="*/ 1518 w 1518"/>
                  <a:gd name="T27" fmla="*/ 732 h 1675"/>
                  <a:gd name="T28" fmla="*/ 1518 w 1518"/>
                  <a:gd name="T29" fmla="*/ 757 h 1675"/>
                  <a:gd name="T30" fmla="*/ 1518 w 1518"/>
                  <a:gd name="T31" fmla="*/ 781 h 1675"/>
                  <a:gd name="T32" fmla="*/ 1518 w 1518"/>
                  <a:gd name="T33" fmla="*/ 830 h 1675"/>
                  <a:gd name="T34" fmla="*/ 1518 w 1518"/>
                  <a:gd name="T35" fmla="*/ 830 h 1675"/>
                  <a:gd name="T36" fmla="*/ 1518 w 1518"/>
                  <a:gd name="T37" fmla="*/ 867 h 1675"/>
                  <a:gd name="T38" fmla="*/ 1518 w 1518"/>
                  <a:gd name="T39" fmla="*/ 906 h 1675"/>
                  <a:gd name="T40" fmla="*/ 1518 w 1518"/>
                  <a:gd name="T41" fmla="*/ 1089 h 1675"/>
                  <a:gd name="T42" fmla="*/ 1515 w 1518"/>
                  <a:gd name="T43" fmla="*/ 1354 h 1675"/>
                  <a:gd name="T44" fmla="*/ 1473 w 1518"/>
                  <a:gd name="T45" fmla="*/ 1445 h 1675"/>
                  <a:gd name="T46" fmla="*/ 1388 w 1518"/>
                  <a:gd name="T47" fmla="*/ 1522 h 1675"/>
                  <a:gd name="T48" fmla="*/ 1270 w 1518"/>
                  <a:gd name="T49" fmla="*/ 1584 h 1675"/>
                  <a:gd name="T50" fmla="*/ 1128 w 1518"/>
                  <a:gd name="T51" fmla="*/ 1630 h 1675"/>
                  <a:gd name="T52" fmla="*/ 972 w 1518"/>
                  <a:gd name="T53" fmla="*/ 1661 h 1675"/>
                  <a:gd name="T54" fmla="*/ 811 w 1518"/>
                  <a:gd name="T55" fmla="*/ 1674 h 1675"/>
                  <a:gd name="T56" fmla="*/ 653 w 1518"/>
                  <a:gd name="T57" fmla="*/ 1671 h 1675"/>
                  <a:gd name="T58" fmla="*/ 492 w 1518"/>
                  <a:gd name="T59" fmla="*/ 1652 h 1675"/>
                  <a:gd name="T60" fmla="*/ 340 w 1518"/>
                  <a:gd name="T61" fmla="*/ 1616 h 1675"/>
                  <a:gd name="T62" fmla="*/ 206 w 1518"/>
                  <a:gd name="T63" fmla="*/ 1564 h 1675"/>
                  <a:gd name="T64" fmla="*/ 97 w 1518"/>
                  <a:gd name="T65" fmla="*/ 1498 h 1675"/>
                  <a:gd name="T66" fmla="*/ 25 w 1518"/>
                  <a:gd name="T67" fmla="*/ 1417 h 1675"/>
                  <a:gd name="T68" fmla="*/ 0 w 1518"/>
                  <a:gd name="T69" fmla="*/ 1320 h 1675"/>
                  <a:gd name="T70" fmla="*/ 0 w 1518"/>
                  <a:gd name="T71" fmla="*/ 821 h 1675"/>
                  <a:gd name="T72" fmla="*/ 0 w 1518"/>
                  <a:gd name="T73" fmla="*/ 308 h 1675"/>
                  <a:gd name="T74" fmla="*/ 25 w 1518"/>
                  <a:gd name="T75" fmla="*/ 216 h 1675"/>
                  <a:gd name="T76" fmla="*/ 97 w 1518"/>
                  <a:gd name="T77" fmla="*/ 142 h 1675"/>
                  <a:gd name="T78" fmla="*/ 206 w 1518"/>
                  <a:gd name="T79" fmla="*/ 85 h 1675"/>
                  <a:gd name="T80" fmla="*/ 340 w 1518"/>
                  <a:gd name="T81" fmla="*/ 42 h 1675"/>
                  <a:gd name="T82" fmla="*/ 492 w 1518"/>
                  <a:gd name="T83" fmla="*/ 16 h 1675"/>
                  <a:gd name="T84" fmla="*/ 653 w 1518"/>
                  <a:gd name="T85" fmla="*/ 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18" h="1675">
                    <a:moveTo>
                      <a:pt x="1518" y="906"/>
                    </a:moveTo>
                    <a:lnTo>
                      <a:pt x="1518" y="919"/>
                    </a:lnTo>
                    <a:lnTo>
                      <a:pt x="1518" y="930"/>
                    </a:lnTo>
                    <a:lnTo>
                      <a:pt x="1518" y="906"/>
                    </a:lnTo>
                    <a:close/>
                    <a:moveTo>
                      <a:pt x="1518" y="859"/>
                    </a:moveTo>
                    <a:lnTo>
                      <a:pt x="1518" y="865"/>
                    </a:lnTo>
                    <a:lnTo>
                      <a:pt x="1518" y="859"/>
                    </a:lnTo>
                    <a:close/>
                    <a:moveTo>
                      <a:pt x="1518" y="750"/>
                    </a:moveTo>
                    <a:lnTo>
                      <a:pt x="1518" y="753"/>
                    </a:lnTo>
                    <a:lnTo>
                      <a:pt x="1518" y="756"/>
                    </a:lnTo>
                    <a:lnTo>
                      <a:pt x="1518" y="750"/>
                    </a:lnTo>
                    <a:close/>
                    <a:moveTo>
                      <a:pt x="758" y="0"/>
                    </a:moveTo>
                    <a:lnTo>
                      <a:pt x="811" y="0"/>
                    </a:lnTo>
                    <a:lnTo>
                      <a:pt x="865" y="2"/>
                    </a:lnTo>
                    <a:lnTo>
                      <a:pt x="919" y="5"/>
                    </a:lnTo>
                    <a:lnTo>
                      <a:pt x="972" y="10"/>
                    </a:lnTo>
                    <a:lnTo>
                      <a:pt x="1025" y="16"/>
                    </a:lnTo>
                    <a:lnTo>
                      <a:pt x="1078" y="23"/>
                    </a:lnTo>
                    <a:lnTo>
                      <a:pt x="1128" y="32"/>
                    </a:lnTo>
                    <a:lnTo>
                      <a:pt x="1178" y="42"/>
                    </a:lnTo>
                    <a:lnTo>
                      <a:pt x="1224" y="55"/>
                    </a:lnTo>
                    <a:lnTo>
                      <a:pt x="1270" y="69"/>
                    </a:lnTo>
                    <a:lnTo>
                      <a:pt x="1312" y="85"/>
                    </a:lnTo>
                    <a:lnTo>
                      <a:pt x="1351" y="101"/>
                    </a:lnTo>
                    <a:lnTo>
                      <a:pt x="1388" y="120"/>
                    </a:lnTo>
                    <a:lnTo>
                      <a:pt x="1420" y="142"/>
                    </a:lnTo>
                    <a:lnTo>
                      <a:pt x="1448" y="164"/>
                    </a:lnTo>
                    <a:lnTo>
                      <a:pt x="1473" y="189"/>
                    </a:lnTo>
                    <a:lnTo>
                      <a:pt x="1492" y="216"/>
                    </a:lnTo>
                    <a:lnTo>
                      <a:pt x="1506" y="245"/>
                    </a:lnTo>
                    <a:lnTo>
                      <a:pt x="1515" y="276"/>
                    </a:lnTo>
                    <a:lnTo>
                      <a:pt x="1518" y="308"/>
                    </a:lnTo>
                    <a:lnTo>
                      <a:pt x="1518" y="477"/>
                    </a:lnTo>
                    <a:lnTo>
                      <a:pt x="1518" y="550"/>
                    </a:lnTo>
                    <a:lnTo>
                      <a:pt x="1518" y="616"/>
                    </a:lnTo>
                    <a:lnTo>
                      <a:pt x="1518" y="720"/>
                    </a:lnTo>
                    <a:lnTo>
                      <a:pt x="1518" y="725"/>
                    </a:lnTo>
                    <a:lnTo>
                      <a:pt x="1518" y="727"/>
                    </a:lnTo>
                    <a:lnTo>
                      <a:pt x="1518" y="724"/>
                    </a:lnTo>
                    <a:lnTo>
                      <a:pt x="1518" y="727"/>
                    </a:lnTo>
                    <a:lnTo>
                      <a:pt x="1518" y="727"/>
                    </a:lnTo>
                    <a:lnTo>
                      <a:pt x="1518" y="732"/>
                    </a:lnTo>
                    <a:lnTo>
                      <a:pt x="1518" y="750"/>
                    </a:lnTo>
                    <a:lnTo>
                      <a:pt x="1518" y="742"/>
                    </a:lnTo>
                    <a:lnTo>
                      <a:pt x="1518" y="757"/>
                    </a:lnTo>
                    <a:lnTo>
                      <a:pt x="1518" y="756"/>
                    </a:lnTo>
                    <a:lnTo>
                      <a:pt x="1518" y="775"/>
                    </a:lnTo>
                    <a:lnTo>
                      <a:pt x="1518" y="781"/>
                    </a:lnTo>
                    <a:lnTo>
                      <a:pt x="1518" y="797"/>
                    </a:lnTo>
                    <a:lnTo>
                      <a:pt x="1518" y="812"/>
                    </a:lnTo>
                    <a:lnTo>
                      <a:pt x="1518" y="830"/>
                    </a:lnTo>
                    <a:lnTo>
                      <a:pt x="1518" y="809"/>
                    </a:lnTo>
                    <a:lnTo>
                      <a:pt x="1518" y="835"/>
                    </a:lnTo>
                    <a:lnTo>
                      <a:pt x="1518" y="830"/>
                    </a:lnTo>
                    <a:lnTo>
                      <a:pt x="1518" y="859"/>
                    </a:lnTo>
                    <a:lnTo>
                      <a:pt x="1518" y="856"/>
                    </a:lnTo>
                    <a:lnTo>
                      <a:pt x="1518" y="867"/>
                    </a:lnTo>
                    <a:lnTo>
                      <a:pt x="1518" y="865"/>
                    </a:lnTo>
                    <a:lnTo>
                      <a:pt x="1518" y="878"/>
                    </a:lnTo>
                    <a:lnTo>
                      <a:pt x="1518" y="906"/>
                    </a:lnTo>
                    <a:lnTo>
                      <a:pt x="1518" y="899"/>
                    </a:lnTo>
                    <a:lnTo>
                      <a:pt x="1518" y="1027"/>
                    </a:lnTo>
                    <a:lnTo>
                      <a:pt x="1518" y="1089"/>
                    </a:lnTo>
                    <a:lnTo>
                      <a:pt x="1518" y="1159"/>
                    </a:lnTo>
                    <a:lnTo>
                      <a:pt x="1518" y="1320"/>
                    </a:lnTo>
                    <a:lnTo>
                      <a:pt x="1515" y="1354"/>
                    </a:lnTo>
                    <a:lnTo>
                      <a:pt x="1506" y="1386"/>
                    </a:lnTo>
                    <a:lnTo>
                      <a:pt x="1492" y="1417"/>
                    </a:lnTo>
                    <a:lnTo>
                      <a:pt x="1473" y="1445"/>
                    </a:lnTo>
                    <a:lnTo>
                      <a:pt x="1448" y="1473"/>
                    </a:lnTo>
                    <a:lnTo>
                      <a:pt x="1420" y="1498"/>
                    </a:lnTo>
                    <a:lnTo>
                      <a:pt x="1388" y="1522"/>
                    </a:lnTo>
                    <a:lnTo>
                      <a:pt x="1351" y="1544"/>
                    </a:lnTo>
                    <a:lnTo>
                      <a:pt x="1312" y="1564"/>
                    </a:lnTo>
                    <a:lnTo>
                      <a:pt x="1270" y="1584"/>
                    </a:lnTo>
                    <a:lnTo>
                      <a:pt x="1224" y="1600"/>
                    </a:lnTo>
                    <a:lnTo>
                      <a:pt x="1178" y="1616"/>
                    </a:lnTo>
                    <a:lnTo>
                      <a:pt x="1128" y="1630"/>
                    </a:lnTo>
                    <a:lnTo>
                      <a:pt x="1078" y="1642"/>
                    </a:lnTo>
                    <a:lnTo>
                      <a:pt x="1025" y="1652"/>
                    </a:lnTo>
                    <a:lnTo>
                      <a:pt x="972" y="1661"/>
                    </a:lnTo>
                    <a:lnTo>
                      <a:pt x="919" y="1667"/>
                    </a:lnTo>
                    <a:lnTo>
                      <a:pt x="865" y="1671"/>
                    </a:lnTo>
                    <a:lnTo>
                      <a:pt x="811" y="1674"/>
                    </a:lnTo>
                    <a:lnTo>
                      <a:pt x="758" y="1675"/>
                    </a:lnTo>
                    <a:lnTo>
                      <a:pt x="706" y="1674"/>
                    </a:lnTo>
                    <a:lnTo>
                      <a:pt x="653" y="1671"/>
                    </a:lnTo>
                    <a:lnTo>
                      <a:pt x="599" y="1667"/>
                    </a:lnTo>
                    <a:lnTo>
                      <a:pt x="545" y="1661"/>
                    </a:lnTo>
                    <a:lnTo>
                      <a:pt x="492" y="1652"/>
                    </a:lnTo>
                    <a:lnTo>
                      <a:pt x="441" y="1642"/>
                    </a:lnTo>
                    <a:lnTo>
                      <a:pt x="390" y="1630"/>
                    </a:lnTo>
                    <a:lnTo>
                      <a:pt x="340" y="1616"/>
                    </a:lnTo>
                    <a:lnTo>
                      <a:pt x="293" y="1600"/>
                    </a:lnTo>
                    <a:lnTo>
                      <a:pt x="248" y="1584"/>
                    </a:lnTo>
                    <a:lnTo>
                      <a:pt x="206" y="1564"/>
                    </a:lnTo>
                    <a:lnTo>
                      <a:pt x="166" y="1544"/>
                    </a:lnTo>
                    <a:lnTo>
                      <a:pt x="130" y="1522"/>
                    </a:lnTo>
                    <a:lnTo>
                      <a:pt x="97" y="1498"/>
                    </a:lnTo>
                    <a:lnTo>
                      <a:pt x="69" y="1473"/>
                    </a:lnTo>
                    <a:lnTo>
                      <a:pt x="45" y="1445"/>
                    </a:lnTo>
                    <a:lnTo>
                      <a:pt x="25" y="1417"/>
                    </a:lnTo>
                    <a:lnTo>
                      <a:pt x="12" y="1386"/>
                    </a:lnTo>
                    <a:lnTo>
                      <a:pt x="3" y="1354"/>
                    </a:lnTo>
                    <a:lnTo>
                      <a:pt x="0" y="1320"/>
                    </a:lnTo>
                    <a:lnTo>
                      <a:pt x="0" y="1159"/>
                    </a:lnTo>
                    <a:lnTo>
                      <a:pt x="0" y="991"/>
                    </a:lnTo>
                    <a:lnTo>
                      <a:pt x="0" y="821"/>
                    </a:lnTo>
                    <a:lnTo>
                      <a:pt x="0" y="650"/>
                    </a:lnTo>
                    <a:lnTo>
                      <a:pt x="0" y="477"/>
                    </a:lnTo>
                    <a:lnTo>
                      <a:pt x="0" y="308"/>
                    </a:lnTo>
                    <a:lnTo>
                      <a:pt x="3" y="276"/>
                    </a:lnTo>
                    <a:lnTo>
                      <a:pt x="12" y="245"/>
                    </a:lnTo>
                    <a:lnTo>
                      <a:pt x="25" y="216"/>
                    </a:lnTo>
                    <a:lnTo>
                      <a:pt x="45" y="189"/>
                    </a:lnTo>
                    <a:lnTo>
                      <a:pt x="69" y="164"/>
                    </a:lnTo>
                    <a:lnTo>
                      <a:pt x="97" y="142"/>
                    </a:lnTo>
                    <a:lnTo>
                      <a:pt x="130" y="120"/>
                    </a:lnTo>
                    <a:lnTo>
                      <a:pt x="166" y="101"/>
                    </a:lnTo>
                    <a:lnTo>
                      <a:pt x="206" y="85"/>
                    </a:lnTo>
                    <a:lnTo>
                      <a:pt x="248" y="69"/>
                    </a:lnTo>
                    <a:lnTo>
                      <a:pt x="293" y="55"/>
                    </a:lnTo>
                    <a:lnTo>
                      <a:pt x="340" y="42"/>
                    </a:lnTo>
                    <a:lnTo>
                      <a:pt x="390" y="32"/>
                    </a:lnTo>
                    <a:lnTo>
                      <a:pt x="441" y="23"/>
                    </a:lnTo>
                    <a:lnTo>
                      <a:pt x="492" y="16"/>
                    </a:lnTo>
                    <a:lnTo>
                      <a:pt x="545" y="10"/>
                    </a:lnTo>
                    <a:lnTo>
                      <a:pt x="599" y="5"/>
                    </a:lnTo>
                    <a:lnTo>
                      <a:pt x="653" y="2"/>
                    </a:lnTo>
                    <a:lnTo>
                      <a:pt x="706" y="0"/>
                    </a:lnTo>
                    <a:lnTo>
                      <a:pt x="758" y="0"/>
                    </a:lnTo>
                    <a:close/>
                  </a:path>
                </a:pathLst>
              </a:custGeom>
              <a:solidFill>
                <a:srgbClr val="4D91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14"/>
              <p:cNvSpPr>
                <a:spLocks noEditPoints="1"/>
              </p:cNvSpPr>
              <p:nvPr/>
            </p:nvSpPr>
            <p:spPr bwMode="auto">
              <a:xfrm>
                <a:off x="1140104" y="2597406"/>
                <a:ext cx="329607" cy="370808"/>
              </a:xfrm>
              <a:custGeom>
                <a:avLst/>
                <a:gdLst>
                  <a:gd name="T0" fmla="*/ 39 w 1293"/>
                  <a:gd name="T1" fmla="*/ 790 h 1450"/>
                  <a:gd name="T2" fmla="*/ 130 w 1293"/>
                  <a:gd name="T3" fmla="*/ 828 h 1450"/>
                  <a:gd name="T4" fmla="*/ 233 w 1293"/>
                  <a:gd name="T5" fmla="*/ 858 h 1450"/>
                  <a:gd name="T6" fmla="*/ 348 w 1293"/>
                  <a:gd name="T7" fmla="*/ 879 h 1450"/>
                  <a:gd name="T8" fmla="*/ 466 w 1293"/>
                  <a:gd name="T9" fmla="*/ 893 h 1450"/>
                  <a:gd name="T10" fmla="*/ 587 w 1293"/>
                  <a:gd name="T11" fmla="*/ 899 h 1450"/>
                  <a:gd name="T12" fmla="*/ 707 w 1293"/>
                  <a:gd name="T13" fmla="*/ 899 h 1450"/>
                  <a:gd name="T14" fmla="*/ 827 w 1293"/>
                  <a:gd name="T15" fmla="*/ 893 h 1450"/>
                  <a:gd name="T16" fmla="*/ 946 w 1293"/>
                  <a:gd name="T17" fmla="*/ 879 h 1450"/>
                  <a:gd name="T18" fmla="*/ 1061 w 1293"/>
                  <a:gd name="T19" fmla="*/ 858 h 1450"/>
                  <a:gd name="T20" fmla="*/ 1164 w 1293"/>
                  <a:gd name="T21" fmla="*/ 828 h 1450"/>
                  <a:gd name="T22" fmla="*/ 1255 w 1293"/>
                  <a:gd name="T23" fmla="*/ 790 h 1450"/>
                  <a:gd name="T24" fmla="*/ 1293 w 1293"/>
                  <a:gd name="T25" fmla="*/ 1208 h 1450"/>
                  <a:gd name="T26" fmla="*/ 1278 w 1293"/>
                  <a:gd name="T27" fmla="*/ 1253 h 1450"/>
                  <a:gd name="T28" fmla="*/ 1236 w 1293"/>
                  <a:gd name="T29" fmla="*/ 1298 h 1450"/>
                  <a:gd name="T30" fmla="*/ 1168 w 1293"/>
                  <a:gd name="T31" fmla="*/ 1341 h 1450"/>
                  <a:gd name="T32" fmla="*/ 1080 w 1293"/>
                  <a:gd name="T33" fmla="*/ 1380 h 1450"/>
                  <a:gd name="T34" fmla="*/ 973 w 1293"/>
                  <a:gd name="T35" fmla="*/ 1412 h 1450"/>
                  <a:gd name="T36" fmla="*/ 851 w 1293"/>
                  <a:gd name="T37" fmla="*/ 1436 h 1450"/>
                  <a:gd name="T38" fmla="*/ 717 w 1293"/>
                  <a:gd name="T39" fmla="*/ 1449 h 1450"/>
                  <a:gd name="T40" fmla="*/ 577 w 1293"/>
                  <a:gd name="T41" fmla="*/ 1449 h 1450"/>
                  <a:gd name="T42" fmla="*/ 443 w 1293"/>
                  <a:gd name="T43" fmla="*/ 1436 h 1450"/>
                  <a:gd name="T44" fmla="*/ 320 w 1293"/>
                  <a:gd name="T45" fmla="*/ 1412 h 1450"/>
                  <a:gd name="T46" fmla="*/ 213 w 1293"/>
                  <a:gd name="T47" fmla="*/ 1380 h 1450"/>
                  <a:gd name="T48" fmla="*/ 125 w 1293"/>
                  <a:gd name="T49" fmla="*/ 1341 h 1450"/>
                  <a:gd name="T50" fmla="*/ 58 w 1293"/>
                  <a:gd name="T51" fmla="*/ 1298 h 1450"/>
                  <a:gd name="T52" fmla="*/ 15 w 1293"/>
                  <a:gd name="T53" fmla="*/ 1253 h 1450"/>
                  <a:gd name="T54" fmla="*/ 0 w 1293"/>
                  <a:gd name="T55" fmla="*/ 1208 h 1450"/>
                  <a:gd name="T56" fmla="*/ 646 w 1293"/>
                  <a:gd name="T57" fmla="*/ 0 h 1450"/>
                  <a:gd name="T58" fmla="*/ 786 w 1293"/>
                  <a:gd name="T59" fmla="*/ 4 h 1450"/>
                  <a:gd name="T60" fmla="*/ 914 w 1293"/>
                  <a:gd name="T61" fmla="*/ 18 h 1450"/>
                  <a:gd name="T62" fmla="*/ 1029 w 1293"/>
                  <a:gd name="T63" fmla="*/ 38 h 1450"/>
                  <a:gd name="T64" fmla="*/ 1127 w 1293"/>
                  <a:gd name="T65" fmla="*/ 65 h 1450"/>
                  <a:gd name="T66" fmla="*/ 1205 w 1293"/>
                  <a:gd name="T67" fmla="*/ 97 h 1450"/>
                  <a:gd name="T68" fmla="*/ 1260 w 1293"/>
                  <a:gd name="T69" fmla="*/ 134 h 1450"/>
                  <a:gd name="T70" fmla="*/ 1290 w 1293"/>
                  <a:gd name="T71" fmla="*/ 175 h 1450"/>
                  <a:gd name="T72" fmla="*/ 1290 w 1293"/>
                  <a:gd name="T73" fmla="*/ 219 h 1450"/>
                  <a:gd name="T74" fmla="*/ 1260 w 1293"/>
                  <a:gd name="T75" fmla="*/ 259 h 1450"/>
                  <a:gd name="T76" fmla="*/ 1205 w 1293"/>
                  <a:gd name="T77" fmla="*/ 296 h 1450"/>
                  <a:gd name="T78" fmla="*/ 1127 w 1293"/>
                  <a:gd name="T79" fmla="*/ 329 h 1450"/>
                  <a:gd name="T80" fmla="*/ 1029 w 1293"/>
                  <a:gd name="T81" fmla="*/ 356 h 1450"/>
                  <a:gd name="T82" fmla="*/ 914 w 1293"/>
                  <a:gd name="T83" fmla="*/ 376 h 1450"/>
                  <a:gd name="T84" fmla="*/ 786 w 1293"/>
                  <a:gd name="T85" fmla="*/ 389 h 1450"/>
                  <a:gd name="T86" fmla="*/ 646 w 1293"/>
                  <a:gd name="T87" fmla="*/ 394 h 1450"/>
                  <a:gd name="T88" fmla="*/ 508 w 1293"/>
                  <a:gd name="T89" fmla="*/ 389 h 1450"/>
                  <a:gd name="T90" fmla="*/ 380 w 1293"/>
                  <a:gd name="T91" fmla="*/ 376 h 1450"/>
                  <a:gd name="T92" fmla="*/ 265 w 1293"/>
                  <a:gd name="T93" fmla="*/ 356 h 1450"/>
                  <a:gd name="T94" fmla="*/ 167 w 1293"/>
                  <a:gd name="T95" fmla="*/ 329 h 1450"/>
                  <a:gd name="T96" fmla="*/ 89 w 1293"/>
                  <a:gd name="T97" fmla="*/ 296 h 1450"/>
                  <a:gd name="T98" fmla="*/ 33 w 1293"/>
                  <a:gd name="T99" fmla="*/ 259 h 1450"/>
                  <a:gd name="T100" fmla="*/ 4 w 1293"/>
                  <a:gd name="T101" fmla="*/ 219 h 1450"/>
                  <a:gd name="T102" fmla="*/ 4 w 1293"/>
                  <a:gd name="T103" fmla="*/ 175 h 1450"/>
                  <a:gd name="T104" fmla="*/ 33 w 1293"/>
                  <a:gd name="T105" fmla="*/ 134 h 1450"/>
                  <a:gd name="T106" fmla="*/ 89 w 1293"/>
                  <a:gd name="T107" fmla="*/ 97 h 1450"/>
                  <a:gd name="T108" fmla="*/ 167 w 1293"/>
                  <a:gd name="T109" fmla="*/ 65 h 1450"/>
                  <a:gd name="T110" fmla="*/ 265 w 1293"/>
                  <a:gd name="T111" fmla="*/ 38 h 1450"/>
                  <a:gd name="T112" fmla="*/ 380 w 1293"/>
                  <a:gd name="T113" fmla="*/ 18 h 1450"/>
                  <a:gd name="T114" fmla="*/ 508 w 1293"/>
                  <a:gd name="T115" fmla="*/ 4 h 1450"/>
                  <a:gd name="T116" fmla="*/ 646 w 1293"/>
                  <a:gd name="T11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3" h="1450">
                    <a:moveTo>
                      <a:pt x="0" y="767"/>
                    </a:moveTo>
                    <a:lnTo>
                      <a:pt x="39" y="790"/>
                    </a:lnTo>
                    <a:lnTo>
                      <a:pt x="82" y="810"/>
                    </a:lnTo>
                    <a:lnTo>
                      <a:pt x="130" y="828"/>
                    </a:lnTo>
                    <a:lnTo>
                      <a:pt x="180" y="844"/>
                    </a:lnTo>
                    <a:lnTo>
                      <a:pt x="233" y="858"/>
                    </a:lnTo>
                    <a:lnTo>
                      <a:pt x="289" y="869"/>
                    </a:lnTo>
                    <a:lnTo>
                      <a:pt x="348" y="879"/>
                    </a:lnTo>
                    <a:lnTo>
                      <a:pt x="407" y="886"/>
                    </a:lnTo>
                    <a:lnTo>
                      <a:pt x="466" y="893"/>
                    </a:lnTo>
                    <a:lnTo>
                      <a:pt x="527" y="897"/>
                    </a:lnTo>
                    <a:lnTo>
                      <a:pt x="587" y="899"/>
                    </a:lnTo>
                    <a:lnTo>
                      <a:pt x="646" y="900"/>
                    </a:lnTo>
                    <a:lnTo>
                      <a:pt x="707" y="899"/>
                    </a:lnTo>
                    <a:lnTo>
                      <a:pt x="767" y="897"/>
                    </a:lnTo>
                    <a:lnTo>
                      <a:pt x="827" y="893"/>
                    </a:lnTo>
                    <a:lnTo>
                      <a:pt x="887" y="886"/>
                    </a:lnTo>
                    <a:lnTo>
                      <a:pt x="946" y="879"/>
                    </a:lnTo>
                    <a:lnTo>
                      <a:pt x="1005" y="869"/>
                    </a:lnTo>
                    <a:lnTo>
                      <a:pt x="1061" y="858"/>
                    </a:lnTo>
                    <a:lnTo>
                      <a:pt x="1113" y="844"/>
                    </a:lnTo>
                    <a:lnTo>
                      <a:pt x="1164" y="828"/>
                    </a:lnTo>
                    <a:lnTo>
                      <a:pt x="1212" y="810"/>
                    </a:lnTo>
                    <a:lnTo>
                      <a:pt x="1255" y="790"/>
                    </a:lnTo>
                    <a:lnTo>
                      <a:pt x="1293" y="767"/>
                    </a:lnTo>
                    <a:lnTo>
                      <a:pt x="1293" y="1208"/>
                    </a:lnTo>
                    <a:lnTo>
                      <a:pt x="1290" y="1231"/>
                    </a:lnTo>
                    <a:lnTo>
                      <a:pt x="1278" y="1253"/>
                    </a:lnTo>
                    <a:lnTo>
                      <a:pt x="1260" y="1276"/>
                    </a:lnTo>
                    <a:lnTo>
                      <a:pt x="1236" y="1298"/>
                    </a:lnTo>
                    <a:lnTo>
                      <a:pt x="1205" y="1319"/>
                    </a:lnTo>
                    <a:lnTo>
                      <a:pt x="1168" y="1341"/>
                    </a:lnTo>
                    <a:lnTo>
                      <a:pt x="1127" y="1361"/>
                    </a:lnTo>
                    <a:lnTo>
                      <a:pt x="1080" y="1380"/>
                    </a:lnTo>
                    <a:lnTo>
                      <a:pt x="1029" y="1397"/>
                    </a:lnTo>
                    <a:lnTo>
                      <a:pt x="973" y="1412"/>
                    </a:lnTo>
                    <a:lnTo>
                      <a:pt x="914" y="1425"/>
                    </a:lnTo>
                    <a:lnTo>
                      <a:pt x="851" y="1436"/>
                    </a:lnTo>
                    <a:lnTo>
                      <a:pt x="786" y="1444"/>
                    </a:lnTo>
                    <a:lnTo>
                      <a:pt x="717" y="1449"/>
                    </a:lnTo>
                    <a:lnTo>
                      <a:pt x="646" y="1450"/>
                    </a:lnTo>
                    <a:lnTo>
                      <a:pt x="577" y="1449"/>
                    </a:lnTo>
                    <a:lnTo>
                      <a:pt x="508" y="1444"/>
                    </a:lnTo>
                    <a:lnTo>
                      <a:pt x="443" y="1436"/>
                    </a:lnTo>
                    <a:lnTo>
                      <a:pt x="380" y="1425"/>
                    </a:lnTo>
                    <a:lnTo>
                      <a:pt x="320" y="1412"/>
                    </a:lnTo>
                    <a:lnTo>
                      <a:pt x="265" y="1397"/>
                    </a:lnTo>
                    <a:lnTo>
                      <a:pt x="213" y="1380"/>
                    </a:lnTo>
                    <a:lnTo>
                      <a:pt x="167" y="1361"/>
                    </a:lnTo>
                    <a:lnTo>
                      <a:pt x="125" y="1341"/>
                    </a:lnTo>
                    <a:lnTo>
                      <a:pt x="89" y="1319"/>
                    </a:lnTo>
                    <a:lnTo>
                      <a:pt x="58" y="1298"/>
                    </a:lnTo>
                    <a:lnTo>
                      <a:pt x="33" y="1276"/>
                    </a:lnTo>
                    <a:lnTo>
                      <a:pt x="15" y="1253"/>
                    </a:lnTo>
                    <a:lnTo>
                      <a:pt x="4" y="1231"/>
                    </a:lnTo>
                    <a:lnTo>
                      <a:pt x="0" y="1208"/>
                    </a:lnTo>
                    <a:lnTo>
                      <a:pt x="0" y="767"/>
                    </a:lnTo>
                    <a:close/>
                    <a:moveTo>
                      <a:pt x="646" y="0"/>
                    </a:moveTo>
                    <a:lnTo>
                      <a:pt x="717" y="1"/>
                    </a:lnTo>
                    <a:lnTo>
                      <a:pt x="786" y="4"/>
                    </a:lnTo>
                    <a:lnTo>
                      <a:pt x="851" y="11"/>
                    </a:lnTo>
                    <a:lnTo>
                      <a:pt x="914" y="18"/>
                    </a:lnTo>
                    <a:lnTo>
                      <a:pt x="973" y="26"/>
                    </a:lnTo>
                    <a:lnTo>
                      <a:pt x="1029" y="38"/>
                    </a:lnTo>
                    <a:lnTo>
                      <a:pt x="1080" y="51"/>
                    </a:lnTo>
                    <a:lnTo>
                      <a:pt x="1127" y="65"/>
                    </a:lnTo>
                    <a:lnTo>
                      <a:pt x="1168" y="80"/>
                    </a:lnTo>
                    <a:lnTo>
                      <a:pt x="1205" y="97"/>
                    </a:lnTo>
                    <a:lnTo>
                      <a:pt x="1236" y="115"/>
                    </a:lnTo>
                    <a:lnTo>
                      <a:pt x="1260" y="134"/>
                    </a:lnTo>
                    <a:lnTo>
                      <a:pt x="1278" y="154"/>
                    </a:lnTo>
                    <a:lnTo>
                      <a:pt x="1290" y="175"/>
                    </a:lnTo>
                    <a:lnTo>
                      <a:pt x="1293" y="196"/>
                    </a:lnTo>
                    <a:lnTo>
                      <a:pt x="1290" y="219"/>
                    </a:lnTo>
                    <a:lnTo>
                      <a:pt x="1278" y="239"/>
                    </a:lnTo>
                    <a:lnTo>
                      <a:pt x="1260" y="259"/>
                    </a:lnTo>
                    <a:lnTo>
                      <a:pt x="1236" y="278"/>
                    </a:lnTo>
                    <a:lnTo>
                      <a:pt x="1205" y="296"/>
                    </a:lnTo>
                    <a:lnTo>
                      <a:pt x="1168" y="313"/>
                    </a:lnTo>
                    <a:lnTo>
                      <a:pt x="1127" y="329"/>
                    </a:lnTo>
                    <a:lnTo>
                      <a:pt x="1080" y="343"/>
                    </a:lnTo>
                    <a:lnTo>
                      <a:pt x="1029" y="356"/>
                    </a:lnTo>
                    <a:lnTo>
                      <a:pt x="973" y="367"/>
                    </a:lnTo>
                    <a:lnTo>
                      <a:pt x="914" y="376"/>
                    </a:lnTo>
                    <a:lnTo>
                      <a:pt x="851" y="383"/>
                    </a:lnTo>
                    <a:lnTo>
                      <a:pt x="786" y="389"/>
                    </a:lnTo>
                    <a:lnTo>
                      <a:pt x="717" y="393"/>
                    </a:lnTo>
                    <a:lnTo>
                      <a:pt x="646" y="394"/>
                    </a:lnTo>
                    <a:lnTo>
                      <a:pt x="577" y="393"/>
                    </a:lnTo>
                    <a:lnTo>
                      <a:pt x="508" y="389"/>
                    </a:lnTo>
                    <a:lnTo>
                      <a:pt x="443" y="383"/>
                    </a:lnTo>
                    <a:lnTo>
                      <a:pt x="380" y="376"/>
                    </a:lnTo>
                    <a:lnTo>
                      <a:pt x="320" y="367"/>
                    </a:lnTo>
                    <a:lnTo>
                      <a:pt x="265" y="356"/>
                    </a:lnTo>
                    <a:lnTo>
                      <a:pt x="213" y="343"/>
                    </a:lnTo>
                    <a:lnTo>
                      <a:pt x="167" y="329"/>
                    </a:lnTo>
                    <a:lnTo>
                      <a:pt x="125" y="313"/>
                    </a:lnTo>
                    <a:lnTo>
                      <a:pt x="89" y="296"/>
                    </a:lnTo>
                    <a:lnTo>
                      <a:pt x="58" y="278"/>
                    </a:lnTo>
                    <a:lnTo>
                      <a:pt x="33" y="259"/>
                    </a:lnTo>
                    <a:lnTo>
                      <a:pt x="15" y="239"/>
                    </a:lnTo>
                    <a:lnTo>
                      <a:pt x="4" y="219"/>
                    </a:lnTo>
                    <a:lnTo>
                      <a:pt x="0" y="196"/>
                    </a:lnTo>
                    <a:lnTo>
                      <a:pt x="4" y="175"/>
                    </a:lnTo>
                    <a:lnTo>
                      <a:pt x="15" y="154"/>
                    </a:lnTo>
                    <a:lnTo>
                      <a:pt x="33" y="134"/>
                    </a:lnTo>
                    <a:lnTo>
                      <a:pt x="58" y="115"/>
                    </a:lnTo>
                    <a:lnTo>
                      <a:pt x="89" y="97"/>
                    </a:lnTo>
                    <a:lnTo>
                      <a:pt x="125" y="80"/>
                    </a:lnTo>
                    <a:lnTo>
                      <a:pt x="167" y="65"/>
                    </a:lnTo>
                    <a:lnTo>
                      <a:pt x="213" y="51"/>
                    </a:lnTo>
                    <a:lnTo>
                      <a:pt x="265" y="38"/>
                    </a:lnTo>
                    <a:lnTo>
                      <a:pt x="320" y="26"/>
                    </a:lnTo>
                    <a:lnTo>
                      <a:pt x="380" y="18"/>
                    </a:lnTo>
                    <a:lnTo>
                      <a:pt x="443" y="11"/>
                    </a:lnTo>
                    <a:lnTo>
                      <a:pt x="508" y="4"/>
                    </a:lnTo>
                    <a:lnTo>
                      <a:pt x="577" y="1"/>
                    </a:lnTo>
                    <a:lnTo>
                      <a:pt x="6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15"/>
              <p:cNvSpPr>
                <a:spLocks/>
              </p:cNvSpPr>
              <p:nvPr/>
            </p:nvSpPr>
            <p:spPr bwMode="auto">
              <a:xfrm>
                <a:off x="1140104" y="2692348"/>
                <a:ext cx="329607" cy="105689"/>
              </a:xfrm>
              <a:custGeom>
                <a:avLst/>
                <a:gdLst>
                  <a:gd name="T0" fmla="*/ 0 w 1293"/>
                  <a:gd name="T1" fmla="*/ 0 h 413"/>
                  <a:gd name="T2" fmla="*/ 39 w 1293"/>
                  <a:gd name="T3" fmla="*/ 22 h 413"/>
                  <a:gd name="T4" fmla="*/ 82 w 1293"/>
                  <a:gd name="T5" fmla="*/ 42 h 413"/>
                  <a:gd name="T6" fmla="*/ 129 w 1293"/>
                  <a:gd name="T7" fmla="*/ 60 h 413"/>
                  <a:gd name="T8" fmla="*/ 180 w 1293"/>
                  <a:gd name="T9" fmla="*/ 76 h 413"/>
                  <a:gd name="T10" fmla="*/ 233 w 1293"/>
                  <a:gd name="T11" fmla="*/ 90 h 413"/>
                  <a:gd name="T12" fmla="*/ 289 w 1293"/>
                  <a:gd name="T13" fmla="*/ 101 h 413"/>
                  <a:gd name="T14" fmla="*/ 346 w 1293"/>
                  <a:gd name="T15" fmla="*/ 111 h 413"/>
                  <a:gd name="T16" fmla="*/ 406 w 1293"/>
                  <a:gd name="T17" fmla="*/ 119 h 413"/>
                  <a:gd name="T18" fmla="*/ 466 w 1293"/>
                  <a:gd name="T19" fmla="*/ 125 h 413"/>
                  <a:gd name="T20" fmla="*/ 527 w 1293"/>
                  <a:gd name="T21" fmla="*/ 129 h 413"/>
                  <a:gd name="T22" fmla="*/ 587 w 1293"/>
                  <a:gd name="T23" fmla="*/ 131 h 413"/>
                  <a:gd name="T24" fmla="*/ 646 w 1293"/>
                  <a:gd name="T25" fmla="*/ 132 h 413"/>
                  <a:gd name="T26" fmla="*/ 707 w 1293"/>
                  <a:gd name="T27" fmla="*/ 131 h 413"/>
                  <a:gd name="T28" fmla="*/ 767 w 1293"/>
                  <a:gd name="T29" fmla="*/ 129 h 413"/>
                  <a:gd name="T30" fmla="*/ 827 w 1293"/>
                  <a:gd name="T31" fmla="*/ 125 h 413"/>
                  <a:gd name="T32" fmla="*/ 887 w 1293"/>
                  <a:gd name="T33" fmla="*/ 119 h 413"/>
                  <a:gd name="T34" fmla="*/ 946 w 1293"/>
                  <a:gd name="T35" fmla="*/ 111 h 413"/>
                  <a:gd name="T36" fmla="*/ 1005 w 1293"/>
                  <a:gd name="T37" fmla="*/ 101 h 413"/>
                  <a:gd name="T38" fmla="*/ 1061 w 1293"/>
                  <a:gd name="T39" fmla="*/ 90 h 413"/>
                  <a:gd name="T40" fmla="*/ 1113 w 1293"/>
                  <a:gd name="T41" fmla="*/ 76 h 413"/>
                  <a:gd name="T42" fmla="*/ 1164 w 1293"/>
                  <a:gd name="T43" fmla="*/ 60 h 413"/>
                  <a:gd name="T44" fmla="*/ 1212 w 1293"/>
                  <a:gd name="T45" fmla="*/ 42 h 413"/>
                  <a:gd name="T46" fmla="*/ 1255 w 1293"/>
                  <a:gd name="T47" fmla="*/ 22 h 413"/>
                  <a:gd name="T48" fmla="*/ 1293 w 1293"/>
                  <a:gd name="T49" fmla="*/ 0 h 413"/>
                  <a:gd name="T50" fmla="*/ 1293 w 1293"/>
                  <a:gd name="T51" fmla="*/ 281 h 413"/>
                  <a:gd name="T52" fmla="*/ 1255 w 1293"/>
                  <a:gd name="T53" fmla="*/ 303 h 413"/>
                  <a:gd name="T54" fmla="*/ 1212 w 1293"/>
                  <a:gd name="T55" fmla="*/ 324 h 413"/>
                  <a:gd name="T56" fmla="*/ 1164 w 1293"/>
                  <a:gd name="T57" fmla="*/ 341 h 413"/>
                  <a:gd name="T58" fmla="*/ 1113 w 1293"/>
                  <a:gd name="T59" fmla="*/ 357 h 413"/>
                  <a:gd name="T60" fmla="*/ 1061 w 1293"/>
                  <a:gd name="T61" fmla="*/ 371 h 413"/>
                  <a:gd name="T62" fmla="*/ 1005 w 1293"/>
                  <a:gd name="T63" fmla="*/ 382 h 413"/>
                  <a:gd name="T64" fmla="*/ 946 w 1293"/>
                  <a:gd name="T65" fmla="*/ 392 h 413"/>
                  <a:gd name="T66" fmla="*/ 887 w 1293"/>
                  <a:gd name="T67" fmla="*/ 400 h 413"/>
                  <a:gd name="T68" fmla="*/ 827 w 1293"/>
                  <a:gd name="T69" fmla="*/ 406 h 413"/>
                  <a:gd name="T70" fmla="*/ 767 w 1293"/>
                  <a:gd name="T71" fmla="*/ 410 h 413"/>
                  <a:gd name="T72" fmla="*/ 707 w 1293"/>
                  <a:gd name="T73" fmla="*/ 412 h 413"/>
                  <a:gd name="T74" fmla="*/ 646 w 1293"/>
                  <a:gd name="T75" fmla="*/ 413 h 413"/>
                  <a:gd name="T76" fmla="*/ 587 w 1293"/>
                  <a:gd name="T77" fmla="*/ 412 h 413"/>
                  <a:gd name="T78" fmla="*/ 527 w 1293"/>
                  <a:gd name="T79" fmla="*/ 410 h 413"/>
                  <a:gd name="T80" fmla="*/ 466 w 1293"/>
                  <a:gd name="T81" fmla="*/ 406 h 413"/>
                  <a:gd name="T82" fmla="*/ 407 w 1293"/>
                  <a:gd name="T83" fmla="*/ 400 h 413"/>
                  <a:gd name="T84" fmla="*/ 348 w 1293"/>
                  <a:gd name="T85" fmla="*/ 392 h 413"/>
                  <a:gd name="T86" fmla="*/ 289 w 1293"/>
                  <a:gd name="T87" fmla="*/ 382 h 413"/>
                  <a:gd name="T88" fmla="*/ 233 w 1293"/>
                  <a:gd name="T89" fmla="*/ 371 h 413"/>
                  <a:gd name="T90" fmla="*/ 180 w 1293"/>
                  <a:gd name="T91" fmla="*/ 357 h 413"/>
                  <a:gd name="T92" fmla="*/ 130 w 1293"/>
                  <a:gd name="T93" fmla="*/ 341 h 413"/>
                  <a:gd name="T94" fmla="*/ 82 w 1293"/>
                  <a:gd name="T95" fmla="*/ 324 h 413"/>
                  <a:gd name="T96" fmla="*/ 39 w 1293"/>
                  <a:gd name="T97" fmla="*/ 303 h 413"/>
                  <a:gd name="T98" fmla="*/ 0 w 1293"/>
                  <a:gd name="T99" fmla="*/ 281 h 413"/>
                  <a:gd name="T100" fmla="*/ 0 w 1293"/>
                  <a:gd name="T101"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3" h="413">
                    <a:moveTo>
                      <a:pt x="0" y="0"/>
                    </a:moveTo>
                    <a:lnTo>
                      <a:pt x="39" y="22"/>
                    </a:lnTo>
                    <a:lnTo>
                      <a:pt x="82" y="42"/>
                    </a:lnTo>
                    <a:lnTo>
                      <a:pt x="129" y="60"/>
                    </a:lnTo>
                    <a:lnTo>
                      <a:pt x="180" y="76"/>
                    </a:lnTo>
                    <a:lnTo>
                      <a:pt x="233" y="90"/>
                    </a:lnTo>
                    <a:lnTo>
                      <a:pt x="289" y="101"/>
                    </a:lnTo>
                    <a:lnTo>
                      <a:pt x="346" y="111"/>
                    </a:lnTo>
                    <a:lnTo>
                      <a:pt x="406" y="119"/>
                    </a:lnTo>
                    <a:lnTo>
                      <a:pt x="466" y="125"/>
                    </a:lnTo>
                    <a:lnTo>
                      <a:pt x="527" y="129"/>
                    </a:lnTo>
                    <a:lnTo>
                      <a:pt x="587" y="131"/>
                    </a:lnTo>
                    <a:lnTo>
                      <a:pt x="646" y="132"/>
                    </a:lnTo>
                    <a:lnTo>
                      <a:pt x="707" y="131"/>
                    </a:lnTo>
                    <a:lnTo>
                      <a:pt x="767" y="129"/>
                    </a:lnTo>
                    <a:lnTo>
                      <a:pt x="827" y="125"/>
                    </a:lnTo>
                    <a:lnTo>
                      <a:pt x="887" y="119"/>
                    </a:lnTo>
                    <a:lnTo>
                      <a:pt x="946" y="111"/>
                    </a:lnTo>
                    <a:lnTo>
                      <a:pt x="1005" y="101"/>
                    </a:lnTo>
                    <a:lnTo>
                      <a:pt x="1061" y="90"/>
                    </a:lnTo>
                    <a:lnTo>
                      <a:pt x="1113" y="76"/>
                    </a:lnTo>
                    <a:lnTo>
                      <a:pt x="1164" y="60"/>
                    </a:lnTo>
                    <a:lnTo>
                      <a:pt x="1212" y="42"/>
                    </a:lnTo>
                    <a:lnTo>
                      <a:pt x="1255" y="22"/>
                    </a:lnTo>
                    <a:lnTo>
                      <a:pt x="1293" y="0"/>
                    </a:lnTo>
                    <a:lnTo>
                      <a:pt x="1293" y="281"/>
                    </a:lnTo>
                    <a:lnTo>
                      <a:pt x="1255" y="303"/>
                    </a:lnTo>
                    <a:lnTo>
                      <a:pt x="1212" y="324"/>
                    </a:lnTo>
                    <a:lnTo>
                      <a:pt x="1164" y="341"/>
                    </a:lnTo>
                    <a:lnTo>
                      <a:pt x="1113" y="357"/>
                    </a:lnTo>
                    <a:lnTo>
                      <a:pt x="1061" y="371"/>
                    </a:lnTo>
                    <a:lnTo>
                      <a:pt x="1005" y="382"/>
                    </a:lnTo>
                    <a:lnTo>
                      <a:pt x="946" y="392"/>
                    </a:lnTo>
                    <a:lnTo>
                      <a:pt x="887" y="400"/>
                    </a:lnTo>
                    <a:lnTo>
                      <a:pt x="827" y="406"/>
                    </a:lnTo>
                    <a:lnTo>
                      <a:pt x="767" y="410"/>
                    </a:lnTo>
                    <a:lnTo>
                      <a:pt x="707" y="412"/>
                    </a:lnTo>
                    <a:lnTo>
                      <a:pt x="646" y="413"/>
                    </a:lnTo>
                    <a:lnTo>
                      <a:pt x="587" y="412"/>
                    </a:lnTo>
                    <a:lnTo>
                      <a:pt x="527" y="410"/>
                    </a:lnTo>
                    <a:lnTo>
                      <a:pt x="466" y="406"/>
                    </a:lnTo>
                    <a:lnTo>
                      <a:pt x="407" y="400"/>
                    </a:lnTo>
                    <a:lnTo>
                      <a:pt x="348" y="392"/>
                    </a:lnTo>
                    <a:lnTo>
                      <a:pt x="289" y="382"/>
                    </a:lnTo>
                    <a:lnTo>
                      <a:pt x="233" y="371"/>
                    </a:lnTo>
                    <a:lnTo>
                      <a:pt x="180" y="357"/>
                    </a:lnTo>
                    <a:lnTo>
                      <a:pt x="130" y="341"/>
                    </a:lnTo>
                    <a:lnTo>
                      <a:pt x="82" y="324"/>
                    </a:lnTo>
                    <a:lnTo>
                      <a:pt x="39" y="303"/>
                    </a:lnTo>
                    <a:lnTo>
                      <a:pt x="0" y="281"/>
                    </a:lnTo>
                    <a:lnTo>
                      <a:pt x="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15" name="Group 314"/>
            <p:cNvGrpSpPr>
              <a:grpSpLocks noChangeAspect="1"/>
            </p:cNvGrpSpPr>
            <p:nvPr/>
          </p:nvGrpSpPr>
          <p:grpSpPr>
            <a:xfrm>
              <a:off x="5020855" y="4006605"/>
              <a:ext cx="255810" cy="444298"/>
              <a:chOff x="1828800" y="2134870"/>
              <a:chExt cx="301625" cy="523875"/>
            </a:xfrm>
          </p:grpSpPr>
          <p:sp>
            <p:nvSpPr>
              <p:cNvPr id="316"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D91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BBE15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22" name="Group 321"/>
          <p:cNvGrpSpPr>
            <a:grpSpLocks noChangeAspect="1"/>
          </p:cNvGrpSpPr>
          <p:nvPr/>
        </p:nvGrpSpPr>
        <p:grpSpPr>
          <a:xfrm>
            <a:off x="2154206" y="4165529"/>
            <a:ext cx="326074" cy="467625"/>
            <a:chOff x="6819896" y="5029202"/>
            <a:chExt cx="409575" cy="587375"/>
          </a:xfrm>
        </p:grpSpPr>
        <p:sp>
          <p:nvSpPr>
            <p:cNvPr id="334" name="Freeform 40"/>
            <p:cNvSpPr>
              <a:spLocks/>
            </p:cNvSpPr>
            <p:nvPr/>
          </p:nvSpPr>
          <p:spPr bwMode="auto">
            <a:xfrm>
              <a:off x="6819896" y="5029202"/>
              <a:ext cx="409575" cy="587375"/>
            </a:xfrm>
            <a:custGeom>
              <a:avLst/>
              <a:gdLst>
                <a:gd name="T0" fmla="*/ 658 w 1806"/>
                <a:gd name="T1" fmla="*/ 14 h 2586"/>
                <a:gd name="T2" fmla="*/ 783 w 1806"/>
                <a:gd name="T3" fmla="*/ 77 h 2586"/>
                <a:gd name="T4" fmla="*/ 874 w 1806"/>
                <a:gd name="T5" fmla="*/ 181 h 2586"/>
                <a:gd name="T6" fmla="*/ 922 w 1806"/>
                <a:gd name="T7" fmla="*/ 314 h 2586"/>
                <a:gd name="T8" fmla="*/ 917 w 1806"/>
                <a:gd name="T9" fmla="*/ 446 h 2586"/>
                <a:gd name="T10" fmla="*/ 869 w 1806"/>
                <a:gd name="T11" fmla="*/ 561 h 2586"/>
                <a:gd name="T12" fmla="*/ 868 w 1806"/>
                <a:gd name="T13" fmla="*/ 606 h 2586"/>
                <a:gd name="T14" fmla="*/ 965 w 1806"/>
                <a:gd name="T15" fmla="*/ 514 h 2586"/>
                <a:gd name="T16" fmla="*/ 1089 w 1806"/>
                <a:gd name="T17" fmla="*/ 460 h 2586"/>
                <a:gd name="T18" fmla="*/ 1232 w 1806"/>
                <a:gd name="T19" fmla="*/ 451 h 2586"/>
                <a:gd name="T20" fmla="*/ 1368 w 1806"/>
                <a:gd name="T21" fmla="*/ 494 h 2586"/>
                <a:gd name="T22" fmla="*/ 1479 w 1806"/>
                <a:gd name="T23" fmla="*/ 582 h 2586"/>
                <a:gd name="T24" fmla="*/ 1553 w 1806"/>
                <a:gd name="T25" fmla="*/ 701 h 2586"/>
                <a:gd name="T26" fmla="*/ 1580 w 1806"/>
                <a:gd name="T27" fmla="*/ 843 h 2586"/>
                <a:gd name="T28" fmla="*/ 1561 w 1806"/>
                <a:gd name="T29" fmla="*/ 970 h 2586"/>
                <a:gd name="T30" fmla="*/ 1503 w 1806"/>
                <a:gd name="T31" fmla="*/ 1083 h 2586"/>
                <a:gd name="T32" fmla="*/ 1533 w 1806"/>
                <a:gd name="T33" fmla="*/ 1132 h 2586"/>
                <a:gd name="T34" fmla="*/ 1618 w 1806"/>
                <a:gd name="T35" fmla="*/ 1177 h 2586"/>
                <a:gd name="T36" fmla="*/ 1693 w 1806"/>
                <a:gd name="T37" fmla="*/ 1249 h 2586"/>
                <a:gd name="T38" fmla="*/ 1745 w 1806"/>
                <a:gd name="T39" fmla="*/ 1351 h 2586"/>
                <a:gd name="T40" fmla="*/ 1806 w 1806"/>
                <a:gd name="T41" fmla="*/ 2073 h 2586"/>
                <a:gd name="T42" fmla="*/ 1790 w 1806"/>
                <a:gd name="T43" fmla="*/ 2175 h 2586"/>
                <a:gd name="T44" fmla="*/ 1735 w 1806"/>
                <a:gd name="T45" fmla="*/ 2260 h 2586"/>
                <a:gd name="T46" fmla="*/ 1706 w 1806"/>
                <a:gd name="T47" fmla="*/ 2417 h 2586"/>
                <a:gd name="T48" fmla="*/ 1660 w 1806"/>
                <a:gd name="T49" fmla="*/ 2513 h 2586"/>
                <a:gd name="T50" fmla="*/ 1575 w 1806"/>
                <a:gd name="T51" fmla="*/ 2573 h 2586"/>
                <a:gd name="T52" fmla="*/ 863 w 1806"/>
                <a:gd name="T53" fmla="*/ 2586 h 2586"/>
                <a:gd name="T54" fmla="*/ 759 w 1806"/>
                <a:gd name="T55" fmla="*/ 2559 h 2586"/>
                <a:gd name="T56" fmla="*/ 685 w 1806"/>
                <a:gd name="T57" fmla="*/ 2484 h 2586"/>
                <a:gd name="T58" fmla="*/ 657 w 1806"/>
                <a:gd name="T59" fmla="*/ 2380 h 2586"/>
                <a:gd name="T60" fmla="*/ 607 w 1806"/>
                <a:gd name="T61" fmla="*/ 2232 h 2586"/>
                <a:gd name="T62" fmla="*/ 565 w 1806"/>
                <a:gd name="T63" fmla="*/ 2138 h 2586"/>
                <a:gd name="T64" fmla="*/ 571 w 1806"/>
                <a:gd name="T65" fmla="*/ 1911 h 2586"/>
                <a:gd name="T66" fmla="*/ 212 w 1806"/>
                <a:gd name="T67" fmla="*/ 1899 h 2586"/>
                <a:gd name="T68" fmla="*/ 131 w 1806"/>
                <a:gd name="T69" fmla="*/ 1842 h 2586"/>
                <a:gd name="T70" fmla="*/ 89 w 1806"/>
                <a:gd name="T71" fmla="*/ 1751 h 2586"/>
                <a:gd name="T72" fmla="*/ 61 w 1806"/>
                <a:gd name="T73" fmla="*/ 1615 h 2586"/>
                <a:gd name="T74" fmla="*/ 12 w 1806"/>
                <a:gd name="T75" fmla="*/ 1534 h 2586"/>
                <a:gd name="T76" fmla="*/ 0 w 1806"/>
                <a:gd name="T77" fmla="*/ 1445 h 2586"/>
                <a:gd name="T78" fmla="*/ 55 w 1806"/>
                <a:gd name="T79" fmla="*/ 805 h 2586"/>
                <a:gd name="T80" fmla="*/ 103 w 1806"/>
                <a:gd name="T81" fmla="*/ 710 h 2586"/>
                <a:gd name="T82" fmla="*/ 173 w 1806"/>
                <a:gd name="T83" fmla="*/ 643 h 2586"/>
                <a:gd name="T84" fmla="*/ 253 w 1806"/>
                <a:gd name="T85" fmla="*/ 603 h 2586"/>
                <a:gd name="T86" fmla="*/ 235 w 1806"/>
                <a:gd name="T87" fmla="*/ 526 h 2586"/>
                <a:gd name="T88" fmla="*/ 201 w 1806"/>
                <a:gd name="T89" fmla="*/ 406 h 2586"/>
                <a:gd name="T90" fmla="*/ 212 w 1806"/>
                <a:gd name="T91" fmla="*/ 266 h 2586"/>
                <a:gd name="T92" fmla="*/ 276 w 1806"/>
                <a:gd name="T93" fmla="*/ 143 h 2586"/>
                <a:gd name="T94" fmla="*/ 380 w 1806"/>
                <a:gd name="T95" fmla="*/ 51 h 2586"/>
                <a:gd name="T96" fmla="*/ 512 w 1806"/>
                <a:gd name="T97" fmla="*/ 3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6" h="2586">
                  <a:moveTo>
                    <a:pt x="561" y="0"/>
                  </a:moveTo>
                  <a:lnTo>
                    <a:pt x="610" y="3"/>
                  </a:lnTo>
                  <a:lnTo>
                    <a:pt x="658" y="14"/>
                  </a:lnTo>
                  <a:lnTo>
                    <a:pt x="702" y="30"/>
                  </a:lnTo>
                  <a:lnTo>
                    <a:pt x="745" y="51"/>
                  </a:lnTo>
                  <a:lnTo>
                    <a:pt x="783" y="77"/>
                  </a:lnTo>
                  <a:lnTo>
                    <a:pt x="817" y="108"/>
                  </a:lnTo>
                  <a:lnTo>
                    <a:pt x="848" y="143"/>
                  </a:lnTo>
                  <a:lnTo>
                    <a:pt x="874" y="181"/>
                  </a:lnTo>
                  <a:lnTo>
                    <a:pt x="896" y="222"/>
                  </a:lnTo>
                  <a:lnTo>
                    <a:pt x="911" y="266"/>
                  </a:lnTo>
                  <a:lnTo>
                    <a:pt x="922" y="314"/>
                  </a:lnTo>
                  <a:lnTo>
                    <a:pt x="925" y="362"/>
                  </a:lnTo>
                  <a:lnTo>
                    <a:pt x="923" y="405"/>
                  </a:lnTo>
                  <a:lnTo>
                    <a:pt x="917" y="446"/>
                  </a:lnTo>
                  <a:lnTo>
                    <a:pt x="905" y="486"/>
                  </a:lnTo>
                  <a:lnTo>
                    <a:pt x="889" y="525"/>
                  </a:lnTo>
                  <a:lnTo>
                    <a:pt x="869" y="561"/>
                  </a:lnTo>
                  <a:lnTo>
                    <a:pt x="844" y="596"/>
                  </a:lnTo>
                  <a:lnTo>
                    <a:pt x="857" y="600"/>
                  </a:lnTo>
                  <a:lnTo>
                    <a:pt x="868" y="606"/>
                  </a:lnTo>
                  <a:lnTo>
                    <a:pt x="897" y="573"/>
                  </a:lnTo>
                  <a:lnTo>
                    <a:pt x="929" y="542"/>
                  </a:lnTo>
                  <a:lnTo>
                    <a:pt x="965" y="514"/>
                  </a:lnTo>
                  <a:lnTo>
                    <a:pt x="1004" y="491"/>
                  </a:lnTo>
                  <a:lnTo>
                    <a:pt x="1046" y="473"/>
                  </a:lnTo>
                  <a:lnTo>
                    <a:pt x="1089" y="460"/>
                  </a:lnTo>
                  <a:lnTo>
                    <a:pt x="1134" y="450"/>
                  </a:lnTo>
                  <a:lnTo>
                    <a:pt x="1182" y="447"/>
                  </a:lnTo>
                  <a:lnTo>
                    <a:pt x="1232" y="451"/>
                  </a:lnTo>
                  <a:lnTo>
                    <a:pt x="1279" y="460"/>
                  </a:lnTo>
                  <a:lnTo>
                    <a:pt x="1326" y="475"/>
                  </a:lnTo>
                  <a:lnTo>
                    <a:pt x="1368" y="494"/>
                  </a:lnTo>
                  <a:lnTo>
                    <a:pt x="1408" y="520"/>
                  </a:lnTo>
                  <a:lnTo>
                    <a:pt x="1445" y="548"/>
                  </a:lnTo>
                  <a:lnTo>
                    <a:pt x="1479" y="582"/>
                  </a:lnTo>
                  <a:lnTo>
                    <a:pt x="1507" y="618"/>
                  </a:lnTo>
                  <a:lnTo>
                    <a:pt x="1533" y="658"/>
                  </a:lnTo>
                  <a:lnTo>
                    <a:pt x="1553" y="701"/>
                  </a:lnTo>
                  <a:lnTo>
                    <a:pt x="1567" y="747"/>
                  </a:lnTo>
                  <a:lnTo>
                    <a:pt x="1577" y="794"/>
                  </a:lnTo>
                  <a:lnTo>
                    <a:pt x="1580" y="843"/>
                  </a:lnTo>
                  <a:lnTo>
                    <a:pt x="1578" y="886"/>
                  </a:lnTo>
                  <a:lnTo>
                    <a:pt x="1572" y="929"/>
                  </a:lnTo>
                  <a:lnTo>
                    <a:pt x="1561" y="970"/>
                  </a:lnTo>
                  <a:lnTo>
                    <a:pt x="1546" y="1010"/>
                  </a:lnTo>
                  <a:lnTo>
                    <a:pt x="1526" y="1048"/>
                  </a:lnTo>
                  <a:lnTo>
                    <a:pt x="1503" y="1083"/>
                  </a:lnTo>
                  <a:lnTo>
                    <a:pt x="1476" y="1117"/>
                  </a:lnTo>
                  <a:lnTo>
                    <a:pt x="1504" y="1123"/>
                  </a:lnTo>
                  <a:lnTo>
                    <a:pt x="1533" y="1132"/>
                  </a:lnTo>
                  <a:lnTo>
                    <a:pt x="1562" y="1144"/>
                  </a:lnTo>
                  <a:lnTo>
                    <a:pt x="1591" y="1159"/>
                  </a:lnTo>
                  <a:lnTo>
                    <a:pt x="1618" y="1177"/>
                  </a:lnTo>
                  <a:lnTo>
                    <a:pt x="1646" y="1198"/>
                  </a:lnTo>
                  <a:lnTo>
                    <a:pt x="1670" y="1222"/>
                  </a:lnTo>
                  <a:lnTo>
                    <a:pt x="1693" y="1249"/>
                  </a:lnTo>
                  <a:lnTo>
                    <a:pt x="1713" y="1279"/>
                  </a:lnTo>
                  <a:lnTo>
                    <a:pt x="1731" y="1313"/>
                  </a:lnTo>
                  <a:lnTo>
                    <a:pt x="1745" y="1351"/>
                  </a:lnTo>
                  <a:lnTo>
                    <a:pt x="1755" y="1391"/>
                  </a:lnTo>
                  <a:lnTo>
                    <a:pt x="1762" y="1436"/>
                  </a:lnTo>
                  <a:lnTo>
                    <a:pt x="1806" y="2073"/>
                  </a:lnTo>
                  <a:lnTo>
                    <a:pt x="1806" y="2107"/>
                  </a:lnTo>
                  <a:lnTo>
                    <a:pt x="1801" y="2142"/>
                  </a:lnTo>
                  <a:lnTo>
                    <a:pt x="1790" y="2175"/>
                  </a:lnTo>
                  <a:lnTo>
                    <a:pt x="1777" y="2206"/>
                  </a:lnTo>
                  <a:lnTo>
                    <a:pt x="1758" y="2234"/>
                  </a:lnTo>
                  <a:lnTo>
                    <a:pt x="1735" y="2260"/>
                  </a:lnTo>
                  <a:lnTo>
                    <a:pt x="1709" y="2282"/>
                  </a:lnTo>
                  <a:lnTo>
                    <a:pt x="1709" y="2380"/>
                  </a:lnTo>
                  <a:lnTo>
                    <a:pt x="1706" y="2417"/>
                  </a:lnTo>
                  <a:lnTo>
                    <a:pt x="1696" y="2452"/>
                  </a:lnTo>
                  <a:lnTo>
                    <a:pt x="1682" y="2484"/>
                  </a:lnTo>
                  <a:lnTo>
                    <a:pt x="1660" y="2513"/>
                  </a:lnTo>
                  <a:lnTo>
                    <a:pt x="1636" y="2537"/>
                  </a:lnTo>
                  <a:lnTo>
                    <a:pt x="1608" y="2559"/>
                  </a:lnTo>
                  <a:lnTo>
                    <a:pt x="1575" y="2573"/>
                  </a:lnTo>
                  <a:lnTo>
                    <a:pt x="1540" y="2583"/>
                  </a:lnTo>
                  <a:lnTo>
                    <a:pt x="1503" y="2586"/>
                  </a:lnTo>
                  <a:lnTo>
                    <a:pt x="863" y="2586"/>
                  </a:lnTo>
                  <a:lnTo>
                    <a:pt x="826" y="2583"/>
                  </a:lnTo>
                  <a:lnTo>
                    <a:pt x="791" y="2573"/>
                  </a:lnTo>
                  <a:lnTo>
                    <a:pt x="759" y="2559"/>
                  </a:lnTo>
                  <a:lnTo>
                    <a:pt x="730" y="2537"/>
                  </a:lnTo>
                  <a:lnTo>
                    <a:pt x="705" y="2513"/>
                  </a:lnTo>
                  <a:lnTo>
                    <a:pt x="685" y="2484"/>
                  </a:lnTo>
                  <a:lnTo>
                    <a:pt x="670" y="2452"/>
                  </a:lnTo>
                  <a:lnTo>
                    <a:pt x="660" y="2417"/>
                  </a:lnTo>
                  <a:lnTo>
                    <a:pt x="657" y="2380"/>
                  </a:lnTo>
                  <a:lnTo>
                    <a:pt x="657" y="2282"/>
                  </a:lnTo>
                  <a:lnTo>
                    <a:pt x="629" y="2259"/>
                  </a:lnTo>
                  <a:lnTo>
                    <a:pt x="607" y="2232"/>
                  </a:lnTo>
                  <a:lnTo>
                    <a:pt x="588" y="2201"/>
                  </a:lnTo>
                  <a:lnTo>
                    <a:pt x="574" y="2171"/>
                  </a:lnTo>
                  <a:lnTo>
                    <a:pt x="565" y="2138"/>
                  </a:lnTo>
                  <a:lnTo>
                    <a:pt x="560" y="2105"/>
                  </a:lnTo>
                  <a:lnTo>
                    <a:pt x="560" y="2073"/>
                  </a:lnTo>
                  <a:lnTo>
                    <a:pt x="571" y="1911"/>
                  </a:lnTo>
                  <a:lnTo>
                    <a:pt x="280" y="1911"/>
                  </a:lnTo>
                  <a:lnTo>
                    <a:pt x="245" y="1909"/>
                  </a:lnTo>
                  <a:lnTo>
                    <a:pt x="212" y="1899"/>
                  </a:lnTo>
                  <a:lnTo>
                    <a:pt x="182" y="1885"/>
                  </a:lnTo>
                  <a:lnTo>
                    <a:pt x="154" y="1866"/>
                  </a:lnTo>
                  <a:lnTo>
                    <a:pt x="131" y="1842"/>
                  </a:lnTo>
                  <a:lnTo>
                    <a:pt x="112" y="1815"/>
                  </a:lnTo>
                  <a:lnTo>
                    <a:pt x="97" y="1784"/>
                  </a:lnTo>
                  <a:lnTo>
                    <a:pt x="89" y="1751"/>
                  </a:lnTo>
                  <a:lnTo>
                    <a:pt x="85" y="1717"/>
                  </a:lnTo>
                  <a:lnTo>
                    <a:pt x="85" y="1636"/>
                  </a:lnTo>
                  <a:lnTo>
                    <a:pt x="61" y="1615"/>
                  </a:lnTo>
                  <a:lnTo>
                    <a:pt x="41" y="1590"/>
                  </a:lnTo>
                  <a:lnTo>
                    <a:pt x="25" y="1562"/>
                  </a:lnTo>
                  <a:lnTo>
                    <a:pt x="12" y="1534"/>
                  </a:lnTo>
                  <a:lnTo>
                    <a:pt x="4" y="1504"/>
                  </a:lnTo>
                  <a:lnTo>
                    <a:pt x="0" y="1474"/>
                  </a:lnTo>
                  <a:lnTo>
                    <a:pt x="0" y="1445"/>
                  </a:lnTo>
                  <a:lnTo>
                    <a:pt x="39" y="885"/>
                  </a:lnTo>
                  <a:lnTo>
                    <a:pt x="44" y="843"/>
                  </a:lnTo>
                  <a:lnTo>
                    <a:pt x="55" y="805"/>
                  </a:lnTo>
                  <a:lnTo>
                    <a:pt x="67" y="770"/>
                  </a:lnTo>
                  <a:lnTo>
                    <a:pt x="84" y="738"/>
                  </a:lnTo>
                  <a:lnTo>
                    <a:pt x="103" y="710"/>
                  </a:lnTo>
                  <a:lnTo>
                    <a:pt x="124" y="686"/>
                  </a:lnTo>
                  <a:lnTo>
                    <a:pt x="149" y="663"/>
                  </a:lnTo>
                  <a:lnTo>
                    <a:pt x="173" y="643"/>
                  </a:lnTo>
                  <a:lnTo>
                    <a:pt x="199" y="627"/>
                  </a:lnTo>
                  <a:lnTo>
                    <a:pt x="226" y="614"/>
                  </a:lnTo>
                  <a:lnTo>
                    <a:pt x="253" y="603"/>
                  </a:lnTo>
                  <a:lnTo>
                    <a:pt x="280" y="595"/>
                  </a:lnTo>
                  <a:lnTo>
                    <a:pt x="257" y="562"/>
                  </a:lnTo>
                  <a:lnTo>
                    <a:pt x="235" y="526"/>
                  </a:lnTo>
                  <a:lnTo>
                    <a:pt x="220" y="488"/>
                  </a:lnTo>
                  <a:lnTo>
                    <a:pt x="208" y="448"/>
                  </a:lnTo>
                  <a:lnTo>
                    <a:pt x="201" y="406"/>
                  </a:lnTo>
                  <a:lnTo>
                    <a:pt x="198" y="362"/>
                  </a:lnTo>
                  <a:lnTo>
                    <a:pt x="203" y="314"/>
                  </a:lnTo>
                  <a:lnTo>
                    <a:pt x="212" y="266"/>
                  </a:lnTo>
                  <a:lnTo>
                    <a:pt x="228" y="222"/>
                  </a:lnTo>
                  <a:lnTo>
                    <a:pt x="249" y="181"/>
                  </a:lnTo>
                  <a:lnTo>
                    <a:pt x="276" y="143"/>
                  </a:lnTo>
                  <a:lnTo>
                    <a:pt x="306" y="108"/>
                  </a:lnTo>
                  <a:lnTo>
                    <a:pt x="341" y="77"/>
                  </a:lnTo>
                  <a:lnTo>
                    <a:pt x="380" y="51"/>
                  </a:lnTo>
                  <a:lnTo>
                    <a:pt x="421" y="30"/>
                  </a:lnTo>
                  <a:lnTo>
                    <a:pt x="466" y="14"/>
                  </a:lnTo>
                  <a:lnTo>
                    <a:pt x="512" y="3"/>
                  </a:lnTo>
                  <a:lnTo>
                    <a:pt x="561"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41"/>
            <p:cNvSpPr>
              <a:spLocks noEditPoints="1"/>
            </p:cNvSpPr>
            <p:nvPr/>
          </p:nvSpPr>
          <p:spPr bwMode="auto">
            <a:xfrm>
              <a:off x="6845300" y="5054600"/>
              <a:ext cx="176213" cy="382588"/>
            </a:xfrm>
            <a:custGeom>
              <a:avLst/>
              <a:gdLst>
                <a:gd name="T0" fmla="*/ 476 w 778"/>
                <a:gd name="T1" fmla="*/ 574 h 1687"/>
                <a:gd name="T2" fmla="*/ 544 w 778"/>
                <a:gd name="T3" fmla="*/ 576 h 1687"/>
                <a:gd name="T4" fmla="*/ 621 w 778"/>
                <a:gd name="T5" fmla="*/ 580 h 1687"/>
                <a:gd name="T6" fmla="*/ 690 w 778"/>
                <a:gd name="T7" fmla="*/ 588 h 1687"/>
                <a:gd name="T8" fmla="*/ 701 w 778"/>
                <a:gd name="T9" fmla="*/ 592 h 1687"/>
                <a:gd name="T10" fmla="*/ 678 w 778"/>
                <a:gd name="T11" fmla="*/ 682 h 1687"/>
                <a:gd name="T12" fmla="*/ 676 w 778"/>
                <a:gd name="T13" fmla="*/ 774 h 1687"/>
                <a:gd name="T14" fmla="*/ 693 w 778"/>
                <a:gd name="T15" fmla="*/ 858 h 1687"/>
                <a:gd name="T16" fmla="*/ 728 w 778"/>
                <a:gd name="T17" fmla="*/ 936 h 1687"/>
                <a:gd name="T18" fmla="*/ 778 w 778"/>
                <a:gd name="T19" fmla="*/ 1005 h 1687"/>
                <a:gd name="T20" fmla="*/ 721 w 778"/>
                <a:gd name="T21" fmla="*/ 1020 h 1687"/>
                <a:gd name="T22" fmla="*/ 663 w 778"/>
                <a:gd name="T23" fmla="*/ 1047 h 1687"/>
                <a:gd name="T24" fmla="*/ 609 w 778"/>
                <a:gd name="T25" fmla="*/ 1086 h 1687"/>
                <a:gd name="T26" fmla="*/ 561 w 778"/>
                <a:gd name="T27" fmla="*/ 1138 h 1687"/>
                <a:gd name="T28" fmla="*/ 523 w 778"/>
                <a:gd name="T29" fmla="*/ 1202 h 1687"/>
                <a:gd name="T30" fmla="*/ 498 w 778"/>
                <a:gd name="T31" fmla="*/ 1280 h 1687"/>
                <a:gd name="T32" fmla="*/ 467 w 778"/>
                <a:gd name="T33" fmla="*/ 1687 h 1687"/>
                <a:gd name="T34" fmla="*/ 146 w 778"/>
                <a:gd name="T35" fmla="*/ 1684 h 1687"/>
                <a:gd name="T36" fmla="*/ 110 w 778"/>
                <a:gd name="T37" fmla="*/ 1663 h 1687"/>
                <a:gd name="T38" fmla="*/ 89 w 778"/>
                <a:gd name="T39" fmla="*/ 1627 h 1687"/>
                <a:gd name="T40" fmla="*/ 85 w 778"/>
                <a:gd name="T41" fmla="*/ 1457 h 1687"/>
                <a:gd name="T42" fmla="*/ 43 w 778"/>
                <a:gd name="T43" fmla="*/ 1437 h 1687"/>
                <a:gd name="T44" fmla="*/ 15 w 778"/>
                <a:gd name="T45" fmla="*/ 1403 h 1687"/>
                <a:gd name="T46" fmla="*/ 1 w 778"/>
                <a:gd name="T47" fmla="*/ 1362 h 1687"/>
                <a:gd name="T48" fmla="*/ 39 w 778"/>
                <a:gd name="T49" fmla="*/ 781 h 1687"/>
                <a:gd name="T50" fmla="*/ 53 w 778"/>
                <a:gd name="T51" fmla="*/ 718 h 1687"/>
                <a:gd name="T52" fmla="*/ 78 w 778"/>
                <a:gd name="T53" fmla="*/ 670 h 1687"/>
                <a:gd name="T54" fmla="*/ 112 w 778"/>
                <a:gd name="T55" fmla="*/ 634 h 1687"/>
                <a:gd name="T56" fmla="*/ 151 w 778"/>
                <a:gd name="T57" fmla="*/ 608 h 1687"/>
                <a:gd name="T58" fmla="*/ 191 w 778"/>
                <a:gd name="T59" fmla="*/ 593 h 1687"/>
                <a:gd name="T60" fmla="*/ 244 w 778"/>
                <a:gd name="T61" fmla="*/ 583 h 1687"/>
                <a:gd name="T62" fmla="*/ 318 w 778"/>
                <a:gd name="T63" fmla="*/ 577 h 1687"/>
                <a:gd name="T64" fmla="*/ 393 w 778"/>
                <a:gd name="T65" fmla="*/ 575 h 1687"/>
                <a:gd name="T66" fmla="*/ 450 w 778"/>
                <a:gd name="T67" fmla="*/ 574 h 1687"/>
                <a:gd name="T68" fmla="*/ 491 w 778"/>
                <a:gd name="T69" fmla="*/ 4 h 1687"/>
                <a:gd name="T70" fmla="*/ 565 w 778"/>
                <a:gd name="T71" fmla="*/ 29 h 1687"/>
                <a:gd name="T72" fmla="*/ 627 w 778"/>
                <a:gd name="T73" fmla="*/ 74 h 1687"/>
                <a:gd name="T74" fmla="*/ 673 w 778"/>
                <a:gd name="T75" fmla="*/ 136 h 1687"/>
                <a:gd name="T76" fmla="*/ 697 w 778"/>
                <a:gd name="T77" fmla="*/ 210 h 1687"/>
                <a:gd name="T78" fmla="*/ 698 w 778"/>
                <a:gd name="T79" fmla="*/ 293 h 1687"/>
                <a:gd name="T80" fmla="*/ 674 w 778"/>
                <a:gd name="T81" fmla="*/ 368 h 1687"/>
                <a:gd name="T82" fmla="*/ 628 w 778"/>
                <a:gd name="T83" fmla="*/ 431 h 1687"/>
                <a:gd name="T84" fmla="*/ 566 w 778"/>
                <a:gd name="T85" fmla="*/ 477 h 1687"/>
                <a:gd name="T86" fmla="*/ 491 w 778"/>
                <a:gd name="T87" fmla="*/ 503 h 1687"/>
                <a:gd name="T88" fmla="*/ 410 w 778"/>
                <a:gd name="T89" fmla="*/ 503 h 1687"/>
                <a:gd name="T90" fmla="*/ 334 w 778"/>
                <a:gd name="T91" fmla="*/ 477 h 1687"/>
                <a:gd name="T92" fmla="*/ 272 w 778"/>
                <a:gd name="T93" fmla="*/ 431 h 1687"/>
                <a:gd name="T94" fmla="*/ 227 w 778"/>
                <a:gd name="T95" fmla="*/ 368 h 1687"/>
                <a:gd name="T96" fmla="*/ 203 w 778"/>
                <a:gd name="T97" fmla="*/ 293 h 1687"/>
                <a:gd name="T98" fmla="*/ 203 w 778"/>
                <a:gd name="T99" fmla="*/ 210 h 1687"/>
                <a:gd name="T100" fmla="*/ 228 w 778"/>
                <a:gd name="T101" fmla="*/ 136 h 1687"/>
                <a:gd name="T102" fmla="*/ 273 w 778"/>
                <a:gd name="T103" fmla="*/ 74 h 1687"/>
                <a:gd name="T104" fmla="*/ 336 w 778"/>
                <a:gd name="T105" fmla="*/ 29 h 1687"/>
                <a:gd name="T106" fmla="*/ 410 w 778"/>
                <a:gd name="T107" fmla="*/ 4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8" h="1687">
                  <a:moveTo>
                    <a:pt x="450" y="574"/>
                  </a:moveTo>
                  <a:lnTo>
                    <a:pt x="476" y="574"/>
                  </a:lnTo>
                  <a:lnTo>
                    <a:pt x="508" y="575"/>
                  </a:lnTo>
                  <a:lnTo>
                    <a:pt x="544" y="576"/>
                  </a:lnTo>
                  <a:lnTo>
                    <a:pt x="582" y="577"/>
                  </a:lnTo>
                  <a:lnTo>
                    <a:pt x="621" y="580"/>
                  </a:lnTo>
                  <a:lnTo>
                    <a:pt x="657" y="583"/>
                  </a:lnTo>
                  <a:lnTo>
                    <a:pt x="690" y="588"/>
                  </a:lnTo>
                  <a:lnTo>
                    <a:pt x="695" y="589"/>
                  </a:lnTo>
                  <a:lnTo>
                    <a:pt x="701" y="592"/>
                  </a:lnTo>
                  <a:lnTo>
                    <a:pt x="686" y="636"/>
                  </a:lnTo>
                  <a:lnTo>
                    <a:pt x="678" y="682"/>
                  </a:lnTo>
                  <a:lnTo>
                    <a:pt x="674" y="731"/>
                  </a:lnTo>
                  <a:lnTo>
                    <a:pt x="676" y="774"/>
                  </a:lnTo>
                  <a:lnTo>
                    <a:pt x="682" y="817"/>
                  </a:lnTo>
                  <a:lnTo>
                    <a:pt x="693" y="858"/>
                  </a:lnTo>
                  <a:lnTo>
                    <a:pt x="709" y="898"/>
                  </a:lnTo>
                  <a:lnTo>
                    <a:pt x="728" y="936"/>
                  </a:lnTo>
                  <a:lnTo>
                    <a:pt x="751" y="971"/>
                  </a:lnTo>
                  <a:lnTo>
                    <a:pt x="778" y="1005"/>
                  </a:lnTo>
                  <a:lnTo>
                    <a:pt x="750" y="1011"/>
                  </a:lnTo>
                  <a:lnTo>
                    <a:pt x="721" y="1020"/>
                  </a:lnTo>
                  <a:lnTo>
                    <a:pt x="693" y="1032"/>
                  </a:lnTo>
                  <a:lnTo>
                    <a:pt x="663" y="1047"/>
                  </a:lnTo>
                  <a:lnTo>
                    <a:pt x="636" y="1065"/>
                  </a:lnTo>
                  <a:lnTo>
                    <a:pt x="609" y="1086"/>
                  </a:lnTo>
                  <a:lnTo>
                    <a:pt x="584" y="1110"/>
                  </a:lnTo>
                  <a:lnTo>
                    <a:pt x="561" y="1138"/>
                  </a:lnTo>
                  <a:lnTo>
                    <a:pt x="541" y="1168"/>
                  </a:lnTo>
                  <a:lnTo>
                    <a:pt x="523" y="1202"/>
                  </a:lnTo>
                  <a:lnTo>
                    <a:pt x="509" y="1240"/>
                  </a:lnTo>
                  <a:lnTo>
                    <a:pt x="498" y="1280"/>
                  </a:lnTo>
                  <a:lnTo>
                    <a:pt x="492" y="1326"/>
                  </a:lnTo>
                  <a:lnTo>
                    <a:pt x="467" y="1687"/>
                  </a:lnTo>
                  <a:lnTo>
                    <a:pt x="168" y="1687"/>
                  </a:lnTo>
                  <a:lnTo>
                    <a:pt x="146" y="1684"/>
                  </a:lnTo>
                  <a:lnTo>
                    <a:pt x="127" y="1675"/>
                  </a:lnTo>
                  <a:lnTo>
                    <a:pt x="110" y="1663"/>
                  </a:lnTo>
                  <a:lnTo>
                    <a:pt x="97" y="1646"/>
                  </a:lnTo>
                  <a:lnTo>
                    <a:pt x="89" y="1627"/>
                  </a:lnTo>
                  <a:lnTo>
                    <a:pt x="85" y="1605"/>
                  </a:lnTo>
                  <a:lnTo>
                    <a:pt x="85" y="1457"/>
                  </a:lnTo>
                  <a:lnTo>
                    <a:pt x="63" y="1449"/>
                  </a:lnTo>
                  <a:lnTo>
                    <a:pt x="43" y="1437"/>
                  </a:lnTo>
                  <a:lnTo>
                    <a:pt x="27" y="1421"/>
                  </a:lnTo>
                  <a:lnTo>
                    <a:pt x="15" y="1403"/>
                  </a:lnTo>
                  <a:lnTo>
                    <a:pt x="5" y="1382"/>
                  </a:lnTo>
                  <a:lnTo>
                    <a:pt x="1" y="1362"/>
                  </a:lnTo>
                  <a:lnTo>
                    <a:pt x="0" y="1341"/>
                  </a:lnTo>
                  <a:lnTo>
                    <a:pt x="39" y="781"/>
                  </a:lnTo>
                  <a:lnTo>
                    <a:pt x="44" y="748"/>
                  </a:lnTo>
                  <a:lnTo>
                    <a:pt x="53" y="718"/>
                  </a:lnTo>
                  <a:lnTo>
                    <a:pt x="63" y="693"/>
                  </a:lnTo>
                  <a:lnTo>
                    <a:pt x="78" y="670"/>
                  </a:lnTo>
                  <a:lnTo>
                    <a:pt x="94" y="651"/>
                  </a:lnTo>
                  <a:lnTo>
                    <a:pt x="112" y="634"/>
                  </a:lnTo>
                  <a:lnTo>
                    <a:pt x="131" y="620"/>
                  </a:lnTo>
                  <a:lnTo>
                    <a:pt x="151" y="608"/>
                  </a:lnTo>
                  <a:lnTo>
                    <a:pt x="171" y="600"/>
                  </a:lnTo>
                  <a:lnTo>
                    <a:pt x="191" y="593"/>
                  </a:lnTo>
                  <a:lnTo>
                    <a:pt x="211" y="588"/>
                  </a:lnTo>
                  <a:lnTo>
                    <a:pt x="244" y="583"/>
                  </a:lnTo>
                  <a:lnTo>
                    <a:pt x="280" y="580"/>
                  </a:lnTo>
                  <a:lnTo>
                    <a:pt x="318" y="577"/>
                  </a:lnTo>
                  <a:lnTo>
                    <a:pt x="356" y="576"/>
                  </a:lnTo>
                  <a:lnTo>
                    <a:pt x="393" y="575"/>
                  </a:lnTo>
                  <a:lnTo>
                    <a:pt x="424" y="574"/>
                  </a:lnTo>
                  <a:lnTo>
                    <a:pt x="450" y="574"/>
                  </a:lnTo>
                  <a:close/>
                  <a:moveTo>
                    <a:pt x="450" y="0"/>
                  </a:moveTo>
                  <a:lnTo>
                    <a:pt x="491" y="4"/>
                  </a:lnTo>
                  <a:lnTo>
                    <a:pt x="529" y="14"/>
                  </a:lnTo>
                  <a:lnTo>
                    <a:pt x="565" y="29"/>
                  </a:lnTo>
                  <a:lnTo>
                    <a:pt x="598" y="50"/>
                  </a:lnTo>
                  <a:lnTo>
                    <a:pt x="627" y="74"/>
                  </a:lnTo>
                  <a:lnTo>
                    <a:pt x="652" y="104"/>
                  </a:lnTo>
                  <a:lnTo>
                    <a:pt x="673" y="136"/>
                  </a:lnTo>
                  <a:lnTo>
                    <a:pt x="687" y="172"/>
                  </a:lnTo>
                  <a:lnTo>
                    <a:pt x="697" y="210"/>
                  </a:lnTo>
                  <a:lnTo>
                    <a:pt x="701" y="251"/>
                  </a:lnTo>
                  <a:lnTo>
                    <a:pt x="698" y="293"/>
                  </a:lnTo>
                  <a:lnTo>
                    <a:pt x="689" y="332"/>
                  </a:lnTo>
                  <a:lnTo>
                    <a:pt x="674" y="368"/>
                  </a:lnTo>
                  <a:lnTo>
                    <a:pt x="654" y="401"/>
                  </a:lnTo>
                  <a:lnTo>
                    <a:pt x="628" y="431"/>
                  </a:lnTo>
                  <a:lnTo>
                    <a:pt x="599" y="456"/>
                  </a:lnTo>
                  <a:lnTo>
                    <a:pt x="566" y="477"/>
                  </a:lnTo>
                  <a:lnTo>
                    <a:pt x="530" y="493"/>
                  </a:lnTo>
                  <a:lnTo>
                    <a:pt x="491" y="503"/>
                  </a:lnTo>
                  <a:lnTo>
                    <a:pt x="450" y="506"/>
                  </a:lnTo>
                  <a:lnTo>
                    <a:pt x="410" y="503"/>
                  </a:lnTo>
                  <a:lnTo>
                    <a:pt x="371" y="493"/>
                  </a:lnTo>
                  <a:lnTo>
                    <a:pt x="334" y="477"/>
                  </a:lnTo>
                  <a:lnTo>
                    <a:pt x="301" y="456"/>
                  </a:lnTo>
                  <a:lnTo>
                    <a:pt x="272" y="431"/>
                  </a:lnTo>
                  <a:lnTo>
                    <a:pt x="247" y="401"/>
                  </a:lnTo>
                  <a:lnTo>
                    <a:pt x="227" y="368"/>
                  </a:lnTo>
                  <a:lnTo>
                    <a:pt x="211" y="332"/>
                  </a:lnTo>
                  <a:lnTo>
                    <a:pt x="203" y="293"/>
                  </a:lnTo>
                  <a:lnTo>
                    <a:pt x="199" y="251"/>
                  </a:lnTo>
                  <a:lnTo>
                    <a:pt x="203" y="210"/>
                  </a:lnTo>
                  <a:lnTo>
                    <a:pt x="212" y="172"/>
                  </a:lnTo>
                  <a:lnTo>
                    <a:pt x="228" y="136"/>
                  </a:lnTo>
                  <a:lnTo>
                    <a:pt x="248" y="104"/>
                  </a:lnTo>
                  <a:lnTo>
                    <a:pt x="273" y="74"/>
                  </a:lnTo>
                  <a:lnTo>
                    <a:pt x="303" y="50"/>
                  </a:lnTo>
                  <a:lnTo>
                    <a:pt x="336" y="29"/>
                  </a:lnTo>
                  <a:lnTo>
                    <a:pt x="372" y="14"/>
                  </a:lnTo>
                  <a:lnTo>
                    <a:pt x="410" y="4"/>
                  </a:lnTo>
                  <a:lnTo>
                    <a:pt x="45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Freeform 42"/>
            <p:cNvSpPr>
              <a:spLocks noEditPoints="1"/>
            </p:cNvSpPr>
            <p:nvPr/>
          </p:nvSpPr>
          <p:spPr bwMode="auto">
            <a:xfrm>
              <a:off x="6972300" y="5156200"/>
              <a:ext cx="231775" cy="434975"/>
            </a:xfrm>
            <a:custGeom>
              <a:avLst/>
              <a:gdLst>
                <a:gd name="T0" fmla="*/ 536 w 1022"/>
                <a:gd name="T1" fmla="*/ 651 h 1914"/>
                <a:gd name="T2" fmla="*/ 602 w 1022"/>
                <a:gd name="T3" fmla="*/ 652 h 1914"/>
                <a:gd name="T4" fmla="*/ 678 w 1022"/>
                <a:gd name="T5" fmla="*/ 655 h 1914"/>
                <a:gd name="T6" fmla="*/ 751 w 1022"/>
                <a:gd name="T7" fmla="*/ 662 h 1914"/>
                <a:gd name="T8" fmla="*/ 802 w 1022"/>
                <a:gd name="T9" fmla="*/ 672 h 1914"/>
                <a:gd name="T10" fmla="*/ 845 w 1022"/>
                <a:gd name="T11" fmla="*/ 687 h 1914"/>
                <a:gd name="T12" fmla="*/ 886 w 1022"/>
                <a:gd name="T13" fmla="*/ 712 h 1914"/>
                <a:gd name="T14" fmla="*/ 923 w 1022"/>
                <a:gd name="T15" fmla="*/ 747 h 1914"/>
                <a:gd name="T16" fmla="*/ 954 w 1022"/>
                <a:gd name="T17" fmla="*/ 792 h 1914"/>
                <a:gd name="T18" fmla="*/ 973 w 1022"/>
                <a:gd name="T19" fmla="*/ 851 h 1914"/>
                <a:gd name="T20" fmla="*/ 1022 w 1022"/>
                <a:gd name="T21" fmla="*/ 1520 h 1914"/>
                <a:gd name="T22" fmla="*/ 1018 w 1022"/>
                <a:gd name="T23" fmla="*/ 1562 h 1914"/>
                <a:gd name="T24" fmla="*/ 999 w 1022"/>
                <a:gd name="T25" fmla="*/ 1602 h 1914"/>
                <a:gd name="T26" fmla="*/ 967 w 1022"/>
                <a:gd name="T27" fmla="*/ 1634 h 1914"/>
                <a:gd name="T28" fmla="*/ 925 w 1022"/>
                <a:gd name="T29" fmla="*/ 1652 h 1914"/>
                <a:gd name="T30" fmla="*/ 923 w 1022"/>
                <a:gd name="T31" fmla="*/ 1841 h 1914"/>
                <a:gd name="T32" fmla="*/ 904 w 1022"/>
                <a:gd name="T33" fmla="*/ 1879 h 1914"/>
                <a:gd name="T34" fmla="*/ 872 w 1022"/>
                <a:gd name="T35" fmla="*/ 1905 h 1914"/>
                <a:gd name="T36" fmla="*/ 831 w 1022"/>
                <a:gd name="T37" fmla="*/ 1914 h 1914"/>
                <a:gd name="T38" fmla="*/ 170 w 1022"/>
                <a:gd name="T39" fmla="*/ 1911 h 1914"/>
                <a:gd name="T40" fmla="*/ 133 w 1022"/>
                <a:gd name="T41" fmla="*/ 1893 h 1914"/>
                <a:gd name="T42" fmla="*/ 106 w 1022"/>
                <a:gd name="T43" fmla="*/ 1861 h 1914"/>
                <a:gd name="T44" fmla="*/ 97 w 1022"/>
                <a:gd name="T45" fmla="*/ 1820 h 1914"/>
                <a:gd name="T46" fmla="*/ 75 w 1022"/>
                <a:gd name="T47" fmla="*/ 1645 h 1914"/>
                <a:gd name="T48" fmla="*/ 38 w 1022"/>
                <a:gd name="T49" fmla="*/ 1619 h 1914"/>
                <a:gd name="T50" fmla="*/ 12 w 1022"/>
                <a:gd name="T51" fmla="*/ 1582 h 1914"/>
                <a:gd name="T52" fmla="*/ 1 w 1022"/>
                <a:gd name="T53" fmla="*/ 1541 h 1914"/>
                <a:gd name="T54" fmla="*/ 44 w 1022"/>
                <a:gd name="T55" fmla="*/ 885 h 1914"/>
                <a:gd name="T56" fmla="*/ 58 w 1022"/>
                <a:gd name="T57" fmla="*/ 820 h 1914"/>
                <a:gd name="T58" fmla="*/ 83 w 1022"/>
                <a:gd name="T59" fmla="*/ 768 h 1914"/>
                <a:gd name="T60" fmla="*/ 117 w 1022"/>
                <a:gd name="T61" fmla="*/ 728 h 1914"/>
                <a:gd name="T62" fmla="*/ 156 w 1022"/>
                <a:gd name="T63" fmla="*/ 698 h 1914"/>
                <a:gd name="T64" fmla="*/ 198 w 1022"/>
                <a:gd name="T65" fmla="*/ 678 h 1914"/>
                <a:gd name="T66" fmla="*/ 239 w 1022"/>
                <a:gd name="T67" fmla="*/ 666 h 1914"/>
                <a:gd name="T68" fmla="*/ 307 w 1022"/>
                <a:gd name="T69" fmla="*/ 658 h 1914"/>
                <a:gd name="T70" fmla="*/ 383 w 1022"/>
                <a:gd name="T71" fmla="*/ 653 h 1914"/>
                <a:gd name="T72" fmla="*/ 455 w 1022"/>
                <a:gd name="T73" fmla="*/ 651 h 1914"/>
                <a:gd name="T74" fmla="*/ 511 w 1022"/>
                <a:gd name="T75" fmla="*/ 651 h 1914"/>
                <a:gd name="T76" fmla="*/ 553 w 1022"/>
                <a:gd name="T77" fmla="*/ 3 h 1914"/>
                <a:gd name="T78" fmla="*/ 630 w 1022"/>
                <a:gd name="T79" fmla="*/ 26 h 1914"/>
                <a:gd name="T80" fmla="*/ 697 w 1022"/>
                <a:gd name="T81" fmla="*/ 70 h 1914"/>
                <a:gd name="T82" fmla="*/ 749 w 1022"/>
                <a:gd name="T83" fmla="*/ 130 h 1914"/>
                <a:gd name="T84" fmla="*/ 783 w 1022"/>
                <a:gd name="T85" fmla="*/ 203 h 1914"/>
                <a:gd name="T86" fmla="*/ 796 w 1022"/>
                <a:gd name="T87" fmla="*/ 284 h 1914"/>
                <a:gd name="T88" fmla="*/ 785 w 1022"/>
                <a:gd name="T89" fmla="*/ 367 h 1914"/>
                <a:gd name="T90" fmla="*/ 751 w 1022"/>
                <a:gd name="T91" fmla="*/ 441 h 1914"/>
                <a:gd name="T92" fmla="*/ 699 w 1022"/>
                <a:gd name="T93" fmla="*/ 502 h 1914"/>
                <a:gd name="T94" fmla="*/ 632 w 1022"/>
                <a:gd name="T95" fmla="*/ 546 h 1914"/>
                <a:gd name="T96" fmla="*/ 553 w 1022"/>
                <a:gd name="T97" fmla="*/ 570 h 1914"/>
                <a:gd name="T98" fmla="*/ 469 w 1022"/>
                <a:gd name="T99" fmla="*/ 570 h 1914"/>
                <a:gd name="T100" fmla="*/ 391 w 1022"/>
                <a:gd name="T101" fmla="*/ 546 h 1914"/>
                <a:gd name="T102" fmla="*/ 323 w 1022"/>
                <a:gd name="T103" fmla="*/ 502 h 1914"/>
                <a:gd name="T104" fmla="*/ 271 w 1022"/>
                <a:gd name="T105" fmla="*/ 441 h 1914"/>
                <a:gd name="T106" fmla="*/ 237 w 1022"/>
                <a:gd name="T107" fmla="*/ 367 h 1914"/>
                <a:gd name="T108" fmla="*/ 227 w 1022"/>
                <a:gd name="T109" fmla="*/ 284 h 1914"/>
                <a:gd name="T110" fmla="*/ 239 w 1022"/>
                <a:gd name="T111" fmla="*/ 203 h 1914"/>
                <a:gd name="T112" fmla="*/ 273 w 1022"/>
                <a:gd name="T113" fmla="*/ 130 h 1914"/>
                <a:gd name="T114" fmla="*/ 325 w 1022"/>
                <a:gd name="T115" fmla="*/ 70 h 1914"/>
                <a:gd name="T116" fmla="*/ 392 w 1022"/>
                <a:gd name="T117" fmla="*/ 26 h 1914"/>
                <a:gd name="T118" fmla="*/ 470 w 1022"/>
                <a:gd name="T119" fmla="*/ 3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2" h="1914">
                  <a:moveTo>
                    <a:pt x="511" y="651"/>
                  </a:moveTo>
                  <a:lnTo>
                    <a:pt x="536" y="651"/>
                  </a:lnTo>
                  <a:lnTo>
                    <a:pt x="567" y="651"/>
                  </a:lnTo>
                  <a:lnTo>
                    <a:pt x="602" y="652"/>
                  </a:lnTo>
                  <a:lnTo>
                    <a:pt x="639" y="653"/>
                  </a:lnTo>
                  <a:lnTo>
                    <a:pt x="678" y="655"/>
                  </a:lnTo>
                  <a:lnTo>
                    <a:pt x="715" y="658"/>
                  </a:lnTo>
                  <a:lnTo>
                    <a:pt x="751" y="662"/>
                  </a:lnTo>
                  <a:lnTo>
                    <a:pt x="782" y="666"/>
                  </a:lnTo>
                  <a:lnTo>
                    <a:pt x="802" y="672"/>
                  </a:lnTo>
                  <a:lnTo>
                    <a:pt x="824" y="678"/>
                  </a:lnTo>
                  <a:lnTo>
                    <a:pt x="845" y="687"/>
                  </a:lnTo>
                  <a:lnTo>
                    <a:pt x="866" y="698"/>
                  </a:lnTo>
                  <a:lnTo>
                    <a:pt x="886" y="712"/>
                  </a:lnTo>
                  <a:lnTo>
                    <a:pt x="906" y="728"/>
                  </a:lnTo>
                  <a:lnTo>
                    <a:pt x="923" y="747"/>
                  </a:lnTo>
                  <a:lnTo>
                    <a:pt x="940" y="768"/>
                  </a:lnTo>
                  <a:lnTo>
                    <a:pt x="954" y="792"/>
                  </a:lnTo>
                  <a:lnTo>
                    <a:pt x="964" y="820"/>
                  </a:lnTo>
                  <a:lnTo>
                    <a:pt x="973" y="851"/>
                  </a:lnTo>
                  <a:lnTo>
                    <a:pt x="978" y="885"/>
                  </a:lnTo>
                  <a:lnTo>
                    <a:pt x="1022" y="1520"/>
                  </a:lnTo>
                  <a:lnTo>
                    <a:pt x="1022" y="1541"/>
                  </a:lnTo>
                  <a:lnTo>
                    <a:pt x="1018" y="1562"/>
                  </a:lnTo>
                  <a:lnTo>
                    <a:pt x="1010" y="1582"/>
                  </a:lnTo>
                  <a:lnTo>
                    <a:pt x="999" y="1602"/>
                  </a:lnTo>
                  <a:lnTo>
                    <a:pt x="984" y="1619"/>
                  </a:lnTo>
                  <a:lnTo>
                    <a:pt x="967" y="1634"/>
                  </a:lnTo>
                  <a:lnTo>
                    <a:pt x="947" y="1645"/>
                  </a:lnTo>
                  <a:lnTo>
                    <a:pt x="925" y="1652"/>
                  </a:lnTo>
                  <a:lnTo>
                    <a:pt x="925" y="1820"/>
                  </a:lnTo>
                  <a:lnTo>
                    <a:pt x="923" y="1841"/>
                  </a:lnTo>
                  <a:lnTo>
                    <a:pt x="916" y="1861"/>
                  </a:lnTo>
                  <a:lnTo>
                    <a:pt x="904" y="1879"/>
                  </a:lnTo>
                  <a:lnTo>
                    <a:pt x="890" y="1893"/>
                  </a:lnTo>
                  <a:lnTo>
                    <a:pt x="872" y="1905"/>
                  </a:lnTo>
                  <a:lnTo>
                    <a:pt x="853" y="1911"/>
                  </a:lnTo>
                  <a:lnTo>
                    <a:pt x="831" y="1914"/>
                  </a:lnTo>
                  <a:lnTo>
                    <a:pt x="191" y="1914"/>
                  </a:lnTo>
                  <a:lnTo>
                    <a:pt x="170" y="1911"/>
                  </a:lnTo>
                  <a:lnTo>
                    <a:pt x="150" y="1905"/>
                  </a:lnTo>
                  <a:lnTo>
                    <a:pt x="133" y="1893"/>
                  </a:lnTo>
                  <a:lnTo>
                    <a:pt x="118" y="1879"/>
                  </a:lnTo>
                  <a:lnTo>
                    <a:pt x="106" y="1861"/>
                  </a:lnTo>
                  <a:lnTo>
                    <a:pt x="100" y="1841"/>
                  </a:lnTo>
                  <a:lnTo>
                    <a:pt x="97" y="1820"/>
                  </a:lnTo>
                  <a:lnTo>
                    <a:pt x="97" y="1652"/>
                  </a:lnTo>
                  <a:lnTo>
                    <a:pt x="75" y="1645"/>
                  </a:lnTo>
                  <a:lnTo>
                    <a:pt x="55" y="1634"/>
                  </a:lnTo>
                  <a:lnTo>
                    <a:pt x="38" y="1619"/>
                  </a:lnTo>
                  <a:lnTo>
                    <a:pt x="23" y="1601"/>
                  </a:lnTo>
                  <a:lnTo>
                    <a:pt x="12" y="1582"/>
                  </a:lnTo>
                  <a:lnTo>
                    <a:pt x="5" y="1562"/>
                  </a:lnTo>
                  <a:lnTo>
                    <a:pt x="1" y="1541"/>
                  </a:lnTo>
                  <a:lnTo>
                    <a:pt x="0" y="1520"/>
                  </a:lnTo>
                  <a:lnTo>
                    <a:pt x="44" y="885"/>
                  </a:lnTo>
                  <a:lnTo>
                    <a:pt x="49" y="851"/>
                  </a:lnTo>
                  <a:lnTo>
                    <a:pt x="58" y="820"/>
                  </a:lnTo>
                  <a:lnTo>
                    <a:pt x="69" y="792"/>
                  </a:lnTo>
                  <a:lnTo>
                    <a:pt x="83" y="768"/>
                  </a:lnTo>
                  <a:lnTo>
                    <a:pt x="99" y="747"/>
                  </a:lnTo>
                  <a:lnTo>
                    <a:pt x="117" y="728"/>
                  </a:lnTo>
                  <a:lnTo>
                    <a:pt x="136" y="712"/>
                  </a:lnTo>
                  <a:lnTo>
                    <a:pt x="156" y="698"/>
                  </a:lnTo>
                  <a:lnTo>
                    <a:pt x="177" y="687"/>
                  </a:lnTo>
                  <a:lnTo>
                    <a:pt x="198" y="678"/>
                  </a:lnTo>
                  <a:lnTo>
                    <a:pt x="219" y="672"/>
                  </a:lnTo>
                  <a:lnTo>
                    <a:pt x="239" y="666"/>
                  </a:lnTo>
                  <a:lnTo>
                    <a:pt x="271" y="662"/>
                  </a:lnTo>
                  <a:lnTo>
                    <a:pt x="307" y="658"/>
                  </a:lnTo>
                  <a:lnTo>
                    <a:pt x="345" y="655"/>
                  </a:lnTo>
                  <a:lnTo>
                    <a:pt x="383" y="653"/>
                  </a:lnTo>
                  <a:lnTo>
                    <a:pt x="420" y="652"/>
                  </a:lnTo>
                  <a:lnTo>
                    <a:pt x="455" y="651"/>
                  </a:lnTo>
                  <a:lnTo>
                    <a:pt x="486" y="651"/>
                  </a:lnTo>
                  <a:lnTo>
                    <a:pt x="511" y="651"/>
                  </a:lnTo>
                  <a:close/>
                  <a:moveTo>
                    <a:pt x="511" y="0"/>
                  </a:moveTo>
                  <a:lnTo>
                    <a:pt x="553" y="3"/>
                  </a:lnTo>
                  <a:lnTo>
                    <a:pt x="593" y="13"/>
                  </a:lnTo>
                  <a:lnTo>
                    <a:pt x="630" y="26"/>
                  </a:lnTo>
                  <a:lnTo>
                    <a:pt x="665" y="46"/>
                  </a:lnTo>
                  <a:lnTo>
                    <a:pt x="697" y="70"/>
                  </a:lnTo>
                  <a:lnTo>
                    <a:pt x="725" y="98"/>
                  </a:lnTo>
                  <a:lnTo>
                    <a:pt x="749" y="130"/>
                  </a:lnTo>
                  <a:lnTo>
                    <a:pt x="769" y="165"/>
                  </a:lnTo>
                  <a:lnTo>
                    <a:pt x="783" y="203"/>
                  </a:lnTo>
                  <a:lnTo>
                    <a:pt x="792" y="242"/>
                  </a:lnTo>
                  <a:lnTo>
                    <a:pt x="796" y="284"/>
                  </a:lnTo>
                  <a:lnTo>
                    <a:pt x="793" y="326"/>
                  </a:lnTo>
                  <a:lnTo>
                    <a:pt x="785" y="367"/>
                  </a:lnTo>
                  <a:lnTo>
                    <a:pt x="770" y="406"/>
                  </a:lnTo>
                  <a:lnTo>
                    <a:pt x="751" y="441"/>
                  </a:lnTo>
                  <a:lnTo>
                    <a:pt x="727" y="473"/>
                  </a:lnTo>
                  <a:lnTo>
                    <a:pt x="699" y="502"/>
                  </a:lnTo>
                  <a:lnTo>
                    <a:pt x="667" y="526"/>
                  </a:lnTo>
                  <a:lnTo>
                    <a:pt x="632" y="546"/>
                  </a:lnTo>
                  <a:lnTo>
                    <a:pt x="594" y="561"/>
                  </a:lnTo>
                  <a:lnTo>
                    <a:pt x="553" y="570"/>
                  </a:lnTo>
                  <a:lnTo>
                    <a:pt x="511" y="573"/>
                  </a:lnTo>
                  <a:lnTo>
                    <a:pt x="469" y="570"/>
                  </a:lnTo>
                  <a:lnTo>
                    <a:pt x="429" y="561"/>
                  </a:lnTo>
                  <a:lnTo>
                    <a:pt x="391" y="546"/>
                  </a:lnTo>
                  <a:lnTo>
                    <a:pt x="356" y="526"/>
                  </a:lnTo>
                  <a:lnTo>
                    <a:pt x="323" y="502"/>
                  </a:lnTo>
                  <a:lnTo>
                    <a:pt x="295" y="473"/>
                  </a:lnTo>
                  <a:lnTo>
                    <a:pt x="271" y="441"/>
                  </a:lnTo>
                  <a:lnTo>
                    <a:pt x="252" y="406"/>
                  </a:lnTo>
                  <a:lnTo>
                    <a:pt x="237" y="367"/>
                  </a:lnTo>
                  <a:lnTo>
                    <a:pt x="229" y="326"/>
                  </a:lnTo>
                  <a:lnTo>
                    <a:pt x="227" y="284"/>
                  </a:lnTo>
                  <a:lnTo>
                    <a:pt x="230" y="242"/>
                  </a:lnTo>
                  <a:lnTo>
                    <a:pt x="239" y="203"/>
                  </a:lnTo>
                  <a:lnTo>
                    <a:pt x="253" y="165"/>
                  </a:lnTo>
                  <a:lnTo>
                    <a:pt x="273" y="130"/>
                  </a:lnTo>
                  <a:lnTo>
                    <a:pt x="298" y="98"/>
                  </a:lnTo>
                  <a:lnTo>
                    <a:pt x="325" y="70"/>
                  </a:lnTo>
                  <a:lnTo>
                    <a:pt x="357" y="46"/>
                  </a:lnTo>
                  <a:lnTo>
                    <a:pt x="392" y="26"/>
                  </a:lnTo>
                  <a:lnTo>
                    <a:pt x="430" y="13"/>
                  </a:lnTo>
                  <a:lnTo>
                    <a:pt x="470" y="3"/>
                  </a:lnTo>
                  <a:lnTo>
                    <a:pt x="511" y="0"/>
                  </a:lnTo>
                  <a:close/>
                </a:path>
              </a:pathLst>
            </a:custGeom>
            <a:solidFill>
              <a:schemeClr val="accent4">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3" name="Group 322"/>
          <p:cNvGrpSpPr>
            <a:grpSpLocks noChangeAspect="1"/>
          </p:cNvGrpSpPr>
          <p:nvPr/>
        </p:nvGrpSpPr>
        <p:grpSpPr>
          <a:xfrm>
            <a:off x="1987548" y="4410954"/>
            <a:ext cx="409564" cy="275626"/>
            <a:chOff x="8077200" y="3973518"/>
            <a:chExt cx="587375" cy="395288"/>
          </a:xfrm>
        </p:grpSpPr>
        <p:sp>
          <p:nvSpPr>
            <p:cNvPr id="325" name="Freeform 231"/>
            <p:cNvSpPr>
              <a:spLocks/>
            </p:cNvSpPr>
            <p:nvPr/>
          </p:nvSpPr>
          <p:spPr bwMode="auto">
            <a:xfrm>
              <a:off x="8077200" y="3973518"/>
              <a:ext cx="587375" cy="395288"/>
            </a:xfrm>
            <a:custGeom>
              <a:avLst/>
              <a:gdLst>
                <a:gd name="T0" fmla="*/ 1293 w 2586"/>
                <a:gd name="T1" fmla="*/ 0 h 1743"/>
                <a:gd name="T2" fmla="*/ 1324 w 2586"/>
                <a:gd name="T3" fmla="*/ 2 h 1743"/>
                <a:gd name="T4" fmla="*/ 1353 w 2586"/>
                <a:gd name="T5" fmla="*/ 7 h 1743"/>
                <a:gd name="T6" fmla="*/ 1382 w 2586"/>
                <a:gd name="T7" fmla="*/ 18 h 1743"/>
                <a:gd name="T8" fmla="*/ 1409 w 2586"/>
                <a:gd name="T9" fmla="*/ 32 h 1743"/>
                <a:gd name="T10" fmla="*/ 2478 w 2586"/>
                <a:gd name="T11" fmla="*/ 678 h 1743"/>
                <a:gd name="T12" fmla="*/ 2505 w 2586"/>
                <a:gd name="T13" fmla="*/ 698 h 1743"/>
                <a:gd name="T14" fmla="*/ 2529 w 2586"/>
                <a:gd name="T15" fmla="*/ 720 h 1743"/>
                <a:gd name="T16" fmla="*/ 2549 w 2586"/>
                <a:gd name="T17" fmla="*/ 747 h 1743"/>
                <a:gd name="T18" fmla="*/ 2565 w 2586"/>
                <a:gd name="T19" fmla="*/ 775 h 1743"/>
                <a:gd name="T20" fmla="*/ 2576 w 2586"/>
                <a:gd name="T21" fmla="*/ 806 h 1743"/>
                <a:gd name="T22" fmla="*/ 2584 w 2586"/>
                <a:gd name="T23" fmla="*/ 838 h 1743"/>
                <a:gd name="T24" fmla="*/ 2586 w 2586"/>
                <a:gd name="T25" fmla="*/ 872 h 1743"/>
                <a:gd name="T26" fmla="*/ 2584 w 2586"/>
                <a:gd name="T27" fmla="*/ 904 h 1743"/>
                <a:gd name="T28" fmla="*/ 2576 w 2586"/>
                <a:gd name="T29" fmla="*/ 936 h 1743"/>
                <a:gd name="T30" fmla="*/ 2565 w 2586"/>
                <a:gd name="T31" fmla="*/ 967 h 1743"/>
                <a:gd name="T32" fmla="*/ 2549 w 2586"/>
                <a:gd name="T33" fmla="*/ 995 h 1743"/>
                <a:gd name="T34" fmla="*/ 2529 w 2586"/>
                <a:gd name="T35" fmla="*/ 1022 h 1743"/>
                <a:gd name="T36" fmla="*/ 2505 w 2586"/>
                <a:gd name="T37" fmla="*/ 1044 h 1743"/>
                <a:gd name="T38" fmla="*/ 2478 w 2586"/>
                <a:gd name="T39" fmla="*/ 1064 h 1743"/>
                <a:gd name="T40" fmla="*/ 1410 w 2586"/>
                <a:gd name="T41" fmla="*/ 1710 h 1743"/>
                <a:gd name="T42" fmla="*/ 1383 w 2586"/>
                <a:gd name="T43" fmla="*/ 1725 h 1743"/>
                <a:gd name="T44" fmla="*/ 1354 w 2586"/>
                <a:gd name="T45" fmla="*/ 1735 h 1743"/>
                <a:gd name="T46" fmla="*/ 1325 w 2586"/>
                <a:gd name="T47" fmla="*/ 1741 h 1743"/>
                <a:gd name="T48" fmla="*/ 1294 w 2586"/>
                <a:gd name="T49" fmla="*/ 1743 h 1743"/>
                <a:gd name="T50" fmla="*/ 1263 w 2586"/>
                <a:gd name="T51" fmla="*/ 1741 h 1743"/>
                <a:gd name="T52" fmla="*/ 1234 w 2586"/>
                <a:gd name="T53" fmla="*/ 1736 h 1743"/>
                <a:gd name="T54" fmla="*/ 1206 w 2586"/>
                <a:gd name="T55" fmla="*/ 1725 h 1743"/>
                <a:gd name="T56" fmla="*/ 1179 w 2586"/>
                <a:gd name="T57" fmla="*/ 1711 h 1743"/>
                <a:gd name="T58" fmla="*/ 1121 w 2586"/>
                <a:gd name="T59" fmla="*/ 1678 h 1743"/>
                <a:gd name="T60" fmla="*/ 108 w 2586"/>
                <a:gd name="T61" fmla="*/ 1064 h 1743"/>
                <a:gd name="T62" fmla="*/ 81 w 2586"/>
                <a:gd name="T63" fmla="*/ 1044 h 1743"/>
                <a:gd name="T64" fmla="*/ 57 w 2586"/>
                <a:gd name="T65" fmla="*/ 1022 h 1743"/>
                <a:gd name="T66" fmla="*/ 37 w 2586"/>
                <a:gd name="T67" fmla="*/ 995 h 1743"/>
                <a:gd name="T68" fmla="*/ 21 w 2586"/>
                <a:gd name="T69" fmla="*/ 967 h 1743"/>
                <a:gd name="T70" fmla="*/ 10 w 2586"/>
                <a:gd name="T71" fmla="*/ 936 h 1743"/>
                <a:gd name="T72" fmla="*/ 2 w 2586"/>
                <a:gd name="T73" fmla="*/ 904 h 1743"/>
                <a:gd name="T74" fmla="*/ 0 w 2586"/>
                <a:gd name="T75" fmla="*/ 872 h 1743"/>
                <a:gd name="T76" fmla="*/ 2 w 2586"/>
                <a:gd name="T77" fmla="*/ 838 h 1743"/>
                <a:gd name="T78" fmla="*/ 10 w 2586"/>
                <a:gd name="T79" fmla="*/ 806 h 1743"/>
                <a:gd name="T80" fmla="*/ 21 w 2586"/>
                <a:gd name="T81" fmla="*/ 775 h 1743"/>
                <a:gd name="T82" fmla="*/ 37 w 2586"/>
                <a:gd name="T83" fmla="*/ 747 h 1743"/>
                <a:gd name="T84" fmla="*/ 57 w 2586"/>
                <a:gd name="T85" fmla="*/ 720 h 1743"/>
                <a:gd name="T86" fmla="*/ 81 w 2586"/>
                <a:gd name="T87" fmla="*/ 698 h 1743"/>
                <a:gd name="T88" fmla="*/ 108 w 2586"/>
                <a:gd name="T89" fmla="*/ 678 h 1743"/>
                <a:gd name="T90" fmla="*/ 1177 w 2586"/>
                <a:gd name="T91" fmla="*/ 32 h 1743"/>
                <a:gd name="T92" fmla="*/ 1204 w 2586"/>
                <a:gd name="T93" fmla="*/ 18 h 1743"/>
                <a:gd name="T94" fmla="*/ 1233 w 2586"/>
                <a:gd name="T95" fmla="*/ 7 h 1743"/>
                <a:gd name="T96" fmla="*/ 1262 w 2586"/>
                <a:gd name="T97" fmla="*/ 2 h 1743"/>
                <a:gd name="T98" fmla="*/ 1293 w 2586"/>
                <a:gd name="T99"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6" h="1743">
                  <a:moveTo>
                    <a:pt x="1293" y="0"/>
                  </a:moveTo>
                  <a:lnTo>
                    <a:pt x="1324" y="2"/>
                  </a:lnTo>
                  <a:lnTo>
                    <a:pt x="1353" y="7"/>
                  </a:lnTo>
                  <a:lnTo>
                    <a:pt x="1382" y="18"/>
                  </a:lnTo>
                  <a:lnTo>
                    <a:pt x="1409" y="32"/>
                  </a:lnTo>
                  <a:lnTo>
                    <a:pt x="2478" y="678"/>
                  </a:lnTo>
                  <a:lnTo>
                    <a:pt x="2505" y="698"/>
                  </a:lnTo>
                  <a:lnTo>
                    <a:pt x="2529" y="720"/>
                  </a:lnTo>
                  <a:lnTo>
                    <a:pt x="2549" y="747"/>
                  </a:lnTo>
                  <a:lnTo>
                    <a:pt x="2565" y="775"/>
                  </a:lnTo>
                  <a:lnTo>
                    <a:pt x="2576" y="806"/>
                  </a:lnTo>
                  <a:lnTo>
                    <a:pt x="2584" y="838"/>
                  </a:lnTo>
                  <a:lnTo>
                    <a:pt x="2586" y="872"/>
                  </a:lnTo>
                  <a:lnTo>
                    <a:pt x="2584" y="904"/>
                  </a:lnTo>
                  <a:lnTo>
                    <a:pt x="2576" y="936"/>
                  </a:lnTo>
                  <a:lnTo>
                    <a:pt x="2565" y="967"/>
                  </a:lnTo>
                  <a:lnTo>
                    <a:pt x="2549" y="995"/>
                  </a:lnTo>
                  <a:lnTo>
                    <a:pt x="2529" y="1022"/>
                  </a:lnTo>
                  <a:lnTo>
                    <a:pt x="2505" y="1044"/>
                  </a:lnTo>
                  <a:lnTo>
                    <a:pt x="2478" y="1064"/>
                  </a:lnTo>
                  <a:lnTo>
                    <a:pt x="1410" y="1710"/>
                  </a:lnTo>
                  <a:lnTo>
                    <a:pt x="1383" y="1725"/>
                  </a:lnTo>
                  <a:lnTo>
                    <a:pt x="1354" y="1735"/>
                  </a:lnTo>
                  <a:lnTo>
                    <a:pt x="1325" y="1741"/>
                  </a:lnTo>
                  <a:lnTo>
                    <a:pt x="1294" y="1743"/>
                  </a:lnTo>
                  <a:lnTo>
                    <a:pt x="1263" y="1741"/>
                  </a:lnTo>
                  <a:lnTo>
                    <a:pt x="1234" y="1736"/>
                  </a:lnTo>
                  <a:lnTo>
                    <a:pt x="1206" y="1725"/>
                  </a:lnTo>
                  <a:lnTo>
                    <a:pt x="1179" y="1711"/>
                  </a:lnTo>
                  <a:lnTo>
                    <a:pt x="1121" y="1678"/>
                  </a:lnTo>
                  <a:lnTo>
                    <a:pt x="108" y="1064"/>
                  </a:lnTo>
                  <a:lnTo>
                    <a:pt x="81" y="1044"/>
                  </a:lnTo>
                  <a:lnTo>
                    <a:pt x="57" y="1022"/>
                  </a:lnTo>
                  <a:lnTo>
                    <a:pt x="37" y="995"/>
                  </a:lnTo>
                  <a:lnTo>
                    <a:pt x="21" y="967"/>
                  </a:lnTo>
                  <a:lnTo>
                    <a:pt x="10" y="936"/>
                  </a:lnTo>
                  <a:lnTo>
                    <a:pt x="2" y="904"/>
                  </a:lnTo>
                  <a:lnTo>
                    <a:pt x="0" y="872"/>
                  </a:lnTo>
                  <a:lnTo>
                    <a:pt x="2" y="838"/>
                  </a:lnTo>
                  <a:lnTo>
                    <a:pt x="10" y="806"/>
                  </a:lnTo>
                  <a:lnTo>
                    <a:pt x="21" y="775"/>
                  </a:lnTo>
                  <a:lnTo>
                    <a:pt x="37" y="747"/>
                  </a:lnTo>
                  <a:lnTo>
                    <a:pt x="57" y="720"/>
                  </a:lnTo>
                  <a:lnTo>
                    <a:pt x="81" y="698"/>
                  </a:lnTo>
                  <a:lnTo>
                    <a:pt x="108" y="678"/>
                  </a:lnTo>
                  <a:lnTo>
                    <a:pt x="1177" y="32"/>
                  </a:lnTo>
                  <a:lnTo>
                    <a:pt x="1204" y="18"/>
                  </a:lnTo>
                  <a:lnTo>
                    <a:pt x="1233" y="7"/>
                  </a:lnTo>
                  <a:lnTo>
                    <a:pt x="1262" y="2"/>
                  </a:lnTo>
                  <a:lnTo>
                    <a:pt x="1293"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232"/>
            <p:cNvSpPr>
              <a:spLocks/>
            </p:cNvSpPr>
            <p:nvPr/>
          </p:nvSpPr>
          <p:spPr bwMode="auto">
            <a:xfrm>
              <a:off x="8102600" y="3998918"/>
              <a:ext cx="536575" cy="344488"/>
            </a:xfrm>
            <a:custGeom>
              <a:avLst/>
              <a:gdLst>
                <a:gd name="T0" fmla="*/ 1181 w 2362"/>
                <a:gd name="T1" fmla="*/ 0 h 1519"/>
                <a:gd name="T2" fmla="*/ 1201 w 2362"/>
                <a:gd name="T3" fmla="*/ 2 h 1519"/>
                <a:gd name="T4" fmla="*/ 1221 w 2362"/>
                <a:gd name="T5" fmla="*/ 7 h 1519"/>
                <a:gd name="T6" fmla="*/ 1239 w 2362"/>
                <a:gd name="T7" fmla="*/ 16 h 1519"/>
                <a:gd name="T8" fmla="*/ 2307 w 2362"/>
                <a:gd name="T9" fmla="*/ 663 h 1519"/>
                <a:gd name="T10" fmla="*/ 2326 w 2362"/>
                <a:gd name="T11" fmla="*/ 677 h 1519"/>
                <a:gd name="T12" fmla="*/ 2341 w 2362"/>
                <a:gd name="T13" fmla="*/ 694 h 1519"/>
                <a:gd name="T14" fmla="*/ 2353 w 2362"/>
                <a:gd name="T15" fmla="*/ 714 h 1519"/>
                <a:gd name="T16" fmla="*/ 2359 w 2362"/>
                <a:gd name="T17" fmla="*/ 736 h 1519"/>
                <a:gd name="T18" fmla="*/ 2362 w 2362"/>
                <a:gd name="T19" fmla="*/ 760 h 1519"/>
                <a:gd name="T20" fmla="*/ 2359 w 2362"/>
                <a:gd name="T21" fmla="*/ 783 h 1519"/>
                <a:gd name="T22" fmla="*/ 2353 w 2362"/>
                <a:gd name="T23" fmla="*/ 804 h 1519"/>
                <a:gd name="T24" fmla="*/ 2341 w 2362"/>
                <a:gd name="T25" fmla="*/ 824 h 1519"/>
                <a:gd name="T26" fmla="*/ 2326 w 2362"/>
                <a:gd name="T27" fmla="*/ 841 h 1519"/>
                <a:gd name="T28" fmla="*/ 2307 w 2362"/>
                <a:gd name="T29" fmla="*/ 856 h 1519"/>
                <a:gd name="T30" fmla="*/ 1240 w 2362"/>
                <a:gd name="T31" fmla="*/ 1502 h 1519"/>
                <a:gd name="T32" fmla="*/ 1221 w 2362"/>
                <a:gd name="T33" fmla="*/ 1512 h 1519"/>
                <a:gd name="T34" fmla="*/ 1202 w 2362"/>
                <a:gd name="T35" fmla="*/ 1517 h 1519"/>
                <a:gd name="T36" fmla="*/ 1182 w 2362"/>
                <a:gd name="T37" fmla="*/ 1519 h 1519"/>
                <a:gd name="T38" fmla="*/ 1162 w 2362"/>
                <a:gd name="T39" fmla="*/ 1517 h 1519"/>
                <a:gd name="T40" fmla="*/ 1143 w 2362"/>
                <a:gd name="T41" fmla="*/ 1512 h 1519"/>
                <a:gd name="T42" fmla="*/ 1124 w 2362"/>
                <a:gd name="T43" fmla="*/ 1503 h 1519"/>
                <a:gd name="T44" fmla="*/ 1066 w 2362"/>
                <a:gd name="T45" fmla="*/ 1468 h 1519"/>
                <a:gd name="T46" fmla="*/ 55 w 2362"/>
                <a:gd name="T47" fmla="*/ 856 h 1519"/>
                <a:gd name="T48" fmla="*/ 36 w 2362"/>
                <a:gd name="T49" fmla="*/ 841 h 1519"/>
                <a:gd name="T50" fmla="*/ 21 w 2362"/>
                <a:gd name="T51" fmla="*/ 824 h 1519"/>
                <a:gd name="T52" fmla="*/ 9 w 2362"/>
                <a:gd name="T53" fmla="*/ 804 h 1519"/>
                <a:gd name="T54" fmla="*/ 3 w 2362"/>
                <a:gd name="T55" fmla="*/ 783 h 1519"/>
                <a:gd name="T56" fmla="*/ 0 w 2362"/>
                <a:gd name="T57" fmla="*/ 760 h 1519"/>
                <a:gd name="T58" fmla="*/ 3 w 2362"/>
                <a:gd name="T59" fmla="*/ 736 h 1519"/>
                <a:gd name="T60" fmla="*/ 9 w 2362"/>
                <a:gd name="T61" fmla="*/ 714 h 1519"/>
                <a:gd name="T62" fmla="*/ 21 w 2362"/>
                <a:gd name="T63" fmla="*/ 694 h 1519"/>
                <a:gd name="T64" fmla="*/ 36 w 2362"/>
                <a:gd name="T65" fmla="*/ 677 h 1519"/>
                <a:gd name="T66" fmla="*/ 55 w 2362"/>
                <a:gd name="T67" fmla="*/ 663 h 1519"/>
                <a:gd name="T68" fmla="*/ 1123 w 2362"/>
                <a:gd name="T69" fmla="*/ 16 h 1519"/>
                <a:gd name="T70" fmla="*/ 1141 w 2362"/>
                <a:gd name="T71" fmla="*/ 7 h 1519"/>
                <a:gd name="T72" fmla="*/ 1161 w 2362"/>
                <a:gd name="T73" fmla="*/ 2 h 1519"/>
                <a:gd name="T74" fmla="*/ 1181 w 2362"/>
                <a:gd name="T75" fmla="*/ 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1519">
                  <a:moveTo>
                    <a:pt x="1181" y="0"/>
                  </a:moveTo>
                  <a:lnTo>
                    <a:pt x="1201" y="2"/>
                  </a:lnTo>
                  <a:lnTo>
                    <a:pt x="1221" y="7"/>
                  </a:lnTo>
                  <a:lnTo>
                    <a:pt x="1239" y="16"/>
                  </a:lnTo>
                  <a:lnTo>
                    <a:pt x="2307" y="663"/>
                  </a:lnTo>
                  <a:lnTo>
                    <a:pt x="2326" y="677"/>
                  </a:lnTo>
                  <a:lnTo>
                    <a:pt x="2341" y="694"/>
                  </a:lnTo>
                  <a:lnTo>
                    <a:pt x="2353" y="714"/>
                  </a:lnTo>
                  <a:lnTo>
                    <a:pt x="2359" y="736"/>
                  </a:lnTo>
                  <a:lnTo>
                    <a:pt x="2362" y="760"/>
                  </a:lnTo>
                  <a:lnTo>
                    <a:pt x="2359" y="783"/>
                  </a:lnTo>
                  <a:lnTo>
                    <a:pt x="2353" y="804"/>
                  </a:lnTo>
                  <a:lnTo>
                    <a:pt x="2341" y="824"/>
                  </a:lnTo>
                  <a:lnTo>
                    <a:pt x="2326" y="841"/>
                  </a:lnTo>
                  <a:lnTo>
                    <a:pt x="2307" y="856"/>
                  </a:lnTo>
                  <a:lnTo>
                    <a:pt x="1240" y="1502"/>
                  </a:lnTo>
                  <a:lnTo>
                    <a:pt x="1221" y="1512"/>
                  </a:lnTo>
                  <a:lnTo>
                    <a:pt x="1202" y="1517"/>
                  </a:lnTo>
                  <a:lnTo>
                    <a:pt x="1182" y="1519"/>
                  </a:lnTo>
                  <a:lnTo>
                    <a:pt x="1162" y="1517"/>
                  </a:lnTo>
                  <a:lnTo>
                    <a:pt x="1143" y="1512"/>
                  </a:lnTo>
                  <a:lnTo>
                    <a:pt x="1124" y="1503"/>
                  </a:lnTo>
                  <a:lnTo>
                    <a:pt x="1066" y="1468"/>
                  </a:lnTo>
                  <a:lnTo>
                    <a:pt x="55" y="856"/>
                  </a:lnTo>
                  <a:lnTo>
                    <a:pt x="36" y="841"/>
                  </a:lnTo>
                  <a:lnTo>
                    <a:pt x="21" y="824"/>
                  </a:lnTo>
                  <a:lnTo>
                    <a:pt x="9" y="804"/>
                  </a:lnTo>
                  <a:lnTo>
                    <a:pt x="3" y="783"/>
                  </a:lnTo>
                  <a:lnTo>
                    <a:pt x="0" y="760"/>
                  </a:lnTo>
                  <a:lnTo>
                    <a:pt x="3" y="736"/>
                  </a:lnTo>
                  <a:lnTo>
                    <a:pt x="9" y="714"/>
                  </a:lnTo>
                  <a:lnTo>
                    <a:pt x="21" y="694"/>
                  </a:lnTo>
                  <a:lnTo>
                    <a:pt x="36" y="677"/>
                  </a:lnTo>
                  <a:lnTo>
                    <a:pt x="55" y="663"/>
                  </a:lnTo>
                  <a:lnTo>
                    <a:pt x="1123" y="16"/>
                  </a:lnTo>
                  <a:lnTo>
                    <a:pt x="1141" y="7"/>
                  </a:lnTo>
                  <a:lnTo>
                    <a:pt x="1161" y="2"/>
                  </a:lnTo>
                  <a:lnTo>
                    <a:pt x="11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233"/>
            <p:cNvSpPr>
              <a:spLocks/>
            </p:cNvSpPr>
            <p:nvPr/>
          </p:nvSpPr>
          <p:spPr bwMode="auto">
            <a:xfrm>
              <a:off x="8128000" y="4024318"/>
              <a:ext cx="485775" cy="293688"/>
            </a:xfrm>
            <a:custGeom>
              <a:avLst/>
              <a:gdLst>
                <a:gd name="T0" fmla="*/ 1068 w 2136"/>
                <a:gd name="T1" fmla="*/ 0 h 1293"/>
                <a:gd name="T2" fmla="*/ 2136 w 2136"/>
                <a:gd name="T3" fmla="*/ 647 h 1293"/>
                <a:gd name="T4" fmla="*/ 1069 w 2136"/>
                <a:gd name="T5" fmla="*/ 1293 h 1293"/>
                <a:gd name="T6" fmla="*/ 1011 w 2136"/>
                <a:gd name="T7" fmla="*/ 1259 h 1293"/>
                <a:gd name="T8" fmla="*/ 0 w 2136"/>
                <a:gd name="T9" fmla="*/ 647 h 1293"/>
                <a:gd name="T10" fmla="*/ 1068 w 2136"/>
                <a:gd name="T11" fmla="*/ 0 h 1293"/>
              </a:gdLst>
              <a:ahLst/>
              <a:cxnLst>
                <a:cxn ang="0">
                  <a:pos x="T0" y="T1"/>
                </a:cxn>
                <a:cxn ang="0">
                  <a:pos x="T2" y="T3"/>
                </a:cxn>
                <a:cxn ang="0">
                  <a:pos x="T4" y="T5"/>
                </a:cxn>
                <a:cxn ang="0">
                  <a:pos x="T6" y="T7"/>
                </a:cxn>
                <a:cxn ang="0">
                  <a:pos x="T8" y="T9"/>
                </a:cxn>
                <a:cxn ang="0">
                  <a:pos x="T10" y="T11"/>
                </a:cxn>
              </a:cxnLst>
              <a:rect l="0" t="0" r="r" b="b"/>
              <a:pathLst>
                <a:path w="2136" h="1293">
                  <a:moveTo>
                    <a:pt x="1068" y="0"/>
                  </a:moveTo>
                  <a:lnTo>
                    <a:pt x="2136" y="647"/>
                  </a:lnTo>
                  <a:lnTo>
                    <a:pt x="1069" y="1293"/>
                  </a:lnTo>
                  <a:lnTo>
                    <a:pt x="1011" y="1259"/>
                  </a:lnTo>
                  <a:lnTo>
                    <a:pt x="0" y="647"/>
                  </a:lnTo>
                  <a:lnTo>
                    <a:pt x="1068" y="0"/>
                  </a:lnTo>
                  <a:close/>
                </a:path>
              </a:pathLst>
            </a:custGeom>
            <a:solidFill>
              <a:srgbClr val="6BBD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234"/>
            <p:cNvSpPr>
              <a:spLocks/>
            </p:cNvSpPr>
            <p:nvPr/>
          </p:nvSpPr>
          <p:spPr bwMode="auto">
            <a:xfrm>
              <a:off x="8261350" y="4024318"/>
              <a:ext cx="215900" cy="131763"/>
            </a:xfrm>
            <a:custGeom>
              <a:avLst/>
              <a:gdLst>
                <a:gd name="T0" fmla="*/ 480 w 948"/>
                <a:gd name="T1" fmla="*/ 0 h 581"/>
                <a:gd name="T2" fmla="*/ 948 w 948"/>
                <a:gd name="T3" fmla="*/ 283 h 581"/>
                <a:gd name="T4" fmla="*/ 464 w 948"/>
                <a:gd name="T5" fmla="*/ 581 h 581"/>
                <a:gd name="T6" fmla="*/ 0 w 948"/>
                <a:gd name="T7" fmla="*/ 289 h 581"/>
                <a:gd name="T8" fmla="*/ 480 w 948"/>
                <a:gd name="T9" fmla="*/ 0 h 581"/>
              </a:gdLst>
              <a:ahLst/>
              <a:cxnLst>
                <a:cxn ang="0">
                  <a:pos x="T0" y="T1"/>
                </a:cxn>
                <a:cxn ang="0">
                  <a:pos x="T2" y="T3"/>
                </a:cxn>
                <a:cxn ang="0">
                  <a:pos x="T4" y="T5"/>
                </a:cxn>
                <a:cxn ang="0">
                  <a:pos x="T6" y="T7"/>
                </a:cxn>
                <a:cxn ang="0">
                  <a:pos x="T8" y="T9"/>
                </a:cxn>
              </a:cxnLst>
              <a:rect l="0" t="0" r="r" b="b"/>
              <a:pathLst>
                <a:path w="948" h="581">
                  <a:moveTo>
                    <a:pt x="480" y="0"/>
                  </a:moveTo>
                  <a:lnTo>
                    <a:pt x="948" y="283"/>
                  </a:lnTo>
                  <a:lnTo>
                    <a:pt x="464" y="581"/>
                  </a:lnTo>
                  <a:lnTo>
                    <a:pt x="0" y="289"/>
                  </a:lnTo>
                  <a:lnTo>
                    <a:pt x="480" y="0"/>
                  </a:lnTo>
                  <a:close/>
                </a:path>
              </a:pathLst>
            </a:custGeom>
            <a:solidFill>
              <a:srgbClr val="AAD0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235"/>
            <p:cNvSpPr>
              <a:spLocks/>
            </p:cNvSpPr>
            <p:nvPr/>
          </p:nvSpPr>
          <p:spPr bwMode="auto">
            <a:xfrm>
              <a:off x="8235950" y="4156081"/>
              <a:ext cx="263525" cy="161925"/>
            </a:xfrm>
            <a:custGeom>
              <a:avLst/>
              <a:gdLst>
                <a:gd name="T0" fmla="*/ 576 w 1161"/>
                <a:gd name="T1" fmla="*/ 0 h 712"/>
                <a:gd name="T2" fmla="*/ 1161 w 1161"/>
                <a:gd name="T3" fmla="*/ 368 h 712"/>
                <a:gd name="T4" fmla="*/ 593 w 1161"/>
                <a:gd name="T5" fmla="*/ 712 h 712"/>
                <a:gd name="T6" fmla="*/ 535 w 1161"/>
                <a:gd name="T7" fmla="*/ 678 h 712"/>
                <a:gd name="T8" fmla="*/ 0 w 1161"/>
                <a:gd name="T9" fmla="*/ 354 h 712"/>
                <a:gd name="T10" fmla="*/ 576 w 1161"/>
                <a:gd name="T11" fmla="*/ 0 h 712"/>
              </a:gdLst>
              <a:ahLst/>
              <a:cxnLst>
                <a:cxn ang="0">
                  <a:pos x="T0" y="T1"/>
                </a:cxn>
                <a:cxn ang="0">
                  <a:pos x="T2" y="T3"/>
                </a:cxn>
                <a:cxn ang="0">
                  <a:pos x="T4" y="T5"/>
                </a:cxn>
                <a:cxn ang="0">
                  <a:pos x="T6" y="T7"/>
                </a:cxn>
                <a:cxn ang="0">
                  <a:pos x="T8" y="T9"/>
                </a:cxn>
                <a:cxn ang="0">
                  <a:pos x="T10" y="T11"/>
                </a:cxn>
              </a:cxnLst>
              <a:rect l="0" t="0" r="r" b="b"/>
              <a:pathLst>
                <a:path w="1161" h="712">
                  <a:moveTo>
                    <a:pt x="576" y="0"/>
                  </a:moveTo>
                  <a:lnTo>
                    <a:pt x="1161" y="368"/>
                  </a:lnTo>
                  <a:lnTo>
                    <a:pt x="593" y="712"/>
                  </a:lnTo>
                  <a:lnTo>
                    <a:pt x="535" y="678"/>
                  </a:lnTo>
                  <a:lnTo>
                    <a:pt x="0" y="354"/>
                  </a:lnTo>
                  <a:lnTo>
                    <a:pt x="576" y="0"/>
                  </a:lnTo>
                  <a:close/>
                </a:path>
              </a:pathLst>
            </a:custGeom>
            <a:solidFill>
              <a:srgbClr val="AAD0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236"/>
            <p:cNvSpPr>
              <a:spLocks/>
            </p:cNvSpPr>
            <p:nvPr/>
          </p:nvSpPr>
          <p:spPr bwMode="auto">
            <a:xfrm>
              <a:off x="8288338" y="4152906"/>
              <a:ext cx="22225" cy="15875"/>
            </a:xfrm>
            <a:custGeom>
              <a:avLst/>
              <a:gdLst>
                <a:gd name="T0" fmla="*/ 48 w 97"/>
                <a:gd name="T1" fmla="*/ 0 h 70"/>
                <a:gd name="T2" fmla="*/ 64 w 97"/>
                <a:gd name="T3" fmla="*/ 2 h 70"/>
                <a:gd name="T4" fmla="*/ 78 w 97"/>
                <a:gd name="T5" fmla="*/ 7 h 70"/>
                <a:gd name="T6" fmla="*/ 88 w 97"/>
                <a:gd name="T7" fmla="*/ 15 h 70"/>
                <a:gd name="T8" fmla="*/ 95 w 97"/>
                <a:gd name="T9" fmla="*/ 24 h 70"/>
                <a:gd name="T10" fmla="*/ 97 w 97"/>
                <a:gd name="T11" fmla="*/ 35 h 70"/>
                <a:gd name="T12" fmla="*/ 95 w 97"/>
                <a:gd name="T13" fmla="*/ 46 h 70"/>
                <a:gd name="T14" fmla="*/ 88 w 97"/>
                <a:gd name="T15" fmla="*/ 55 h 70"/>
                <a:gd name="T16" fmla="*/ 78 w 97"/>
                <a:gd name="T17" fmla="*/ 63 h 70"/>
                <a:gd name="T18" fmla="*/ 64 w 97"/>
                <a:gd name="T19" fmla="*/ 68 h 70"/>
                <a:gd name="T20" fmla="*/ 48 w 97"/>
                <a:gd name="T21" fmla="*/ 70 h 70"/>
                <a:gd name="T22" fmla="*/ 33 w 97"/>
                <a:gd name="T23" fmla="*/ 68 h 70"/>
                <a:gd name="T24" fmla="*/ 20 w 97"/>
                <a:gd name="T25" fmla="*/ 63 h 70"/>
                <a:gd name="T26" fmla="*/ 9 w 97"/>
                <a:gd name="T27" fmla="*/ 55 h 70"/>
                <a:gd name="T28" fmla="*/ 2 w 97"/>
                <a:gd name="T29" fmla="*/ 46 h 70"/>
                <a:gd name="T30" fmla="*/ 0 w 97"/>
                <a:gd name="T31" fmla="*/ 35 h 70"/>
                <a:gd name="T32" fmla="*/ 2 w 97"/>
                <a:gd name="T33" fmla="*/ 24 h 70"/>
                <a:gd name="T34" fmla="*/ 9 w 97"/>
                <a:gd name="T35" fmla="*/ 15 h 70"/>
                <a:gd name="T36" fmla="*/ 20 w 97"/>
                <a:gd name="T37" fmla="*/ 7 h 70"/>
                <a:gd name="T38" fmla="*/ 33 w 97"/>
                <a:gd name="T39" fmla="*/ 2 h 70"/>
                <a:gd name="T40" fmla="*/ 48 w 97"/>
                <a:gd name="T4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7" h="70">
                  <a:moveTo>
                    <a:pt x="48" y="0"/>
                  </a:moveTo>
                  <a:lnTo>
                    <a:pt x="64" y="2"/>
                  </a:lnTo>
                  <a:lnTo>
                    <a:pt x="78" y="7"/>
                  </a:lnTo>
                  <a:lnTo>
                    <a:pt x="88" y="15"/>
                  </a:lnTo>
                  <a:lnTo>
                    <a:pt x="95" y="24"/>
                  </a:lnTo>
                  <a:lnTo>
                    <a:pt x="97" y="35"/>
                  </a:lnTo>
                  <a:lnTo>
                    <a:pt x="95" y="46"/>
                  </a:lnTo>
                  <a:lnTo>
                    <a:pt x="88" y="55"/>
                  </a:lnTo>
                  <a:lnTo>
                    <a:pt x="78" y="63"/>
                  </a:lnTo>
                  <a:lnTo>
                    <a:pt x="64" y="68"/>
                  </a:lnTo>
                  <a:lnTo>
                    <a:pt x="48" y="70"/>
                  </a:lnTo>
                  <a:lnTo>
                    <a:pt x="33" y="68"/>
                  </a:lnTo>
                  <a:lnTo>
                    <a:pt x="20" y="63"/>
                  </a:lnTo>
                  <a:lnTo>
                    <a:pt x="9" y="55"/>
                  </a:lnTo>
                  <a:lnTo>
                    <a:pt x="2" y="46"/>
                  </a:lnTo>
                  <a:lnTo>
                    <a:pt x="0" y="35"/>
                  </a:lnTo>
                  <a:lnTo>
                    <a:pt x="2" y="24"/>
                  </a:lnTo>
                  <a:lnTo>
                    <a:pt x="9" y="15"/>
                  </a:lnTo>
                  <a:lnTo>
                    <a:pt x="20" y="7"/>
                  </a:lnTo>
                  <a:lnTo>
                    <a:pt x="33" y="2"/>
                  </a:lnTo>
                  <a:lnTo>
                    <a:pt x="48" y="0"/>
                  </a:lnTo>
                  <a:close/>
                </a:path>
              </a:pathLst>
            </a:custGeom>
            <a:solidFill>
              <a:srgbClr val="CE5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237"/>
            <p:cNvSpPr>
              <a:spLocks/>
            </p:cNvSpPr>
            <p:nvPr/>
          </p:nvSpPr>
          <p:spPr bwMode="auto">
            <a:xfrm>
              <a:off x="8272463" y="4160843"/>
              <a:ext cx="26988" cy="19050"/>
            </a:xfrm>
            <a:custGeom>
              <a:avLst/>
              <a:gdLst>
                <a:gd name="T0" fmla="*/ 60 w 121"/>
                <a:gd name="T1" fmla="*/ 0 h 86"/>
                <a:gd name="T2" fmla="*/ 80 w 121"/>
                <a:gd name="T3" fmla="*/ 2 h 86"/>
                <a:gd name="T4" fmla="*/ 96 w 121"/>
                <a:gd name="T5" fmla="*/ 8 h 86"/>
                <a:gd name="T6" fmla="*/ 110 w 121"/>
                <a:gd name="T7" fmla="*/ 18 h 86"/>
                <a:gd name="T8" fmla="*/ 118 w 121"/>
                <a:gd name="T9" fmla="*/ 30 h 86"/>
                <a:gd name="T10" fmla="*/ 121 w 121"/>
                <a:gd name="T11" fmla="*/ 43 h 86"/>
                <a:gd name="T12" fmla="*/ 118 w 121"/>
                <a:gd name="T13" fmla="*/ 57 h 86"/>
                <a:gd name="T14" fmla="*/ 110 w 121"/>
                <a:gd name="T15" fmla="*/ 69 h 86"/>
                <a:gd name="T16" fmla="*/ 96 w 121"/>
                <a:gd name="T17" fmla="*/ 78 h 86"/>
                <a:gd name="T18" fmla="*/ 80 w 121"/>
                <a:gd name="T19" fmla="*/ 83 h 86"/>
                <a:gd name="T20" fmla="*/ 60 w 121"/>
                <a:gd name="T21" fmla="*/ 86 h 86"/>
                <a:gd name="T22" fmla="*/ 41 w 121"/>
                <a:gd name="T23" fmla="*/ 83 h 86"/>
                <a:gd name="T24" fmla="*/ 24 w 121"/>
                <a:gd name="T25" fmla="*/ 78 h 86"/>
                <a:gd name="T26" fmla="*/ 11 w 121"/>
                <a:gd name="T27" fmla="*/ 69 h 86"/>
                <a:gd name="T28" fmla="*/ 3 w 121"/>
                <a:gd name="T29" fmla="*/ 57 h 86"/>
                <a:gd name="T30" fmla="*/ 0 w 121"/>
                <a:gd name="T31" fmla="*/ 43 h 86"/>
                <a:gd name="T32" fmla="*/ 3 w 121"/>
                <a:gd name="T33" fmla="*/ 30 h 86"/>
                <a:gd name="T34" fmla="*/ 11 w 121"/>
                <a:gd name="T35" fmla="*/ 18 h 86"/>
                <a:gd name="T36" fmla="*/ 24 w 121"/>
                <a:gd name="T37" fmla="*/ 8 h 86"/>
                <a:gd name="T38" fmla="*/ 41 w 121"/>
                <a:gd name="T39" fmla="*/ 2 h 86"/>
                <a:gd name="T40" fmla="*/ 60 w 121"/>
                <a:gd name="T4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86">
                  <a:moveTo>
                    <a:pt x="60" y="0"/>
                  </a:moveTo>
                  <a:lnTo>
                    <a:pt x="80" y="2"/>
                  </a:lnTo>
                  <a:lnTo>
                    <a:pt x="96" y="8"/>
                  </a:lnTo>
                  <a:lnTo>
                    <a:pt x="110" y="18"/>
                  </a:lnTo>
                  <a:lnTo>
                    <a:pt x="118" y="30"/>
                  </a:lnTo>
                  <a:lnTo>
                    <a:pt x="121" y="43"/>
                  </a:lnTo>
                  <a:lnTo>
                    <a:pt x="118" y="57"/>
                  </a:lnTo>
                  <a:lnTo>
                    <a:pt x="110" y="69"/>
                  </a:lnTo>
                  <a:lnTo>
                    <a:pt x="96" y="78"/>
                  </a:lnTo>
                  <a:lnTo>
                    <a:pt x="80" y="83"/>
                  </a:lnTo>
                  <a:lnTo>
                    <a:pt x="60" y="86"/>
                  </a:lnTo>
                  <a:lnTo>
                    <a:pt x="41" y="83"/>
                  </a:lnTo>
                  <a:lnTo>
                    <a:pt x="24" y="78"/>
                  </a:lnTo>
                  <a:lnTo>
                    <a:pt x="11" y="69"/>
                  </a:lnTo>
                  <a:lnTo>
                    <a:pt x="3" y="57"/>
                  </a:lnTo>
                  <a:lnTo>
                    <a:pt x="0" y="43"/>
                  </a:lnTo>
                  <a:lnTo>
                    <a:pt x="3" y="30"/>
                  </a:lnTo>
                  <a:lnTo>
                    <a:pt x="11" y="18"/>
                  </a:lnTo>
                  <a:lnTo>
                    <a:pt x="24" y="8"/>
                  </a:lnTo>
                  <a:lnTo>
                    <a:pt x="41" y="2"/>
                  </a:lnTo>
                  <a:lnTo>
                    <a:pt x="60" y="0"/>
                  </a:lnTo>
                  <a:close/>
                </a:path>
              </a:pathLst>
            </a:custGeom>
            <a:solidFill>
              <a:srgbClr val="CE5D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238"/>
            <p:cNvSpPr>
              <a:spLocks/>
            </p:cNvSpPr>
            <p:nvPr/>
          </p:nvSpPr>
          <p:spPr bwMode="auto">
            <a:xfrm>
              <a:off x="8180388" y="4121156"/>
              <a:ext cx="187325" cy="115888"/>
            </a:xfrm>
            <a:custGeom>
              <a:avLst/>
              <a:gdLst>
                <a:gd name="T0" fmla="*/ 577 w 822"/>
                <a:gd name="T1" fmla="*/ 0 h 507"/>
                <a:gd name="T2" fmla="*/ 822 w 822"/>
                <a:gd name="T3" fmla="*/ 153 h 507"/>
                <a:gd name="T4" fmla="*/ 246 w 822"/>
                <a:gd name="T5" fmla="*/ 507 h 507"/>
                <a:gd name="T6" fmla="*/ 0 w 822"/>
                <a:gd name="T7" fmla="*/ 358 h 507"/>
                <a:gd name="T8" fmla="*/ 577 w 822"/>
                <a:gd name="T9" fmla="*/ 0 h 507"/>
              </a:gdLst>
              <a:ahLst/>
              <a:cxnLst>
                <a:cxn ang="0">
                  <a:pos x="T0" y="T1"/>
                </a:cxn>
                <a:cxn ang="0">
                  <a:pos x="T2" y="T3"/>
                </a:cxn>
                <a:cxn ang="0">
                  <a:pos x="T4" y="T5"/>
                </a:cxn>
                <a:cxn ang="0">
                  <a:pos x="T6" y="T7"/>
                </a:cxn>
                <a:cxn ang="0">
                  <a:pos x="T8" y="T9"/>
                </a:cxn>
              </a:cxnLst>
              <a:rect l="0" t="0" r="r" b="b"/>
              <a:pathLst>
                <a:path w="822" h="507">
                  <a:moveTo>
                    <a:pt x="577" y="0"/>
                  </a:moveTo>
                  <a:lnTo>
                    <a:pt x="822" y="153"/>
                  </a:lnTo>
                  <a:lnTo>
                    <a:pt x="246" y="507"/>
                  </a:lnTo>
                  <a:lnTo>
                    <a:pt x="0" y="358"/>
                  </a:lnTo>
                  <a:lnTo>
                    <a:pt x="577" y="0"/>
                  </a:lnTo>
                  <a:close/>
                </a:path>
              </a:pathLst>
            </a:custGeom>
            <a:solidFill>
              <a:srgbClr val="DDECB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239"/>
            <p:cNvSpPr>
              <a:spLocks noEditPoints="1"/>
            </p:cNvSpPr>
            <p:nvPr/>
          </p:nvSpPr>
          <p:spPr bwMode="auto">
            <a:xfrm>
              <a:off x="8196263" y="4056068"/>
              <a:ext cx="309563" cy="217488"/>
            </a:xfrm>
            <a:custGeom>
              <a:avLst/>
              <a:gdLst>
                <a:gd name="T0" fmla="*/ 741 w 1366"/>
                <a:gd name="T1" fmla="*/ 868 h 961"/>
                <a:gd name="T2" fmla="*/ 761 w 1366"/>
                <a:gd name="T3" fmla="*/ 920 h 961"/>
                <a:gd name="T4" fmla="*/ 708 w 1366"/>
                <a:gd name="T5" fmla="*/ 959 h 961"/>
                <a:gd name="T6" fmla="*/ 633 w 1366"/>
                <a:gd name="T7" fmla="*/ 945 h 961"/>
                <a:gd name="T8" fmla="*/ 612 w 1366"/>
                <a:gd name="T9" fmla="*/ 892 h 961"/>
                <a:gd name="T10" fmla="*/ 666 w 1366"/>
                <a:gd name="T11" fmla="*/ 854 h 961"/>
                <a:gd name="T12" fmla="*/ 1047 w 1366"/>
                <a:gd name="T13" fmla="*/ 779 h 961"/>
                <a:gd name="T14" fmla="*/ 1068 w 1366"/>
                <a:gd name="T15" fmla="*/ 826 h 961"/>
                <a:gd name="T16" fmla="*/ 1011 w 1366"/>
                <a:gd name="T17" fmla="*/ 855 h 961"/>
                <a:gd name="T18" fmla="*/ 955 w 1366"/>
                <a:gd name="T19" fmla="*/ 826 h 961"/>
                <a:gd name="T20" fmla="*/ 976 w 1366"/>
                <a:gd name="T21" fmla="*/ 779 h 961"/>
                <a:gd name="T22" fmla="*/ 813 w 1366"/>
                <a:gd name="T23" fmla="*/ 548 h 961"/>
                <a:gd name="T24" fmla="*/ 911 w 1366"/>
                <a:gd name="T25" fmla="*/ 594 h 961"/>
                <a:gd name="T26" fmla="*/ 936 w 1366"/>
                <a:gd name="T27" fmla="*/ 679 h 961"/>
                <a:gd name="T28" fmla="*/ 869 w 1366"/>
                <a:gd name="T29" fmla="*/ 747 h 961"/>
                <a:gd name="T30" fmla="*/ 751 w 1366"/>
                <a:gd name="T31" fmla="*/ 764 h 961"/>
                <a:gd name="T32" fmla="*/ 653 w 1366"/>
                <a:gd name="T33" fmla="*/ 718 h 961"/>
                <a:gd name="T34" fmla="*/ 629 w 1366"/>
                <a:gd name="T35" fmla="*/ 634 h 961"/>
                <a:gd name="T36" fmla="*/ 695 w 1366"/>
                <a:gd name="T37" fmla="*/ 564 h 961"/>
                <a:gd name="T38" fmla="*/ 1053 w 1366"/>
                <a:gd name="T39" fmla="*/ 385 h 961"/>
                <a:gd name="T40" fmla="*/ 1122 w 1366"/>
                <a:gd name="T41" fmla="*/ 412 h 961"/>
                <a:gd name="T42" fmla="*/ 1122 w 1366"/>
                <a:gd name="T43" fmla="*/ 469 h 961"/>
                <a:gd name="T44" fmla="*/ 1053 w 1366"/>
                <a:gd name="T45" fmla="*/ 497 h 961"/>
                <a:gd name="T46" fmla="*/ 984 w 1366"/>
                <a:gd name="T47" fmla="*/ 469 h 961"/>
                <a:gd name="T48" fmla="*/ 984 w 1366"/>
                <a:gd name="T49" fmla="*/ 412 h 961"/>
                <a:gd name="T50" fmla="*/ 1053 w 1366"/>
                <a:gd name="T51" fmla="*/ 385 h 961"/>
                <a:gd name="T52" fmla="*/ 147 w 1366"/>
                <a:gd name="T53" fmla="*/ 390 h 961"/>
                <a:gd name="T54" fmla="*/ 169 w 1366"/>
                <a:gd name="T55" fmla="*/ 449 h 961"/>
                <a:gd name="T56" fmla="*/ 109 w 1366"/>
                <a:gd name="T57" fmla="*/ 492 h 961"/>
                <a:gd name="T58" fmla="*/ 25 w 1366"/>
                <a:gd name="T59" fmla="*/ 476 h 961"/>
                <a:gd name="T60" fmla="*/ 3 w 1366"/>
                <a:gd name="T61" fmla="*/ 417 h 961"/>
                <a:gd name="T62" fmla="*/ 63 w 1366"/>
                <a:gd name="T63" fmla="*/ 374 h 961"/>
                <a:gd name="T64" fmla="*/ 1338 w 1366"/>
                <a:gd name="T65" fmla="*/ 299 h 961"/>
                <a:gd name="T66" fmla="*/ 1363 w 1366"/>
                <a:gd name="T67" fmla="*/ 352 h 961"/>
                <a:gd name="T68" fmla="*/ 1299 w 1366"/>
                <a:gd name="T69" fmla="*/ 385 h 961"/>
                <a:gd name="T70" fmla="*/ 1236 w 1366"/>
                <a:gd name="T71" fmla="*/ 352 h 961"/>
                <a:gd name="T72" fmla="*/ 1260 w 1366"/>
                <a:gd name="T73" fmla="*/ 299 h 961"/>
                <a:gd name="T74" fmla="*/ 872 w 1366"/>
                <a:gd name="T75" fmla="*/ 119 h 961"/>
                <a:gd name="T76" fmla="*/ 927 w 1366"/>
                <a:gd name="T77" fmla="*/ 158 h 961"/>
                <a:gd name="T78" fmla="*/ 906 w 1366"/>
                <a:gd name="T79" fmla="*/ 212 h 961"/>
                <a:gd name="T80" fmla="*/ 830 w 1366"/>
                <a:gd name="T81" fmla="*/ 226 h 961"/>
                <a:gd name="T82" fmla="*/ 775 w 1366"/>
                <a:gd name="T83" fmla="*/ 187 h 961"/>
                <a:gd name="T84" fmla="*/ 795 w 1366"/>
                <a:gd name="T85" fmla="*/ 133 h 961"/>
                <a:gd name="T86" fmla="*/ 713 w 1366"/>
                <a:gd name="T87" fmla="*/ 0 h 961"/>
                <a:gd name="T88" fmla="*/ 759 w 1366"/>
                <a:gd name="T89" fmla="*/ 25 h 961"/>
                <a:gd name="T90" fmla="*/ 742 w 1366"/>
                <a:gd name="T91" fmla="*/ 63 h 961"/>
                <a:gd name="T92" fmla="*/ 684 w 1366"/>
                <a:gd name="T93" fmla="*/ 63 h 961"/>
                <a:gd name="T94" fmla="*/ 666 w 1366"/>
                <a:gd name="T95" fmla="*/ 25 h 961"/>
                <a:gd name="T96" fmla="*/ 713 w 1366"/>
                <a:gd name="T97" fmla="*/ 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6" h="961">
                  <a:moveTo>
                    <a:pt x="687" y="852"/>
                  </a:moveTo>
                  <a:lnTo>
                    <a:pt x="708" y="854"/>
                  </a:lnTo>
                  <a:lnTo>
                    <a:pt x="726" y="859"/>
                  </a:lnTo>
                  <a:lnTo>
                    <a:pt x="741" y="868"/>
                  </a:lnTo>
                  <a:lnTo>
                    <a:pt x="754" y="878"/>
                  </a:lnTo>
                  <a:lnTo>
                    <a:pt x="761" y="892"/>
                  </a:lnTo>
                  <a:lnTo>
                    <a:pt x="765" y="906"/>
                  </a:lnTo>
                  <a:lnTo>
                    <a:pt x="761" y="920"/>
                  </a:lnTo>
                  <a:lnTo>
                    <a:pt x="754" y="933"/>
                  </a:lnTo>
                  <a:lnTo>
                    <a:pt x="741" y="945"/>
                  </a:lnTo>
                  <a:lnTo>
                    <a:pt x="726" y="953"/>
                  </a:lnTo>
                  <a:lnTo>
                    <a:pt x="708" y="959"/>
                  </a:lnTo>
                  <a:lnTo>
                    <a:pt x="687" y="961"/>
                  </a:lnTo>
                  <a:lnTo>
                    <a:pt x="666" y="959"/>
                  </a:lnTo>
                  <a:lnTo>
                    <a:pt x="648" y="953"/>
                  </a:lnTo>
                  <a:lnTo>
                    <a:pt x="633" y="945"/>
                  </a:lnTo>
                  <a:lnTo>
                    <a:pt x="621" y="933"/>
                  </a:lnTo>
                  <a:lnTo>
                    <a:pt x="612" y="920"/>
                  </a:lnTo>
                  <a:lnTo>
                    <a:pt x="610" y="906"/>
                  </a:lnTo>
                  <a:lnTo>
                    <a:pt x="612" y="892"/>
                  </a:lnTo>
                  <a:lnTo>
                    <a:pt x="621" y="878"/>
                  </a:lnTo>
                  <a:lnTo>
                    <a:pt x="633" y="868"/>
                  </a:lnTo>
                  <a:lnTo>
                    <a:pt x="648" y="859"/>
                  </a:lnTo>
                  <a:lnTo>
                    <a:pt x="666" y="854"/>
                  </a:lnTo>
                  <a:lnTo>
                    <a:pt x="687" y="852"/>
                  </a:lnTo>
                  <a:close/>
                  <a:moveTo>
                    <a:pt x="1011" y="770"/>
                  </a:moveTo>
                  <a:lnTo>
                    <a:pt x="1030" y="773"/>
                  </a:lnTo>
                  <a:lnTo>
                    <a:pt x="1047" y="779"/>
                  </a:lnTo>
                  <a:lnTo>
                    <a:pt x="1059" y="788"/>
                  </a:lnTo>
                  <a:lnTo>
                    <a:pt x="1068" y="800"/>
                  </a:lnTo>
                  <a:lnTo>
                    <a:pt x="1071" y="813"/>
                  </a:lnTo>
                  <a:lnTo>
                    <a:pt x="1068" y="826"/>
                  </a:lnTo>
                  <a:lnTo>
                    <a:pt x="1059" y="838"/>
                  </a:lnTo>
                  <a:lnTo>
                    <a:pt x="1047" y="847"/>
                  </a:lnTo>
                  <a:lnTo>
                    <a:pt x="1030" y="853"/>
                  </a:lnTo>
                  <a:lnTo>
                    <a:pt x="1011" y="855"/>
                  </a:lnTo>
                  <a:lnTo>
                    <a:pt x="993" y="853"/>
                  </a:lnTo>
                  <a:lnTo>
                    <a:pt x="976" y="847"/>
                  </a:lnTo>
                  <a:lnTo>
                    <a:pt x="963" y="838"/>
                  </a:lnTo>
                  <a:lnTo>
                    <a:pt x="955" y="826"/>
                  </a:lnTo>
                  <a:lnTo>
                    <a:pt x="952" y="813"/>
                  </a:lnTo>
                  <a:lnTo>
                    <a:pt x="955" y="800"/>
                  </a:lnTo>
                  <a:lnTo>
                    <a:pt x="963" y="788"/>
                  </a:lnTo>
                  <a:lnTo>
                    <a:pt x="976" y="779"/>
                  </a:lnTo>
                  <a:lnTo>
                    <a:pt x="993" y="773"/>
                  </a:lnTo>
                  <a:lnTo>
                    <a:pt x="1011" y="770"/>
                  </a:lnTo>
                  <a:close/>
                  <a:moveTo>
                    <a:pt x="783" y="545"/>
                  </a:moveTo>
                  <a:lnTo>
                    <a:pt x="813" y="548"/>
                  </a:lnTo>
                  <a:lnTo>
                    <a:pt x="843" y="554"/>
                  </a:lnTo>
                  <a:lnTo>
                    <a:pt x="869" y="564"/>
                  </a:lnTo>
                  <a:lnTo>
                    <a:pt x="892" y="578"/>
                  </a:lnTo>
                  <a:lnTo>
                    <a:pt x="911" y="594"/>
                  </a:lnTo>
                  <a:lnTo>
                    <a:pt x="926" y="613"/>
                  </a:lnTo>
                  <a:lnTo>
                    <a:pt x="936" y="634"/>
                  </a:lnTo>
                  <a:lnTo>
                    <a:pt x="939" y="656"/>
                  </a:lnTo>
                  <a:lnTo>
                    <a:pt x="936" y="679"/>
                  </a:lnTo>
                  <a:lnTo>
                    <a:pt x="926" y="699"/>
                  </a:lnTo>
                  <a:lnTo>
                    <a:pt x="911" y="718"/>
                  </a:lnTo>
                  <a:lnTo>
                    <a:pt x="892" y="734"/>
                  </a:lnTo>
                  <a:lnTo>
                    <a:pt x="869" y="747"/>
                  </a:lnTo>
                  <a:lnTo>
                    <a:pt x="843" y="758"/>
                  </a:lnTo>
                  <a:lnTo>
                    <a:pt x="813" y="764"/>
                  </a:lnTo>
                  <a:lnTo>
                    <a:pt x="783" y="766"/>
                  </a:lnTo>
                  <a:lnTo>
                    <a:pt x="751" y="764"/>
                  </a:lnTo>
                  <a:lnTo>
                    <a:pt x="721" y="758"/>
                  </a:lnTo>
                  <a:lnTo>
                    <a:pt x="695" y="747"/>
                  </a:lnTo>
                  <a:lnTo>
                    <a:pt x="672" y="734"/>
                  </a:lnTo>
                  <a:lnTo>
                    <a:pt x="653" y="718"/>
                  </a:lnTo>
                  <a:lnTo>
                    <a:pt x="638" y="699"/>
                  </a:lnTo>
                  <a:lnTo>
                    <a:pt x="629" y="679"/>
                  </a:lnTo>
                  <a:lnTo>
                    <a:pt x="626" y="656"/>
                  </a:lnTo>
                  <a:lnTo>
                    <a:pt x="629" y="634"/>
                  </a:lnTo>
                  <a:lnTo>
                    <a:pt x="638" y="613"/>
                  </a:lnTo>
                  <a:lnTo>
                    <a:pt x="653" y="594"/>
                  </a:lnTo>
                  <a:lnTo>
                    <a:pt x="672" y="578"/>
                  </a:lnTo>
                  <a:lnTo>
                    <a:pt x="695" y="564"/>
                  </a:lnTo>
                  <a:lnTo>
                    <a:pt x="721" y="554"/>
                  </a:lnTo>
                  <a:lnTo>
                    <a:pt x="751" y="548"/>
                  </a:lnTo>
                  <a:lnTo>
                    <a:pt x="783" y="545"/>
                  </a:lnTo>
                  <a:close/>
                  <a:moveTo>
                    <a:pt x="1053" y="385"/>
                  </a:moveTo>
                  <a:lnTo>
                    <a:pt x="1074" y="387"/>
                  </a:lnTo>
                  <a:lnTo>
                    <a:pt x="1093" y="392"/>
                  </a:lnTo>
                  <a:lnTo>
                    <a:pt x="1109" y="401"/>
                  </a:lnTo>
                  <a:lnTo>
                    <a:pt x="1122" y="412"/>
                  </a:lnTo>
                  <a:lnTo>
                    <a:pt x="1130" y="426"/>
                  </a:lnTo>
                  <a:lnTo>
                    <a:pt x="1132" y="441"/>
                  </a:lnTo>
                  <a:lnTo>
                    <a:pt x="1130" y="456"/>
                  </a:lnTo>
                  <a:lnTo>
                    <a:pt x="1122" y="469"/>
                  </a:lnTo>
                  <a:lnTo>
                    <a:pt x="1109" y="481"/>
                  </a:lnTo>
                  <a:lnTo>
                    <a:pt x="1093" y="489"/>
                  </a:lnTo>
                  <a:lnTo>
                    <a:pt x="1074" y="495"/>
                  </a:lnTo>
                  <a:lnTo>
                    <a:pt x="1053" y="497"/>
                  </a:lnTo>
                  <a:lnTo>
                    <a:pt x="1032" y="495"/>
                  </a:lnTo>
                  <a:lnTo>
                    <a:pt x="1013" y="489"/>
                  </a:lnTo>
                  <a:lnTo>
                    <a:pt x="997" y="481"/>
                  </a:lnTo>
                  <a:lnTo>
                    <a:pt x="984" y="469"/>
                  </a:lnTo>
                  <a:lnTo>
                    <a:pt x="976" y="456"/>
                  </a:lnTo>
                  <a:lnTo>
                    <a:pt x="974" y="441"/>
                  </a:lnTo>
                  <a:lnTo>
                    <a:pt x="976" y="426"/>
                  </a:lnTo>
                  <a:lnTo>
                    <a:pt x="984" y="412"/>
                  </a:lnTo>
                  <a:lnTo>
                    <a:pt x="997" y="401"/>
                  </a:lnTo>
                  <a:lnTo>
                    <a:pt x="1013" y="392"/>
                  </a:lnTo>
                  <a:lnTo>
                    <a:pt x="1032" y="387"/>
                  </a:lnTo>
                  <a:lnTo>
                    <a:pt x="1053" y="385"/>
                  </a:lnTo>
                  <a:close/>
                  <a:moveTo>
                    <a:pt x="86" y="372"/>
                  </a:moveTo>
                  <a:lnTo>
                    <a:pt x="109" y="374"/>
                  </a:lnTo>
                  <a:lnTo>
                    <a:pt x="130" y="381"/>
                  </a:lnTo>
                  <a:lnTo>
                    <a:pt x="147" y="390"/>
                  </a:lnTo>
                  <a:lnTo>
                    <a:pt x="160" y="403"/>
                  </a:lnTo>
                  <a:lnTo>
                    <a:pt x="169" y="417"/>
                  </a:lnTo>
                  <a:lnTo>
                    <a:pt x="172" y="434"/>
                  </a:lnTo>
                  <a:lnTo>
                    <a:pt x="169" y="449"/>
                  </a:lnTo>
                  <a:lnTo>
                    <a:pt x="160" y="464"/>
                  </a:lnTo>
                  <a:lnTo>
                    <a:pt x="147" y="476"/>
                  </a:lnTo>
                  <a:lnTo>
                    <a:pt x="130" y="485"/>
                  </a:lnTo>
                  <a:lnTo>
                    <a:pt x="109" y="492"/>
                  </a:lnTo>
                  <a:lnTo>
                    <a:pt x="86" y="494"/>
                  </a:lnTo>
                  <a:lnTo>
                    <a:pt x="63" y="492"/>
                  </a:lnTo>
                  <a:lnTo>
                    <a:pt x="43" y="485"/>
                  </a:lnTo>
                  <a:lnTo>
                    <a:pt x="25" y="476"/>
                  </a:lnTo>
                  <a:lnTo>
                    <a:pt x="11" y="464"/>
                  </a:lnTo>
                  <a:lnTo>
                    <a:pt x="3" y="449"/>
                  </a:lnTo>
                  <a:lnTo>
                    <a:pt x="0" y="434"/>
                  </a:lnTo>
                  <a:lnTo>
                    <a:pt x="3" y="417"/>
                  </a:lnTo>
                  <a:lnTo>
                    <a:pt x="11" y="403"/>
                  </a:lnTo>
                  <a:lnTo>
                    <a:pt x="25" y="390"/>
                  </a:lnTo>
                  <a:lnTo>
                    <a:pt x="43" y="381"/>
                  </a:lnTo>
                  <a:lnTo>
                    <a:pt x="63" y="374"/>
                  </a:lnTo>
                  <a:lnTo>
                    <a:pt x="86" y="372"/>
                  </a:lnTo>
                  <a:close/>
                  <a:moveTo>
                    <a:pt x="1299" y="291"/>
                  </a:moveTo>
                  <a:lnTo>
                    <a:pt x="1320" y="293"/>
                  </a:lnTo>
                  <a:lnTo>
                    <a:pt x="1338" y="299"/>
                  </a:lnTo>
                  <a:lnTo>
                    <a:pt x="1353" y="310"/>
                  </a:lnTo>
                  <a:lnTo>
                    <a:pt x="1363" y="323"/>
                  </a:lnTo>
                  <a:lnTo>
                    <a:pt x="1366" y="337"/>
                  </a:lnTo>
                  <a:lnTo>
                    <a:pt x="1363" y="352"/>
                  </a:lnTo>
                  <a:lnTo>
                    <a:pt x="1353" y="366"/>
                  </a:lnTo>
                  <a:lnTo>
                    <a:pt x="1338" y="375"/>
                  </a:lnTo>
                  <a:lnTo>
                    <a:pt x="1320" y="383"/>
                  </a:lnTo>
                  <a:lnTo>
                    <a:pt x="1299" y="385"/>
                  </a:lnTo>
                  <a:lnTo>
                    <a:pt x="1278" y="383"/>
                  </a:lnTo>
                  <a:lnTo>
                    <a:pt x="1260" y="375"/>
                  </a:lnTo>
                  <a:lnTo>
                    <a:pt x="1245" y="366"/>
                  </a:lnTo>
                  <a:lnTo>
                    <a:pt x="1236" y="352"/>
                  </a:lnTo>
                  <a:lnTo>
                    <a:pt x="1233" y="337"/>
                  </a:lnTo>
                  <a:lnTo>
                    <a:pt x="1236" y="323"/>
                  </a:lnTo>
                  <a:lnTo>
                    <a:pt x="1245" y="310"/>
                  </a:lnTo>
                  <a:lnTo>
                    <a:pt x="1260" y="299"/>
                  </a:lnTo>
                  <a:lnTo>
                    <a:pt x="1278" y="293"/>
                  </a:lnTo>
                  <a:lnTo>
                    <a:pt x="1299" y="291"/>
                  </a:lnTo>
                  <a:close/>
                  <a:moveTo>
                    <a:pt x="851" y="118"/>
                  </a:moveTo>
                  <a:lnTo>
                    <a:pt x="872" y="119"/>
                  </a:lnTo>
                  <a:lnTo>
                    <a:pt x="890" y="125"/>
                  </a:lnTo>
                  <a:lnTo>
                    <a:pt x="906" y="133"/>
                  </a:lnTo>
                  <a:lnTo>
                    <a:pt x="919" y="145"/>
                  </a:lnTo>
                  <a:lnTo>
                    <a:pt x="927" y="158"/>
                  </a:lnTo>
                  <a:lnTo>
                    <a:pt x="929" y="173"/>
                  </a:lnTo>
                  <a:lnTo>
                    <a:pt x="927" y="187"/>
                  </a:lnTo>
                  <a:lnTo>
                    <a:pt x="919" y="201"/>
                  </a:lnTo>
                  <a:lnTo>
                    <a:pt x="906" y="212"/>
                  </a:lnTo>
                  <a:lnTo>
                    <a:pt x="890" y="221"/>
                  </a:lnTo>
                  <a:lnTo>
                    <a:pt x="872" y="226"/>
                  </a:lnTo>
                  <a:lnTo>
                    <a:pt x="851" y="229"/>
                  </a:lnTo>
                  <a:lnTo>
                    <a:pt x="830" y="226"/>
                  </a:lnTo>
                  <a:lnTo>
                    <a:pt x="811" y="221"/>
                  </a:lnTo>
                  <a:lnTo>
                    <a:pt x="795" y="212"/>
                  </a:lnTo>
                  <a:lnTo>
                    <a:pt x="783" y="201"/>
                  </a:lnTo>
                  <a:lnTo>
                    <a:pt x="775" y="187"/>
                  </a:lnTo>
                  <a:lnTo>
                    <a:pt x="772" y="173"/>
                  </a:lnTo>
                  <a:lnTo>
                    <a:pt x="775" y="158"/>
                  </a:lnTo>
                  <a:lnTo>
                    <a:pt x="783" y="145"/>
                  </a:lnTo>
                  <a:lnTo>
                    <a:pt x="795" y="133"/>
                  </a:lnTo>
                  <a:lnTo>
                    <a:pt x="811" y="125"/>
                  </a:lnTo>
                  <a:lnTo>
                    <a:pt x="830" y="119"/>
                  </a:lnTo>
                  <a:lnTo>
                    <a:pt x="851" y="118"/>
                  </a:lnTo>
                  <a:close/>
                  <a:moveTo>
                    <a:pt x="713" y="0"/>
                  </a:moveTo>
                  <a:lnTo>
                    <a:pt x="729" y="3"/>
                  </a:lnTo>
                  <a:lnTo>
                    <a:pt x="742" y="7"/>
                  </a:lnTo>
                  <a:lnTo>
                    <a:pt x="753" y="15"/>
                  </a:lnTo>
                  <a:lnTo>
                    <a:pt x="759" y="25"/>
                  </a:lnTo>
                  <a:lnTo>
                    <a:pt x="762" y="35"/>
                  </a:lnTo>
                  <a:lnTo>
                    <a:pt x="759" y="46"/>
                  </a:lnTo>
                  <a:lnTo>
                    <a:pt x="753" y="55"/>
                  </a:lnTo>
                  <a:lnTo>
                    <a:pt x="742" y="63"/>
                  </a:lnTo>
                  <a:lnTo>
                    <a:pt x="729" y="68"/>
                  </a:lnTo>
                  <a:lnTo>
                    <a:pt x="713" y="70"/>
                  </a:lnTo>
                  <a:lnTo>
                    <a:pt x="698" y="68"/>
                  </a:lnTo>
                  <a:lnTo>
                    <a:pt x="684" y="63"/>
                  </a:lnTo>
                  <a:lnTo>
                    <a:pt x="674" y="55"/>
                  </a:lnTo>
                  <a:lnTo>
                    <a:pt x="666" y="46"/>
                  </a:lnTo>
                  <a:lnTo>
                    <a:pt x="664" y="35"/>
                  </a:lnTo>
                  <a:lnTo>
                    <a:pt x="666" y="25"/>
                  </a:lnTo>
                  <a:lnTo>
                    <a:pt x="674" y="15"/>
                  </a:lnTo>
                  <a:lnTo>
                    <a:pt x="684" y="7"/>
                  </a:lnTo>
                  <a:lnTo>
                    <a:pt x="698" y="3"/>
                  </a:lnTo>
                  <a:lnTo>
                    <a:pt x="713" y="0"/>
                  </a:lnTo>
                  <a:close/>
                </a:path>
              </a:pathLst>
            </a:custGeom>
            <a:solidFill>
              <a:srgbClr val="D0750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7" name="Group 336"/>
          <p:cNvGrpSpPr/>
          <p:nvPr/>
        </p:nvGrpSpPr>
        <p:grpSpPr>
          <a:xfrm>
            <a:off x="1550548" y="3563931"/>
            <a:ext cx="400411" cy="441119"/>
            <a:chOff x="3236065" y="3310930"/>
            <a:chExt cx="502949" cy="554081"/>
          </a:xfrm>
        </p:grpSpPr>
        <p:grpSp>
          <p:nvGrpSpPr>
            <p:cNvPr id="338" name="Group 337"/>
            <p:cNvGrpSpPr>
              <a:grpSpLocks noChangeAspect="1"/>
            </p:cNvGrpSpPr>
            <p:nvPr/>
          </p:nvGrpSpPr>
          <p:grpSpPr>
            <a:xfrm>
              <a:off x="3490122" y="3310930"/>
              <a:ext cx="248892" cy="432286"/>
              <a:chOff x="1828800" y="2134870"/>
              <a:chExt cx="301625" cy="523875"/>
            </a:xfrm>
          </p:grpSpPr>
          <p:sp>
            <p:nvSpPr>
              <p:cNvPr id="347"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39" name="Group 344"/>
            <p:cNvGrpSpPr>
              <a:grpSpLocks noChangeAspect="1"/>
            </p:cNvGrpSpPr>
            <p:nvPr/>
          </p:nvGrpSpPr>
          <p:grpSpPr bwMode="auto">
            <a:xfrm>
              <a:off x="3236065" y="3529898"/>
              <a:ext cx="497960" cy="335113"/>
              <a:chOff x="5780" y="2476"/>
              <a:chExt cx="370" cy="249"/>
            </a:xfrm>
          </p:grpSpPr>
          <p:sp>
            <p:nvSpPr>
              <p:cNvPr id="340" name="Freeform 346"/>
              <p:cNvSpPr>
                <a:spLocks/>
              </p:cNvSpPr>
              <p:nvPr/>
            </p:nvSpPr>
            <p:spPr bwMode="auto">
              <a:xfrm>
                <a:off x="5780" y="2476"/>
                <a:ext cx="370" cy="249"/>
              </a:xfrm>
              <a:custGeom>
                <a:avLst/>
                <a:gdLst>
                  <a:gd name="T0" fmla="*/ 1293 w 2586"/>
                  <a:gd name="T1" fmla="*/ 0 h 1743"/>
                  <a:gd name="T2" fmla="*/ 1324 w 2586"/>
                  <a:gd name="T3" fmla="*/ 2 h 1743"/>
                  <a:gd name="T4" fmla="*/ 1353 w 2586"/>
                  <a:gd name="T5" fmla="*/ 7 h 1743"/>
                  <a:gd name="T6" fmla="*/ 1382 w 2586"/>
                  <a:gd name="T7" fmla="*/ 18 h 1743"/>
                  <a:gd name="T8" fmla="*/ 1409 w 2586"/>
                  <a:gd name="T9" fmla="*/ 32 h 1743"/>
                  <a:gd name="T10" fmla="*/ 2477 w 2586"/>
                  <a:gd name="T11" fmla="*/ 678 h 1743"/>
                  <a:gd name="T12" fmla="*/ 2505 w 2586"/>
                  <a:gd name="T13" fmla="*/ 698 h 1743"/>
                  <a:gd name="T14" fmla="*/ 2529 w 2586"/>
                  <a:gd name="T15" fmla="*/ 720 h 1743"/>
                  <a:gd name="T16" fmla="*/ 2549 w 2586"/>
                  <a:gd name="T17" fmla="*/ 747 h 1743"/>
                  <a:gd name="T18" fmla="*/ 2565 w 2586"/>
                  <a:gd name="T19" fmla="*/ 775 h 1743"/>
                  <a:gd name="T20" fmla="*/ 2576 w 2586"/>
                  <a:gd name="T21" fmla="*/ 806 h 1743"/>
                  <a:gd name="T22" fmla="*/ 2584 w 2586"/>
                  <a:gd name="T23" fmla="*/ 838 h 1743"/>
                  <a:gd name="T24" fmla="*/ 2586 w 2586"/>
                  <a:gd name="T25" fmla="*/ 872 h 1743"/>
                  <a:gd name="T26" fmla="*/ 2584 w 2586"/>
                  <a:gd name="T27" fmla="*/ 904 h 1743"/>
                  <a:gd name="T28" fmla="*/ 2576 w 2586"/>
                  <a:gd name="T29" fmla="*/ 936 h 1743"/>
                  <a:gd name="T30" fmla="*/ 2565 w 2586"/>
                  <a:gd name="T31" fmla="*/ 967 h 1743"/>
                  <a:gd name="T32" fmla="*/ 2549 w 2586"/>
                  <a:gd name="T33" fmla="*/ 995 h 1743"/>
                  <a:gd name="T34" fmla="*/ 2529 w 2586"/>
                  <a:gd name="T35" fmla="*/ 1022 h 1743"/>
                  <a:gd name="T36" fmla="*/ 2505 w 2586"/>
                  <a:gd name="T37" fmla="*/ 1044 h 1743"/>
                  <a:gd name="T38" fmla="*/ 2478 w 2586"/>
                  <a:gd name="T39" fmla="*/ 1064 h 1743"/>
                  <a:gd name="T40" fmla="*/ 1410 w 2586"/>
                  <a:gd name="T41" fmla="*/ 1710 h 1743"/>
                  <a:gd name="T42" fmla="*/ 1383 w 2586"/>
                  <a:gd name="T43" fmla="*/ 1725 h 1743"/>
                  <a:gd name="T44" fmla="*/ 1354 w 2586"/>
                  <a:gd name="T45" fmla="*/ 1735 h 1743"/>
                  <a:gd name="T46" fmla="*/ 1324 w 2586"/>
                  <a:gd name="T47" fmla="*/ 1741 h 1743"/>
                  <a:gd name="T48" fmla="*/ 1293 w 2586"/>
                  <a:gd name="T49" fmla="*/ 1743 h 1743"/>
                  <a:gd name="T50" fmla="*/ 1263 w 2586"/>
                  <a:gd name="T51" fmla="*/ 1741 h 1743"/>
                  <a:gd name="T52" fmla="*/ 1234 w 2586"/>
                  <a:gd name="T53" fmla="*/ 1736 h 1743"/>
                  <a:gd name="T54" fmla="*/ 1205 w 2586"/>
                  <a:gd name="T55" fmla="*/ 1725 h 1743"/>
                  <a:gd name="T56" fmla="*/ 1178 w 2586"/>
                  <a:gd name="T57" fmla="*/ 1711 h 1743"/>
                  <a:gd name="T58" fmla="*/ 1120 w 2586"/>
                  <a:gd name="T59" fmla="*/ 1676 h 1743"/>
                  <a:gd name="T60" fmla="*/ 108 w 2586"/>
                  <a:gd name="T61" fmla="*/ 1064 h 1743"/>
                  <a:gd name="T62" fmla="*/ 81 w 2586"/>
                  <a:gd name="T63" fmla="*/ 1044 h 1743"/>
                  <a:gd name="T64" fmla="*/ 57 w 2586"/>
                  <a:gd name="T65" fmla="*/ 1022 h 1743"/>
                  <a:gd name="T66" fmla="*/ 37 w 2586"/>
                  <a:gd name="T67" fmla="*/ 995 h 1743"/>
                  <a:gd name="T68" fmla="*/ 21 w 2586"/>
                  <a:gd name="T69" fmla="*/ 967 h 1743"/>
                  <a:gd name="T70" fmla="*/ 10 w 2586"/>
                  <a:gd name="T71" fmla="*/ 936 h 1743"/>
                  <a:gd name="T72" fmla="*/ 2 w 2586"/>
                  <a:gd name="T73" fmla="*/ 904 h 1743"/>
                  <a:gd name="T74" fmla="*/ 0 w 2586"/>
                  <a:gd name="T75" fmla="*/ 872 h 1743"/>
                  <a:gd name="T76" fmla="*/ 2 w 2586"/>
                  <a:gd name="T77" fmla="*/ 838 h 1743"/>
                  <a:gd name="T78" fmla="*/ 10 w 2586"/>
                  <a:gd name="T79" fmla="*/ 806 h 1743"/>
                  <a:gd name="T80" fmla="*/ 21 w 2586"/>
                  <a:gd name="T81" fmla="*/ 775 h 1743"/>
                  <a:gd name="T82" fmla="*/ 37 w 2586"/>
                  <a:gd name="T83" fmla="*/ 747 h 1743"/>
                  <a:gd name="T84" fmla="*/ 57 w 2586"/>
                  <a:gd name="T85" fmla="*/ 720 h 1743"/>
                  <a:gd name="T86" fmla="*/ 81 w 2586"/>
                  <a:gd name="T87" fmla="*/ 698 h 1743"/>
                  <a:gd name="T88" fmla="*/ 109 w 2586"/>
                  <a:gd name="T89" fmla="*/ 678 h 1743"/>
                  <a:gd name="T90" fmla="*/ 1177 w 2586"/>
                  <a:gd name="T91" fmla="*/ 32 h 1743"/>
                  <a:gd name="T92" fmla="*/ 1204 w 2586"/>
                  <a:gd name="T93" fmla="*/ 18 h 1743"/>
                  <a:gd name="T94" fmla="*/ 1233 w 2586"/>
                  <a:gd name="T95" fmla="*/ 7 h 1743"/>
                  <a:gd name="T96" fmla="*/ 1262 w 2586"/>
                  <a:gd name="T97" fmla="*/ 2 h 1743"/>
                  <a:gd name="T98" fmla="*/ 1293 w 2586"/>
                  <a:gd name="T99"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86" h="1743">
                    <a:moveTo>
                      <a:pt x="1293" y="0"/>
                    </a:moveTo>
                    <a:lnTo>
                      <a:pt x="1324" y="2"/>
                    </a:lnTo>
                    <a:lnTo>
                      <a:pt x="1353" y="7"/>
                    </a:lnTo>
                    <a:lnTo>
                      <a:pt x="1382" y="18"/>
                    </a:lnTo>
                    <a:lnTo>
                      <a:pt x="1409" y="32"/>
                    </a:lnTo>
                    <a:lnTo>
                      <a:pt x="2477" y="678"/>
                    </a:lnTo>
                    <a:lnTo>
                      <a:pt x="2505" y="698"/>
                    </a:lnTo>
                    <a:lnTo>
                      <a:pt x="2529" y="720"/>
                    </a:lnTo>
                    <a:lnTo>
                      <a:pt x="2549" y="747"/>
                    </a:lnTo>
                    <a:lnTo>
                      <a:pt x="2565" y="775"/>
                    </a:lnTo>
                    <a:lnTo>
                      <a:pt x="2576" y="806"/>
                    </a:lnTo>
                    <a:lnTo>
                      <a:pt x="2584" y="838"/>
                    </a:lnTo>
                    <a:lnTo>
                      <a:pt x="2586" y="872"/>
                    </a:lnTo>
                    <a:lnTo>
                      <a:pt x="2584" y="904"/>
                    </a:lnTo>
                    <a:lnTo>
                      <a:pt x="2576" y="936"/>
                    </a:lnTo>
                    <a:lnTo>
                      <a:pt x="2565" y="967"/>
                    </a:lnTo>
                    <a:lnTo>
                      <a:pt x="2549" y="995"/>
                    </a:lnTo>
                    <a:lnTo>
                      <a:pt x="2529" y="1022"/>
                    </a:lnTo>
                    <a:lnTo>
                      <a:pt x="2505" y="1044"/>
                    </a:lnTo>
                    <a:lnTo>
                      <a:pt x="2478" y="1064"/>
                    </a:lnTo>
                    <a:lnTo>
                      <a:pt x="1410" y="1710"/>
                    </a:lnTo>
                    <a:lnTo>
                      <a:pt x="1383" y="1725"/>
                    </a:lnTo>
                    <a:lnTo>
                      <a:pt x="1354" y="1735"/>
                    </a:lnTo>
                    <a:lnTo>
                      <a:pt x="1324" y="1741"/>
                    </a:lnTo>
                    <a:lnTo>
                      <a:pt x="1293" y="1743"/>
                    </a:lnTo>
                    <a:lnTo>
                      <a:pt x="1263" y="1741"/>
                    </a:lnTo>
                    <a:lnTo>
                      <a:pt x="1234" y="1736"/>
                    </a:lnTo>
                    <a:lnTo>
                      <a:pt x="1205" y="1725"/>
                    </a:lnTo>
                    <a:lnTo>
                      <a:pt x="1178" y="1711"/>
                    </a:lnTo>
                    <a:lnTo>
                      <a:pt x="1120" y="1676"/>
                    </a:lnTo>
                    <a:lnTo>
                      <a:pt x="108" y="1064"/>
                    </a:lnTo>
                    <a:lnTo>
                      <a:pt x="81" y="1044"/>
                    </a:lnTo>
                    <a:lnTo>
                      <a:pt x="57" y="1022"/>
                    </a:lnTo>
                    <a:lnTo>
                      <a:pt x="37" y="995"/>
                    </a:lnTo>
                    <a:lnTo>
                      <a:pt x="21" y="967"/>
                    </a:lnTo>
                    <a:lnTo>
                      <a:pt x="10" y="936"/>
                    </a:lnTo>
                    <a:lnTo>
                      <a:pt x="2" y="904"/>
                    </a:lnTo>
                    <a:lnTo>
                      <a:pt x="0" y="872"/>
                    </a:lnTo>
                    <a:lnTo>
                      <a:pt x="2" y="838"/>
                    </a:lnTo>
                    <a:lnTo>
                      <a:pt x="10" y="806"/>
                    </a:lnTo>
                    <a:lnTo>
                      <a:pt x="21" y="775"/>
                    </a:lnTo>
                    <a:lnTo>
                      <a:pt x="37" y="747"/>
                    </a:lnTo>
                    <a:lnTo>
                      <a:pt x="57" y="720"/>
                    </a:lnTo>
                    <a:lnTo>
                      <a:pt x="81" y="698"/>
                    </a:lnTo>
                    <a:lnTo>
                      <a:pt x="109" y="678"/>
                    </a:lnTo>
                    <a:lnTo>
                      <a:pt x="1177" y="32"/>
                    </a:lnTo>
                    <a:lnTo>
                      <a:pt x="1204" y="18"/>
                    </a:lnTo>
                    <a:lnTo>
                      <a:pt x="1233" y="7"/>
                    </a:lnTo>
                    <a:lnTo>
                      <a:pt x="1262" y="2"/>
                    </a:lnTo>
                    <a:lnTo>
                      <a:pt x="1293"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47"/>
              <p:cNvSpPr>
                <a:spLocks/>
              </p:cNvSpPr>
              <p:nvPr/>
            </p:nvSpPr>
            <p:spPr bwMode="auto">
              <a:xfrm>
                <a:off x="5796" y="2492"/>
                <a:ext cx="338" cy="217"/>
              </a:xfrm>
              <a:custGeom>
                <a:avLst/>
                <a:gdLst>
                  <a:gd name="T0" fmla="*/ 1181 w 2362"/>
                  <a:gd name="T1" fmla="*/ 0 h 1519"/>
                  <a:gd name="T2" fmla="*/ 1201 w 2362"/>
                  <a:gd name="T3" fmla="*/ 2 h 1519"/>
                  <a:gd name="T4" fmla="*/ 1221 w 2362"/>
                  <a:gd name="T5" fmla="*/ 7 h 1519"/>
                  <a:gd name="T6" fmla="*/ 1239 w 2362"/>
                  <a:gd name="T7" fmla="*/ 16 h 1519"/>
                  <a:gd name="T8" fmla="*/ 2307 w 2362"/>
                  <a:gd name="T9" fmla="*/ 663 h 1519"/>
                  <a:gd name="T10" fmla="*/ 2326 w 2362"/>
                  <a:gd name="T11" fmla="*/ 677 h 1519"/>
                  <a:gd name="T12" fmla="*/ 2341 w 2362"/>
                  <a:gd name="T13" fmla="*/ 694 h 1519"/>
                  <a:gd name="T14" fmla="*/ 2353 w 2362"/>
                  <a:gd name="T15" fmla="*/ 714 h 1519"/>
                  <a:gd name="T16" fmla="*/ 2359 w 2362"/>
                  <a:gd name="T17" fmla="*/ 736 h 1519"/>
                  <a:gd name="T18" fmla="*/ 2362 w 2362"/>
                  <a:gd name="T19" fmla="*/ 760 h 1519"/>
                  <a:gd name="T20" fmla="*/ 2359 w 2362"/>
                  <a:gd name="T21" fmla="*/ 782 h 1519"/>
                  <a:gd name="T22" fmla="*/ 2353 w 2362"/>
                  <a:gd name="T23" fmla="*/ 804 h 1519"/>
                  <a:gd name="T24" fmla="*/ 2341 w 2362"/>
                  <a:gd name="T25" fmla="*/ 824 h 1519"/>
                  <a:gd name="T26" fmla="*/ 2326 w 2362"/>
                  <a:gd name="T27" fmla="*/ 841 h 1519"/>
                  <a:gd name="T28" fmla="*/ 2307 w 2362"/>
                  <a:gd name="T29" fmla="*/ 856 h 1519"/>
                  <a:gd name="T30" fmla="*/ 1240 w 2362"/>
                  <a:gd name="T31" fmla="*/ 1502 h 1519"/>
                  <a:gd name="T32" fmla="*/ 1221 w 2362"/>
                  <a:gd name="T33" fmla="*/ 1512 h 1519"/>
                  <a:gd name="T34" fmla="*/ 1201 w 2362"/>
                  <a:gd name="T35" fmla="*/ 1517 h 1519"/>
                  <a:gd name="T36" fmla="*/ 1181 w 2362"/>
                  <a:gd name="T37" fmla="*/ 1519 h 1519"/>
                  <a:gd name="T38" fmla="*/ 1162 w 2362"/>
                  <a:gd name="T39" fmla="*/ 1517 h 1519"/>
                  <a:gd name="T40" fmla="*/ 1142 w 2362"/>
                  <a:gd name="T41" fmla="*/ 1512 h 1519"/>
                  <a:gd name="T42" fmla="*/ 1124 w 2362"/>
                  <a:gd name="T43" fmla="*/ 1503 h 1519"/>
                  <a:gd name="T44" fmla="*/ 1066 w 2362"/>
                  <a:gd name="T45" fmla="*/ 1468 h 1519"/>
                  <a:gd name="T46" fmla="*/ 55 w 2362"/>
                  <a:gd name="T47" fmla="*/ 856 h 1519"/>
                  <a:gd name="T48" fmla="*/ 36 w 2362"/>
                  <a:gd name="T49" fmla="*/ 841 h 1519"/>
                  <a:gd name="T50" fmla="*/ 21 w 2362"/>
                  <a:gd name="T51" fmla="*/ 824 h 1519"/>
                  <a:gd name="T52" fmla="*/ 9 w 2362"/>
                  <a:gd name="T53" fmla="*/ 804 h 1519"/>
                  <a:gd name="T54" fmla="*/ 3 w 2362"/>
                  <a:gd name="T55" fmla="*/ 782 h 1519"/>
                  <a:gd name="T56" fmla="*/ 0 w 2362"/>
                  <a:gd name="T57" fmla="*/ 760 h 1519"/>
                  <a:gd name="T58" fmla="*/ 3 w 2362"/>
                  <a:gd name="T59" fmla="*/ 736 h 1519"/>
                  <a:gd name="T60" fmla="*/ 9 w 2362"/>
                  <a:gd name="T61" fmla="*/ 714 h 1519"/>
                  <a:gd name="T62" fmla="*/ 21 w 2362"/>
                  <a:gd name="T63" fmla="*/ 694 h 1519"/>
                  <a:gd name="T64" fmla="*/ 36 w 2362"/>
                  <a:gd name="T65" fmla="*/ 677 h 1519"/>
                  <a:gd name="T66" fmla="*/ 55 w 2362"/>
                  <a:gd name="T67" fmla="*/ 663 h 1519"/>
                  <a:gd name="T68" fmla="*/ 1123 w 2362"/>
                  <a:gd name="T69" fmla="*/ 16 h 1519"/>
                  <a:gd name="T70" fmla="*/ 1141 w 2362"/>
                  <a:gd name="T71" fmla="*/ 7 h 1519"/>
                  <a:gd name="T72" fmla="*/ 1161 w 2362"/>
                  <a:gd name="T73" fmla="*/ 2 h 1519"/>
                  <a:gd name="T74" fmla="*/ 1181 w 2362"/>
                  <a:gd name="T75" fmla="*/ 0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62" h="1519">
                    <a:moveTo>
                      <a:pt x="1181" y="0"/>
                    </a:moveTo>
                    <a:lnTo>
                      <a:pt x="1201" y="2"/>
                    </a:lnTo>
                    <a:lnTo>
                      <a:pt x="1221" y="7"/>
                    </a:lnTo>
                    <a:lnTo>
                      <a:pt x="1239" y="16"/>
                    </a:lnTo>
                    <a:lnTo>
                      <a:pt x="2307" y="663"/>
                    </a:lnTo>
                    <a:lnTo>
                      <a:pt x="2326" y="677"/>
                    </a:lnTo>
                    <a:lnTo>
                      <a:pt x="2341" y="694"/>
                    </a:lnTo>
                    <a:lnTo>
                      <a:pt x="2353" y="714"/>
                    </a:lnTo>
                    <a:lnTo>
                      <a:pt x="2359" y="736"/>
                    </a:lnTo>
                    <a:lnTo>
                      <a:pt x="2362" y="760"/>
                    </a:lnTo>
                    <a:lnTo>
                      <a:pt x="2359" y="782"/>
                    </a:lnTo>
                    <a:lnTo>
                      <a:pt x="2353" y="804"/>
                    </a:lnTo>
                    <a:lnTo>
                      <a:pt x="2341" y="824"/>
                    </a:lnTo>
                    <a:lnTo>
                      <a:pt x="2326" y="841"/>
                    </a:lnTo>
                    <a:lnTo>
                      <a:pt x="2307" y="856"/>
                    </a:lnTo>
                    <a:lnTo>
                      <a:pt x="1240" y="1502"/>
                    </a:lnTo>
                    <a:lnTo>
                      <a:pt x="1221" y="1512"/>
                    </a:lnTo>
                    <a:lnTo>
                      <a:pt x="1201" y="1517"/>
                    </a:lnTo>
                    <a:lnTo>
                      <a:pt x="1181" y="1519"/>
                    </a:lnTo>
                    <a:lnTo>
                      <a:pt x="1162" y="1517"/>
                    </a:lnTo>
                    <a:lnTo>
                      <a:pt x="1142" y="1512"/>
                    </a:lnTo>
                    <a:lnTo>
                      <a:pt x="1124" y="1503"/>
                    </a:lnTo>
                    <a:lnTo>
                      <a:pt x="1066" y="1468"/>
                    </a:lnTo>
                    <a:lnTo>
                      <a:pt x="55" y="856"/>
                    </a:lnTo>
                    <a:lnTo>
                      <a:pt x="36" y="841"/>
                    </a:lnTo>
                    <a:lnTo>
                      <a:pt x="21" y="824"/>
                    </a:lnTo>
                    <a:lnTo>
                      <a:pt x="9" y="804"/>
                    </a:lnTo>
                    <a:lnTo>
                      <a:pt x="3" y="782"/>
                    </a:lnTo>
                    <a:lnTo>
                      <a:pt x="0" y="760"/>
                    </a:lnTo>
                    <a:lnTo>
                      <a:pt x="3" y="736"/>
                    </a:lnTo>
                    <a:lnTo>
                      <a:pt x="9" y="714"/>
                    </a:lnTo>
                    <a:lnTo>
                      <a:pt x="21" y="694"/>
                    </a:lnTo>
                    <a:lnTo>
                      <a:pt x="36" y="677"/>
                    </a:lnTo>
                    <a:lnTo>
                      <a:pt x="55" y="663"/>
                    </a:lnTo>
                    <a:lnTo>
                      <a:pt x="1123" y="16"/>
                    </a:lnTo>
                    <a:lnTo>
                      <a:pt x="1141" y="7"/>
                    </a:lnTo>
                    <a:lnTo>
                      <a:pt x="1161" y="2"/>
                    </a:lnTo>
                    <a:lnTo>
                      <a:pt x="118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Freeform 348"/>
              <p:cNvSpPr>
                <a:spLocks/>
              </p:cNvSpPr>
              <p:nvPr/>
            </p:nvSpPr>
            <p:spPr bwMode="auto">
              <a:xfrm>
                <a:off x="5812" y="2508"/>
                <a:ext cx="306" cy="184"/>
              </a:xfrm>
              <a:custGeom>
                <a:avLst/>
                <a:gdLst>
                  <a:gd name="T0" fmla="*/ 1068 w 2136"/>
                  <a:gd name="T1" fmla="*/ 0 h 1293"/>
                  <a:gd name="T2" fmla="*/ 2136 w 2136"/>
                  <a:gd name="T3" fmla="*/ 647 h 1293"/>
                  <a:gd name="T4" fmla="*/ 1068 w 2136"/>
                  <a:gd name="T5" fmla="*/ 1293 h 1293"/>
                  <a:gd name="T6" fmla="*/ 1010 w 2136"/>
                  <a:gd name="T7" fmla="*/ 1259 h 1293"/>
                  <a:gd name="T8" fmla="*/ 0 w 2136"/>
                  <a:gd name="T9" fmla="*/ 647 h 1293"/>
                  <a:gd name="T10" fmla="*/ 1068 w 2136"/>
                  <a:gd name="T11" fmla="*/ 0 h 1293"/>
                </a:gdLst>
                <a:ahLst/>
                <a:cxnLst>
                  <a:cxn ang="0">
                    <a:pos x="T0" y="T1"/>
                  </a:cxn>
                  <a:cxn ang="0">
                    <a:pos x="T2" y="T3"/>
                  </a:cxn>
                  <a:cxn ang="0">
                    <a:pos x="T4" y="T5"/>
                  </a:cxn>
                  <a:cxn ang="0">
                    <a:pos x="T6" y="T7"/>
                  </a:cxn>
                  <a:cxn ang="0">
                    <a:pos x="T8" y="T9"/>
                  </a:cxn>
                  <a:cxn ang="0">
                    <a:pos x="T10" y="T11"/>
                  </a:cxn>
                </a:cxnLst>
                <a:rect l="0" t="0" r="r" b="b"/>
                <a:pathLst>
                  <a:path w="2136" h="1293">
                    <a:moveTo>
                      <a:pt x="1068" y="0"/>
                    </a:moveTo>
                    <a:lnTo>
                      <a:pt x="2136" y="647"/>
                    </a:lnTo>
                    <a:lnTo>
                      <a:pt x="1068" y="1293"/>
                    </a:lnTo>
                    <a:lnTo>
                      <a:pt x="1010" y="1259"/>
                    </a:lnTo>
                    <a:lnTo>
                      <a:pt x="0" y="647"/>
                    </a:lnTo>
                    <a:lnTo>
                      <a:pt x="1068" y="0"/>
                    </a:lnTo>
                    <a:close/>
                  </a:path>
                </a:pathLst>
              </a:custGeom>
              <a:solidFill>
                <a:srgbClr val="94E6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49"/>
              <p:cNvSpPr>
                <a:spLocks/>
              </p:cNvSpPr>
              <p:nvPr/>
            </p:nvSpPr>
            <p:spPr bwMode="auto">
              <a:xfrm>
                <a:off x="5884" y="2549"/>
                <a:ext cx="108" cy="135"/>
              </a:xfrm>
              <a:custGeom>
                <a:avLst/>
                <a:gdLst>
                  <a:gd name="T0" fmla="*/ 91 w 757"/>
                  <a:gd name="T1" fmla="*/ 2 h 946"/>
                  <a:gd name="T2" fmla="*/ 123 w 757"/>
                  <a:gd name="T3" fmla="*/ 50 h 946"/>
                  <a:gd name="T4" fmla="*/ 193 w 757"/>
                  <a:gd name="T5" fmla="*/ 126 h 946"/>
                  <a:gd name="T6" fmla="*/ 271 w 757"/>
                  <a:gd name="T7" fmla="*/ 181 h 946"/>
                  <a:gd name="T8" fmla="*/ 354 w 757"/>
                  <a:gd name="T9" fmla="*/ 214 h 946"/>
                  <a:gd name="T10" fmla="*/ 405 w 757"/>
                  <a:gd name="T11" fmla="*/ 222 h 946"/>
                  <a:gd name="T12" fmla="*/ 458 w 757"/>
                  <a:gd name="T13" fmla="*/ 232 h 946"/>
                  <a:gd name="T14" fmla="*/ 527 w 757"/>
                  <a:gd name="T15" fmla="*/ 254 h 946"/>
                  <a:gd name="T16" fmla="*/ 583 w 757"/>
                  <a:gd name="T17" fmla="*/ 279 h 946"/>
                  <a:gd name="T18" fmla="*/ 578 w 757"/>
                  <a:gd name="T19" fmla="*/ 330 h 946"/>
                  <a:gd name="T20" fmla="*/ 584 w 757"/>
                  <a:gd name="T21" fmla="*/ 391 h 946"/>
                  <a:gd name="T22" fmla="*/ 605 w 757"/>
                  <a:gd name="T23" fmla="*/ 450 h 946"/>
                  <a:gd name="T24" fmla="*/ 635 w 757"/>
                  <a:gd name="T25" fmla="*/ 497 h 946"/>
                  <a:gd name="T26" fmla="*/ 665 w 757"/>
                  <a:gd name="T27" fmla="*/ 532 h 946"/>
                  <a:gd name="T28" fmla="*/ 678 w 757"/>
                  <a:gd name="T29" fmla="*/ 556 h 946"/>
                  <a:gd name="T30" fmla="*/ 674 w 757"/>
                  <a:gd name="T31" fmla="*/ 591 h 946"/>
                  <a:gd name="T32" fmla="*/ 670 w 757"/>
                  <a:gd name="T33" fmla="*/ 650 h 946"/>
                  <a:gd name="T34" fmla="*/ 674 w 757"/>
                  <a:gd name="T35" fmla="*/ 717 h 946"/>
                  <a:gd name="T36" fmla="*/ 694 w 757"/>
                  <a:gd name="T37" fmla="*/ 791 h 946"/>
                  <a:gd name="T38" fmla="*/ 733 w 757"/>
                  <a:gd name="T39" fmla="*/ 860 h 946"/>
                  <a:gd name="T40" fmla="*/ 666 w 757"/>
                  <a:gd name="T41" fmla="*/ 946 h 946"/>
                  <a:gd name="T42" fmla="*/ 621 w 757"/>
                  <a:gd name="T43" fmla="*/ 880 h 946"/>
                  <a:gd name="T44" fmla="*/ 583 w 757"/>
                  <a:gd name="T45" fmla="*/ 788 h 946"/>
                  <a:gd name="T46" fmla="*/ 566 w 757"/>
                  <a:gd name="T47" fmla="*/ 702 h 946"/>
                  <a:gd name="T48" fmla="*/ 565 w 757"/>
                  <a:gd name="T49" fmla="*/ 620 h 946"/>
                  <a:gd name="T50" fmla="*/ 539 w 757"/>
                  <a:gd name="T51" fmla="*/ 543 h 946"/>
                  <a:gd name="T52" fmla="*/ 495 w 757"/>
                  <a:gd name="T53" fmla="*/ 460 h 946"/>
                  <a:gd name="T54" fmla="*/ 475 w 757"/>
                  <a:gd name="T55" fmla="*/ 381 h 946"/>
                  <a:gd name="T56" fmla="*/ 453 w 757"/>
                  <a:gd name="T57" fmla="*/ 339 h 946"/>
                  <a:gd name="T58" fmla="*/ 416 w 757"/>
                  <a:gd name="T59" fmla="*/ 330 h 946"/>
                  <a:gd name="T60" fmla="*/ 396 w 757"/>
                  <a:gd name="T61" fmla="*/ 328 h 946"/>
                  <a:gd name="T62" fmla="*/ 353 w 757"/>
                  <a:gd name="T63" fmla="*/ 323 h 946"/>
                  <a:gd name="T64" fmla="*/ 282 w 757"/>
                  <a:gd name="T65" fmla="*/ 302 h 946"/>
                  <a:gd name="T66" fmla="*/ 193 w 757"/>
                  <a:gd name="T67" fmla="*/ 258 h 946"/>
                  <a:gd name="T68" fmla="*/ 111 w 757"/>
                  <a:gd name="T69" fmla="*/ 193 h 946"/>
                  <a:gd name="T70" fmla="*/ 37 w 757"/>
                  <a:gd name="T71" fmla="*/ 110 h 946"/>
                  <a:gd name="T72" fmla="*/ 2 w 757"/>
                  <a:gd name="T73" fmla="*/ 58 h 946"/>
                  <a:gd name="T74" fmla="*/ 90 w 757"/>
                  <a:gd name="T75"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7" h="946">
                    <a:moveTo>
                      <a:pt x="90" y="0"/>
                    </a:moveTo>
                    <a:lnTo>
                      <a:pt x="91" y="2"/>
                    </a:lnTo>
                    <a:lnTo>
                      <a:pt x="92" y="5"/>
                    </a:lnTo>
                    <a:lnTo>
                      <a:pt x="123" y="50"/>
                    </a:lnTo>
                    <a:lnTo>
                      <a:pt x="157" y="90"/>
                    </a:lnTo>
                    <a:lnTo>
                      <a:pt x="193" y="126"/>
                    </a:lnTo>
                    <a:lnTo>
                      <a:pt x="231" y="157"/>
                    </a:lnTo>
                    <a:lnTo>
                      <a:pt x="271" y="181"/>
                    </a:lnTo>
                    <a:lnTo>
                      <a:pt x="311" y="200"/>
                    </a:lnTo>
                    <a:lnTo>
                      <a:pt x="354" y="214"/>
                    </a:lnTo>
                    <a:lnTo>
                      <a:pt x="380" y="220"/>
                    </a:lnTo>
                    <a:lnTo>
                      <a:pt x="405" y="222"/>
                    </a:lnTo>
                    <a:lnTo>
                      <a:pt x="430" y="225"/>
                    </a:lnTo>
                    <a:lnTo>
                      <a:pt x="458" y="232"/>
                    </a:lnTo>
                    <a:lnTo>
                      <a:pt x="493" y="241"/>
                    </a:lnTo>
                    <a:lnTo>
                      <a:pt x="527" y="254"/>
                    </a:lnTo>
                    <a:lnTo>
                      <a:pt x="556" y="267"/>
                    </a:lnTo>
                    <a:lnTo>
                      <a:pt x="583" y="279"/>
                    </a:lnTo>
                    <a:lnTo>
                      <a:pt x="579" y="304"/>
                    </a:lnTo>
                    <a:lnTo>
                      <a:pt x="578" y="330"/>
                    </a:lnTo>
                    <a:lnTo>
                      <a:pt x="579" y="361"/>
                    </a:lnTo>
                    <a:lnTo>
                      <a:pt x="584" y="391"/>
                    </a:lnTo>
                    <a:lnTo>
                      <a:pt x="592" y="423"/>
                    </a:lnTo>
                    <a:lnTo>
                      <a:pt x="605" y="450"/>
                    </a:lnTo>
                    <a:lnTo>
                      <a:pt x="619" y="475"/>
                    </a:lnTo>
                    <a:lnTo>
                      <a:pt x="635" y="497"/>
                    </a:lnTo>
                    <a:lnTo>
                      <a:pt x="651" y="515"/>
                    </a:lnTo>
                    <a:lnTo>
                      <a:pt x="665" y="532"/>
                    </a:lnTo>
                    <a:lnTo>
                      <a:pt x="679" y="544"/>
                    </a:lnTo>
                    <a:lnTo>
                      <a:pt x="678" y="556"/>
                    </a:lnTo>
                    <a:lnTo>
                      <a:pt x="677" y="566"/>
                    </a:lnTo>
                    <a:lnTo>
                      <a:pt x="674" y="591"/>
                    </a:lnTo>
                    <a:lnTo>
                      <a:pt x="671" y="619"/>
                    </a:lnTo>
                    <a:lnTo>
                      <a:pt x="670" y="650"/>
                    </a:lnTo>
                    <a:lnTo>
                      <a:pt x="671" y="683"/>
                    </a:lnTo>
                    <a:lnTo>
                      <a:pt x="674" y="717"/>
                    </a:lnTo>
                    <a:lnTo>
                      <a:pt x="682" y="752"/>
                    </a:lnTo>
                    <a:lnTo>
                      <a:pt x="694" y="791"/>
                    </a:lnTo>
                    <a:lnTo>
                      <a:pt x="713" y="829"/>
                    </a:lnTo>
                    <a:lnTo>
                      <a:pt x="733" y="860"/>
                    </a:lnTo>
                    <a:lnTo>
                      <a:pt x="757" y="891"/>
                    </a:lnTo>
                    <a:lnTo>
                      <a:pt x="666" y="946"/>
                    </a:lnTo>
                    <a:lnTo>
                      <a:pt x="642" y="914"/>
                    </a:lnTo>
                    <a:lnTo>
                      <a:pt x="621" y="880"/>
                    </a:lnTo>
                    <a:lnTo>
                      <a:pt x="599" y="834"/>
                    </a:lnTo>
                    <a:lnTo>
                      <a:pt x="583" y="788"/>
                    </a:lnTo>
                    <a:lnTo>
                      <a:pt x="572" y="744"/>
                    </a:lnTo>
                    <a:lnTo>
                      <a:pt x="566" y="702"/>
                    </a:lnTo>
                    <a:lnTo>
                      <a:pt x="564" y="661"/>
                    </a:lnTo>
                    <a:lnTo>
                      <a:pt x="565" y="620"/>
                    </a:lnTo>
                    <a:lnTo>
                      <a:pt x="569" y="582"/>
                    </a:lnTo>
                    <a:lnTo>
                      <a:pt x="539" y="543"/>
                    </a:lnTo>
                    <a:lnTo>
                      <a:pt x="514" y="502"/>
                    </a:lnTo>
                    <a:lnTo>
                      <a:pt x="495" y="460"/>
                    </a:lnTo>
                    <a:lnTo>
                      <a:pt x="481" y="416"/>
                    </a:lnTo>
                    <a:lnTo>
                      <a:pt x="475" y="381"/>
                    </a:lnTo>
                    <a:lnTo>
                      <a:pt x="473" y="347"/>
                    </a:lnTo>
                    <a:lnTo>
                      <a:pt x="453" y="339"/>
                    </a:lnTo>
                    <a:lnTo>
                      <a:pt x="433" y="334"/>
                    </a:lnTo>
                    <a:lnTo>
                      <a:pt x="416" y="330"/>
                    </a:lnTo>
                    <a:lnTo>
                      <a:pt x="404" y="329"/>
                    </a:lnTo>
                    <a:lnTo>
                      <a:pt x="396" y="328"/>
                    </a:lnTo>
                    <a:lnTo>
                      <a:pt x="376" y="326"/>
                    </a:lnTo>
                    <a:lnTo>
                      <a:pt x="353" y="323"/>
                    </a:lnTo>
                    <a:lnTo>
                      <a:pt x="328" y="317"/>
                    </a:lnTo>
                    <a:lnTo>
                      <a:pt x="282" y="302"/>
                    </a:lnTo>
                    <a:lnTo>
                      <a:pt x="236" y="282"/>
                    </a:lnTo>
                    <a:lnTo>
                      <a:pt x="193" y="258"/>
                    </a:lnTo>
                    <a:lnTo>
                      <a:pt x="151" y="227"/>
                    </a:lnTo>
                    <a:lnTo>
                      <a:pt x="111" y="193"/>
                    </a:lnTo>
                    <a:lnTo>
                      <a:pt x="73" y="154"/>
                    </a:lnTo>
                    <a:lnTo>
                      <a:pt x="37" y="110"/>
                    </a:lnTo>
                    <a:lnTo>
                      <a:pt x="3" y="62"/>
                    </a:lnTo>
                    <a:lnTo>
                      <a:pt x="2" y="58"/>
                    </a:lnTo>
                    <a:lnTo>
                      <a:pt x="0" y="55"/>
                    </a:lnTo>
                    <a:lnTo>
                      <a:pt x="90"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50"/>
              <p:cNvSpPr>
                <a:spLocks/>
              </p:cNvSpPr>
              <p:nvPr/>
            </p:nvSpPr>
            <p:spPr bwMode="auto">
              <a:xfrm>
                <a:off x="5910" y="2510"/>
                <a:ext cx="208" cy="158"/>
              </a:xfrm>
              <a:custGeom>
                <a:avLst/>
                <a:gdLst>
                  <a:gd name="T0" fmla="*/ 399 w 1455"/>
                  <a:gd name="T1" fmla="*/ 0 h 1102"/>
                  <a:gd name="T2" fmla="*/ 445 w 1455"/>
                  <a:gd name="T3" fmla="*/ 16 h 1102"/>
                  <a:gd name="T4" fmla="*/ 671 w 1455"/>
                  <a:gd name="T5" fmla="*/ 1102 h 1102"/>
                  <a:gd name="T6" fmla="*/ 638 w 1455"/>
                  <a:gd name="T7" fmla="*/ 1065 h 1102"/>
                  <a:gd name="T8" fmla="*/ 609 w 1455"/>
                  <a:gd name="T9" fmla="*/ 1009 h 1102"/>
                  <a:gd name="T10" fmla="*/ 596 w 1455"/>
                  <a:gd name="T11" fmla="*/ 939 h 1102"/>
                  <a:gd name="T12" fmla="*/ 598 w 1455"/>
                  <a:gd name="T13" fmla="*/ 876 h 1102"/>
                  <a:gd name="T14" fmla="*/ 604 w 1455"/>
                  <a:gd name="T15" fmla="*/ 829 h 1102"/>
                  <a:gd name="T16" fmla="*/ 607 w 1455"/>
                  <a:gd name="T17" fmla="*/ 794 h 1102"/>
                  <a:gd name="T18" fmla="*/ 602 w 1455"/>
                  <a:gd name="T19" fmla="*/ 766 h 1102"/>
                  <a:gd name="T20" fmla="*/ 595 w 1455"/>
                  <a:gd name="T21" fmla="*/ 759 h 1102"/>
                  <a:gd name="T22" fmla="*/ 579 w 1455"/>
                  <a:gd name="T23" fmla="*/ 742 h 1102"/>
                  <a:gd name="T24" fmla="*/ 553 w 1455"/>
                  <a:gd name="T25" fmla="*/ 716 h 1102"/>
                  <a:gd name="T26" fmla="*/ 525 w 1455"/>
                  <a:gd name="T27" fmla="*/ 680 h 1102"/>
                  <a:gd name="T28" fmla="*/ 506 w 1455"/>
                  <a:gd name="T29" fmla="*/ 635 h 1102"/>
                  <a:gd name="T30" fmla="*/ 504 w 1455"/>
                  <a:gd name="T31" fmla="*/ 588 h 1102"/>
                  <a:gd name="T32" fmla="*/ 512 w 1455"/>
                  <a:gd name="T33" fmla="*/ 549 h 1102"/>
                  <a:gd name="T34" fmla="*/ 523 w 1455"/>
                  <a:gd name="T35" fmla="*/ 519 h 1102"/>
                  <a:gd name="T36" fmla="*/ 526 w 1455"/>
                  <a:gd name="T37" fmla="*/ 510 h 1102"/>
                  <a:gd name="T38" fmla="*/ 518 w 1455"/>
                  <a:gd name="T39" fmla="*/ 495 h 1102"/>
                  <a:gd name="T40" fmla="*/ 482 w 1455"/>
                  <a:gd name="T41" fmla="*/ 469 h 1102"/>
                  <a:gd name="T42" fmla="*/ 431 w 1455"/>
                  <a:gd name="T43" fmla="*/ 443 h 1102"/>
                  <a:gd name="T44" fmla="*/ 370 w 1455"/>
                  <a:gd name="T45" fmla="*/ 417 h 1102"/>
                  <a:gd name="T46" fmla="*/ 304 w 1455"/>
                  <a:gd name="T47" fmla="*/ 397 h 1102"/>
                  <a:gd name="T48" fmla="*/ 235 w 1455"/>
                  <a:gd name="T49" fmla="*/ 385 h 1102"/>
                  <a:gd name="T50" fmla="*/ 200 w 1455"/>
                  <a:gd name="T51" fmla="*/ 379 h 1102"/>
                  <a:gd name="T52" fmla="*/ 139 w 1455"/>
                  <a:gd name="T53" fmla="*/ 355 h 1102"/>
                  <a:gd name="T54" fmla="*/ 87 w 1455"/>
                  <a:gd name="T55" fmla="*/ 318 h 1102"/>
                  <a:gd name="T56" fmla="*/ 45 w 1455"/>
                  <a:gd name="T57" fmla="*/ 275 h 1102"/>
                  <a:gd name="T58" fmla="*/ 13 w 1455"/>
                  <a:gd name="T59" fmla="*/ 233 h 1102"/>
                  <a:gd name="T60" fmla="*/ 0 w 1455"/>
                  <a:gd name="T61" fmla="*/ 214 h 1102"/>
                  <a:gd name="T62" fmla="*/ 351 w 1455"/>
                  <a:gd name="T63" fmla="*/ 5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5" h="1102">
                    <a:moveTo>
                      <a:pt x="375" y="0"/>
                    </a:moveTo>
                    <a:lnTo>
                      <a:pt x="399" y="0"/>
                    </a:lnTo>
                    <a:lnTo>
                      <a:pt x="423" y="5"/>
                    </a:lnTo>
                    <a:lnTo>
                      <a:pt x="445" y="16"/>
                    </a:lnTo>
                    <a:lnTo>
                      <a:pt x="1455" y="628"/>
                    </a:lnTo>
                    <a:lnTo>
                      <a:pt x="671" y="1102"/>
                    </a:lnTo>
                    <a:lnTo>
                      <a:pt x="653" y="1084"/>
                    </a:lnTo>
                    <a:lnTo>
                      <a:pt x="638" y="1065"/>
                    </a:lnTo>
                    <a:lnTo>
                      <a:pt x="625" y="1045"/>
                    </a:lnTo>
                    <a:lnTo>
                      <a:pt x="609" y="1009"/>
                    </a:lnTo>
                    <a:lnTo>
                      <a:pt x="599" y="973"/>
                    </a:lnTo>
                    <a:lnTo>
                      <a:pt x="596" y="939"/>
                    </a:lnTo>
                    <a:lnTo>
                      <a:pt x="596" y="906"/>
                    </a:lnTo>
                    <a:lnTo>
                      <a:pt x="598" y="876"/>
                    </a:lnTo>
                    <a:lnTo>
                      <a:pt x="601" y="847"/>
                    </a:lnTo>
                    <a:lnTo>
                      <a:pt x="604" y="829"/>
                    </a:lnTo>
                    <a:lnTo>
                      <a:pt x="606" y="812"/>
                    </a:lnTo>
                    <a:lnTo>
                      <a:pt x="607" y="794"/>
                    </a:lnTo>
                    <a:lnTo>
                      <a:pt x="606" y="780"/>
                    </a:lnTo>
                    <a:lnTo>
                      <a:pt x="602" y="766"/>
                    </a:lnTo>
                    <a:lnTo>
                      <a:pt x="600" y="764"/>
                    </a:lnTo>
                    <a:lnTo>
                      <a:pt x="595" y="759"/>
                    </a:lnTo>
                    <a:lnTo>
                      <a:pt x="589" y="751"/>
                    </a:lnTo>
                    <a:lnTo>
                      <a:pt x="579" y="742"/>
                    </a:lnTo>
                    <a:lnTo>
                      <a:pt x="567" y="730"/>
                    </a:lnTo>
                    <a:lnTo>
                      <a:pt x="553" y="716"/>
                    </a:lnTo>
                    <a:lnTo>
                      <a:pt x="539" y="699"/>
                    </a:lnTo>
                    <a:lnTo>
                      <a:pt x="525" y="680"/>
                    </a:lnTo>
                    <a:lnTo>
                      <a:pt x="515" y="659"/>
                    </a:lnTo>
                    <a:lnTo>
                      <a:pt x="506" y="635"/>
                    </a:lnTo>
                    <a:lnTo>
                      <a:pt x="503" y="611"/>
                    </a:lnTo>
                    <a:lnTo>
                      <a:pt x="504" y="588"/>
                    </a:lnTo>
                    <a:lnTo>
                      <a:pt x="507" y="567"/>
                    </a:lnTo>
                    <a:lnTo>
                      <a:pt x="512" y="549"/>
                    </a:lnTo>
                    <a:lnTo>
                      <a:pt x="518" y="532"/>
                    </a:lnTo>
                    <a:lnTo>
                      <a:pt x="523" y="519"/>
                    </a:lnTo>
                    <a:lnTo>
                      <a:pt x="525" y="516"/>
                    </a:lnTo>
                    <a:lnTo>
                      <a:pt x="526" y="510"/>
                    </a:lnTo>
                    <a:lnTo>
                      <a:pt x="529" y="506"/>
                    </a:lnTo>
                    <a:lnTo>
                      <a:pt x="518" y="495"/>
                    </a:lnTo>
                    <a:lnTo>
                      <a:pt x="503" y="483"/>
                    </a:lnTo>
                    <a:lnTo>
                      <a:pt x="482" y="469"/>
                    </a:lnTo>
                    <a:lnTo>
                      <a:pt x="459" y="456"/>
                    </a:lnTo>
                    <a:lnTo>
                      <a:pt x="431" y="443"/>
                    </a:lnTo>
                    <a:lnTo>
                      <a:pt x="402" y="429"/>
                    </a:lnTo>
                    <a:lnTo>
                      <a:pt x="370" y="417"/>
                    </a:lnTo>
                    <a:lnTo>
                      <a:pt x="337" y="406"/>
                    </a:lnTo>
                    <a:lnTo>
                      <a:pt x="304" y="397"/>
                    </a:lnTo>
                    <a:lnTo>
                      <a:pt x="268" y="389"/>
                    </a:lnTo>
                    <a:lnTo>
                      <a:pt x="235" y="385"/>
                    </a:lnTo>
                    <a:lnTo>
                      <a:pt x="218" y="382"/>
                    </a:lnTo>
                    <a:lnTo>
                      <a:pt x="200" y="379"/>
                    </a:lnTo>
                    <a:lnTo>
                      <a:pt x="168" y="369"/>
                    </a:lnTo>
                    <a:lnTo>
                      <a:pt x="139" y="355"/>
                    </a:lnTo>
                    <a:lnTo>
                      <a:pt x="111" y="337"/>
                    </a:lnTo>
                    <a:lnTo>
                      <a:pt x="87" y="318"/>
                    </a:lnTo>
                    <a:lnTo>
                      <a:pt x="65" y="297"/>
                    </a:lnTo>
                    <a:lnTo>
                      <a:pt x="45" y="275"/>
                    </a:lnTo>
                    <a:lnTo>
                      <a:pt x="28" y="254"/>
                    </a:lnTo>
                    <a:lnTo>
                      <a:pt x="13" y="233"/>
                    </a:lnTo>
                    <a:lnTo>
                      <a:pt x="0" y="216"/>
                    </a:lnTo>
                    <a:lnTo>
                      <a:pt x="0" y="214"/>
                    </a:lnTo>
                    <a:lnTo>
                      <a:pt x="329" y="16"/>
                    </a:lnTo>
                    <a:lnTo>
                      <a:pt x="351" y="5"/>
                    </a:lnTo>
                    <a:lnTo>
                      <a:pt x="375" y="0"/>
                    </a:lnTo>
                    <a:close/>
                  </a:path>
                </a:pathLst>
              </a:custGeom>
              <a:solidFill>
                <a:srgbClr val="50B34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51"/>
              <p:cNvSpPr>
                <a:spLocks/>
              </p:cNvSpPr>
              <p:nvPr/>
            </p:nvSpPr>
            <p:spPr bwMode="auto">
              <a:xfrm>
                <a:off x="5918" y="2510"/>
                <a:ext cx="200" cy="152"/>
              </a:xfrm>
              <a:custGeom>
                <a:avLst/>
                <a:gdLst>
                  <a:gd name="T0" fmla="*/ 314 w 1394"/>
                  <a:gd name="T1" fmla="*/ 0 h 1064"/>
                  <a:gd name="T2" fmla="*/ 338 w 1394"/>
                  <a:gd name="T3" fmla="*/ 0 h 1064"/>
                  <a:gd name="T4" fmla="*/ 362 w 1394"/>
                  <a:gd name="T5" fmla="*/ 5 h 1064"/>
                  <a:gd name="T6" fmla="*/ 384 w 1394"/>
                  <a:gd name="T7" fmla="*/ 16 h 1064"/>
                  <a:gd name="T8" fmla="*/ 1394 w 1394"/>
                  <a:gd name="T9" fmla="*/ 626 h 1064"/>
                  <a:gd name="T10" fmla="*/ 1315 w 1394"/>
                  <a:gd name="T11" fmla="*/ 675 h 1064"/>
                  <a:gd name="T12" fmla="*/ 672 w 1394"/>
                  <a:gd name="T13" fmla="*/ 1064 h 1064"/>
                  <a:gd name="T14" fmla="*/ 655 w 1394"/>
                  <a:gd name="T15" fmla="*/ 1048 h 1064"/>
                  <a:gd name="T16" fmla="*/ 639 w 1394"/>
                  <a:gd name="T17" fmla="*/ 1030 h 1064"/>
                  <a:gd name="T18" fmla="*/ 625 w 1394"/>
                  <a:gd name="T19" fmla="*/ 1010 h 1064"/>
                  <a:gd name="T20" fmla="*/ 613 w 1394"/>
                  <a:gd name="T21" fmla="*/ 985 h 1064"/>
                  <a:gd name="T22" fmla="*/ 607 w 1394"/>
                  <a:gd name="T23" fmla="*/ 958 h 1064"/>
                  <a:gd name="T24" fmla="*/ 604 w 1394"/>
                  <a:gd name="T25" fmla="*/ 933 h 1064"/>
                  <a:gd name="T26" fmla="*/ 605 w 1394"/>
                  <a:gd name="T27" fmla="*/ 906 h 1064"/>
                  <a:gd name="T28" fmla="*/ 607 w 1394"/>
                  <a:gd name="T29" fmla="*/ 881 h 1064"/>
                  <a:gd name="T30" fmla="*/ 610 w 1394"/>
                  <a:gd name="T31" fmla="*/ 856 h 1064"/>
                  <a:gd name="T32" fmla="*/ 613 w 1394"/>
                  <a:gd name="T33" fmla="*/ 827 h 1064"/>
                  <a:gd name="T34" fmla="*/ 615 w 1394"/>
                  <a:gd name="T35" fmla="*/ 798 h 1064"/>
                  <a:gd name="T36" fmla="*/ 614 w 1394"/>
                  <a:gd name="T37" fmla="*/ 769 h 1064"/>
                  <a:gd name="T38" fmla="*/ 607 w 1394"/>
                  <a:gd name="T39" fmla="*/ 742 h 1064"/>
                  <a:gd name="T40" fmla="*/ 599 w 1394"/>
                  <a:gd name="T41" fmla="*/ 725 h 1064"/>
                  <a:gd name="T42" fmla="*/ 584 w 1394"/>
                  <a:gd name="T43" fmla="*/ 708 h 1064"/>
                  <a:gd name="T44" fmla="*/ 566 w 1394"/>
                  <a:gd name="T45" fmla="*/ 690 h 1064"/>
                  <a:gd name="T46" fmla="*/ 552 w 1394"/>
                  <a:gd name="T47" fmla="*/ 678 h 1064"/>
                  <a:gd name="T48" fmla="*/ 540 w 1394"/>
                  <a:gd name="T49" fmla="*/ 664 h 1064"/>
                  <a:gd name="T50" fmla="*/ 529 w 1394"/>
                  <a:gd name="T51" fmla="*/ 651 h 1064"/>
                  <a:gd name="T52" fmla="*/ 519 w 1394"/>
                  <a:gd name="T53" fmla="*/ 636 h 1064"/>
                  <a:gd name="T54" fmla="*/ 514 w 1394"/>
                  <a:gd name="T55" fmla="*/ 619 h 1064"/>
                  <a:gd name="T56" fmla="*/ 512 w 1394"/>
                  <a:gd name="T57" fmla="*/ 599 h 1064"/>
                  <a:gd name="T58" fmla="*/ 515 w 1394"/>
                  <a:gd name="T59" fmla="*/ 580 h 1064"/>
                  <a:gd name="T60" fmla="*/ 520 w 1394"/>
                  <a:gd name="T61" fmla="*/ 563 h 1064"/>
                  <a:gd name="T62" fmla="*/ 527 w 1394"/>
                  <a:gd name="T63" fmla="*/ 546 h 1064"/>
                  <a:gd name="T64" fmla="*/ 534 w 1394"/>
                  <a:gd name="T65" fmla="*/ 529 h 1064"/>
                  <a:gd name="T66" fmla="*/ 538 w 1394"/>
                  <a:gd name="T67" fmla="*/ 513 h 1064"/>
                  <a:gd name="T68" fmla="*/ 539 w 1394"/>
                  <a:gd name="T69" fmla="*/ 500 h 1064"/>
                  <a:gd name="T70" fmla="*/ 536 w 1394"/>
                  <a:gd name="T71" fmla="*/ 487 h 1064"/>
                  <a:gd name="T72" fmla="*/ 525 w 1394"/>
                  <a:gd name="T73" fmla="*/ 467 h 1064"/>
                  <a:gd name="T74" fmla="*/ 507 w 1394"/>
                  <a:gd name="T75" fmla="*/ 447 h 1064"/>
                  <a:gd name="T76" fmla="*/ 483 w 1394"/>
                  <a:gd name="T77" fmla="*/ 427 h 1064"/>
                  <a:gd name="T78" fmla="*/ 456 w 1394"/>
                  <a:gd name="T79" fmla="*/ 409 h 1064"/>
                  <a:gd name="T80" fmla="*/ 425 w 1394"/>
                  <a:gd name="T81" fmla="*/ 391 h 1064"/>
                  <a:gd name="T82" fmla="*/ 393 w 1394"/>
                  <a:gd name="T83" fmla="*/ 375 h 1064"/>
                  <a:gd name="T84" fmla="*/ 358 w 1394"/>
                  <a:gd name="T85" fmla="*/ 360 h 1064"/>
                  <a:gd name="T86" fmla="*/ 324 w 1394"/>
                  <a:gd name="T87" fmla="*/ 348 h 1064"/>
                  <a:gd name="T88" fmla="*/ 291 w 1394"/>
                  <a:gd name="T89" fmla="*/ 337 h 1064"/>
                  <a:gd name="T90" fmla="*/ 259 w 1394"/>
                  <a:gd name="T91" fmla="*/ 329 h 1064"/>
                  <a:gd name="T92" fmla="*/ 217 w 1394"/>
                  <a:gd name="T93" fmla="*/ 319 h 1064"/>
                  <a:gd name="T94" fmla="*/ 179 w 1394"/>
                  <a:gd name="T95" fmla="*/ 315 h 1064"/>
                  <a:gd name="T96" fmla="*/ 156 w 1394"/>
                  <a:gd name="T97" fmla="*/ 311 h 1064"/>
                  <a:gd name="T98" fmla="*/ 126 w 1394"/>
                  <a:gd name="T99" fmla="*/ 300 h 1064"/>
                  <a:gd name="T100" fmla="*/ 97 w 1394"/>
                  <a:gd name="T101" fmla="*/ 283 h 1064"/>
                  <a:gd name="T102" fmla="*/ 70 w 1394"/>
                  <a:gd name="T103" fmla="*/ 262 h 1064"/>
                  <a:gd name="T104" fmla="*/ 44 w 1394"/>
                  <a:gd name="T105" fmla="*/ 238 h 1064"/>
                  <a:gd name="T106" fmla="*/ 21 w 1394"/>
                  <a:gd name="T107" fmla="*/ 209 h 1064"/>
                  <a:gd name="T108" fmla="*/ 0 w 1394"/>
                  <a:gd name="T109" fmla="*/ 179 h 1064"/>
                  <a:gd name="T110" fmla="*/ 268 w 1394"/>
                  <a:gd name="T111" fmla="*/ 16 h 1064"/>
                  <a:gd name="T112" fmla="*/ 290 w 1394"/>
                  <a:gd name="T113" fmla="*/ 5 h 1064"/>
                  <a:gd name="T114" fmla="*/ 314 w 1394"/>
                  <a:gd name="T115"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94" h="1064">
                    <a:moveTo>
                      <a:pt x="314" y="0"/>
                    </a:moveTo>
                    <a:lnTo>
                      <a:pt x="338" y="0"/>
                    </a:lnTo>
                    <a:lnTo>
                      <a:pt x="362" y="5"/>
                    </a:lnTo>
                    <a:lnTo>
                      <a:pt x="384" y="16"/>
                    </a:lnTo>
                    <a:lnTo>
                      <a:pt x="1394" y="626"/>
                    </a:lnTo>
                    <a:lnTo>
                      <a:pt x="1315" y="675"/>
                    </a:lnTo>
                    <a:lnTo>
                      <a:pt x="672" y="1064"/>
                    </a:lnTo>
                    <a:lnTo>
                      <a:pt x="655" y="1048"/>
                    </a:lnTo>
                    <a:lnTo>
                      <a:pt x="639" y="1030"/>
                    </a:lnTo>
                    <a:lnTo>
                      <a:pt x="625" y="1010"/>
                    </a:lnTo>
                    <a:lnTo>
                      <a:pt x="613" y="985"/>
                    </a:lnTo>
                    <a:lnTo>
                      <a:pt x="607" y="958"/>
                    </a:lnTo>
                    <a:lnTo>
                      <a:pt x="604" y="933"/>
                    </a:lnTo>
                    <a:lnTo>
                      <a:pt x="605" y="906"/>
                    </a:lnTo>
                    <a:lnTo>
                      <a:pt x="607" y="881"/>
                    </a:lnTo>
                    <a:lnTo>
                      <a:pt x="610" y="856"/>
                    </a:lnTo>
                    <a:lnTo>
                      <a:pt x="613" y="827"/>
                    </a:lnTo>
                    <a:lnTo>
                      <a:pt x="615" y="798"/>
                    </a:lnTo>
                    <a:lnTo>
                      <a:pt x="614" y="769"/>
                    </a:lnTo>
                    <a:lnTo>
                      <a:pt x="607" y="742"/>
                    </a:lnTo>
                    <a:lnTo>
                      <a:pt x="599" y="725"/>
                    </a:lnTo>
                    <a:lnTo>
                      <a:pt x="584" y="708"/>
                    </a:lnTo>
                    <a:lnTo>
                      <a:pt x="566" y="690"/>
                    </a:lnTo>
                    <a:lnTo>
                      <a:pt x="552" y="678"/>
                    </a:lnTo>
                    <a:lnTo>
                      <a:pt x="540" y="664"/>
                    </a:lnTo>
                    <a:lnTo>
                      <a:pt x="529" y="651"/>
                    </a:lnTo>
                    <a:lnTo>
                      <a:pt x="519" y="636"/>
                    </a:lnTo>
                    <a:lnTo>
                      <a:pt x="514" y="619"/>
                    </a:lnTo>
                    <a:lnTo>
                      <a:pt x="512" y="599"/>
                    </a:lnTo>
                    <a:lnTo>
                      <a:pt x="515" y="580"/>
                    </a:lnTo>
                    <a:lnTo>
                      <a:pt x="520" y="563"/>
                    </a:lnTo>
                    <a:lnTo>
                      <a:pt x="527" y="546"/>
                    </a:lnTo>
                    <a:lnTo>
                      <a:pt x="534" y="529"/>
                    </a:lnTo>
                    <a:lnTo>
                      <a:pt x="538" y="513"/>
                    </a:lnTo>
                    <a:lnTo>
                      <a:pt x="539" y="500"/>
                    </a:lnTo>
                    <a:lnTo>
                      <a:pt x="536" y="487"/>
                    </a:lnTo>
                    <a:lnTo>
                      <a:pt x="525" y="467"/>
                    </a:lnTo>
                    <a:lnTo>
                      <a:pt x="507" y="447"/>
                    </a:lnTo>
                    <a:lnTo>
                      <a:pt x="483" y="427"/>
                    </a:lnTo>
                    <a:lnTo>
                      <a:pt x="456" y="409"/>
                    </a:lnTo>
                    <a:lnTo>
                      <a:pt x="425" y="391"/>
                    </a:lnTo>
                    <a:lnTo>
                      <a:pt x="393" y="375"/>
                    </a:lnTo>
                    <a:lnTo>
                      <a:pt x="358" y="360"/>
                    </a:lnTo>
                    <a:lnTo>
                      <a:pt x="324" y="348"/>
                    </a:lnTo>
                    <a:lnTo>
                      <a:pt x="291" y="337"/>
                    </a:lnTo>
                    <a:lnTo>
                      <a:pt x="259" y="329"/>
                    </a:lnTo>
                    <a:lnTo>
                      <a:pt x="217" y="319"/>
                    </a:lnTo>
                    <a:lnTo>
                      <a:pt x="179" y="315"/>
                    </a:lnTo>
                    <a:lnTo>
                      <a:pt x="156" y="311"/>
                    </a:lnTo>
                    <a:lnTo>
                      <a:pt x="126" y="300"/>
                    </a:lnTo>
                    <a:lnTo>
                      <a:pt x="97" y="283"/>
                    </a:lnTo>
                    <a:lnTo>
                      <a:pt x="70" y="262"/>
                    </a:lnTo>
                    <a:lnTo>
                      <a:pt x="44" y="238"/>
                    </a:lnTo>
                    <a:lnTo>
                      <a:pt x="21" y="209"/>
                    </a:lnTo>
                    <a:lnTo>
                      <a:pt x="0" y="179"/>
                    </a:lnTo>
                    <a:lnTo>
                      <a:pt x="268" y="16"/>
                    </a:lnTo>
                    <a:lnTo>
                      <a:pt x="290" y="5"/>
                    </a:lnTo>
                    <a:lnTo>
                      <a:pt x="314" y="0"/>
                    </a:lnTo>
                    <a:close/>
                  </a:path>
                </a:pathLst>
              </a:custGeom>
              <a:solidFill>
                <a:srgbClr val="AAD04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52"/>
              <p:cNvSpPr>
                <a:spLocks noEditPoints="1"/>
              </p:cNvSpPr>
              <p:nvPr/>
            </p:nvSpPr>
            <p:spPr bwMode="auto">
              <a:xfrm>
                <a:off x="5960" y="2531"/>
                <a:ext cx="96" cy="92"/>
              </a:xfrm>
              <a:custGeom>
                <a:avLst/>
                <a:gdLst>
                  <a:gd name="T0" fmla="*/ 584 w 676"/>
                  <a:gd name="T1" fmla="*/ 476 h 642"/>
                  <a:gd name="T2" fmla="*/ 630 w 676"/>
                  <a:gd name="T3" fmla="*/ 490 h 642"/>
                  <a:gd name="T4" fmla="*/ 662 w 676"/>
                  <a:gd name="T5" fmla="*/ 516 h 642"/>
                  <a:gd name="T6" fmla="*/ 676 w 676"/>
                  <a:gd name="T7" fmla="*/ 551 h 642"/>
                  <a:gd name="T8" fmla="*/ 667 w 676"/>
                  <a:gd name="T9" fmla="*/ 590 h 642"/>
                  <a:gd name="T10" fmla="*/ 636 w 676"/>
                  <a:gd name="T11" fmla="*/ 621 h 642"/>
                  <a:gd name="T12" fmla="*/ 588 w 676"/>
                  <a:gd name="T13" fmla="*/ 639 h 642"/>
                  <a:gd name="T14" fmla="*/ 531 w 676"/>
                  <a:gd name="T15" fmla="*/ 640 h 642"/>
                  <a:gd name="T16" fmla="*/ 484 w 676"/>
                  <a:gd name="T17" fmla="*/ 624 h 642"/>
                  <a:gd name="T18" fmla="*/ 452 w 676"/>
                  <a:gd name="T19" fmla="*/ 594 h 642"/>
                  <a:gd name="T20" fmla="*/ 442 w 676"/>
                  <a:gd name="T21" fmla="*/ 556 h 642"/>
                  <a:gd name="T22" fmla="*/ 455 w 676"/>
                  <a:gd name="T23" fmla="*/ 521 h 642"/>
                  <a:gd name="T24" fmla="*/ 487 w 676"/>
                  <a:gd name="T25" fmla="*/ 493 h 642"/>
                  <a:gd name="T26" fmla="*/ 532 w 676"/>
                  <a:gd name="T27" fmla="*/ 477 h 642"/>
                  <a:gd name="T28" fmla="*/ 475 w 676"/>
                  <a:gd name="T29" fmla="*/ 235 h 642"/>
                  <a:gd name="T30" fmla="*/ 517 w 676"/>
                  <a:gd name="T31" fmla="*/ 243 h 642"/>
                  <a:gd name="T32" fmla="*/ 547 w 676"/>
                  <a:gd name="T33" fmla="*/ 262 h 642"/>
                  <a:gd name="T34" fmla="*/ 560 w 676"/>
                  <a:gd name="T35" fmla="*/ 291 h 642"/>
                  <a:gd name="T36" fmla="*/ 550 w 676"/>
                  <a:gd name="T37" fmla="*/ 323 h 642"/>
                  <a:gd name="T38" fmla="*/ 520 w 676"/>
                  <a:gd name="T39" fmla="*/ 346 h 642"/>
                  <a:gd name="T40" fmla="*/ 475 w 676"/>
                  <a:gd name="T41" fmla="*/ 357 h 642"/>
                  <a:gd name="T42" fmla="*/ 431 w 676"/>
                  <a:gd name="T43" fmla="*/ 348 h 642"/>
                  <a:gd name="T44" fmla="*/ 401 w 676"/>
                  <a:gd name="T45" fmla="*/ 326 h 642"/>
                  <a:gd name="T46" fmla="*/ 391 w 676"/>
                  <a:gd name="T47" fmla="*/ 294 h 642"/>
                  <a:gd name="T48" fmla="*/ 404 w 676"/>
                  <a:gd name="T49" fmla="*/ 265 h 642"/>
                  <a:gd name="T50" fmla="*/ 434 w 676"/>
                  <a:gd name="T51" fmla="*/ 244 h 642"/>
                  <a:gd name="T52" fmla="*/ 475 w 676"/>
                  <a:gd name="T53" fmla="*/ 235 h 642"/>
                  <a:gd name="T54" fmla="*/ 85 w 676"/>
                  <a:gd name="T55" fmla="*/ 1 h 642"/>
                  <a:gd name="T56" fmla="*/ 114 w 676"/>
                  <a:gd name="T57" fmla="*/ 12 h 642"/>
                  <a:gd name="T58" fmla="*/ 132 w 676"/>
                  <a:gd name="T59" fmla="*/ 33 h 642"/>
                  <a:gd name="T60" fmla="*/ 134 w 676"/>
                  <a:gd name="T61" fmla="*/ 58 h 642"/>
                  <a:gd name="T62" fmla="*/ 117 w 676"/>
                  <a:gd name="T63" fmla="*/ 81 h 642"/>
                  <a:gd name="T64" fmla="*/ 87 w 676"/>
                  <a:gd name="T65" fmla="*/ 95 h 642"/>
                  <a:gd name="T66" fmla="*/ 49 w 676"/>
                  <a:gd name="T67" fmla="*/ 96 h 642"/>
                  <a:gd name="T68" fmla="*/ 18 w 676"/>
                  <a:gd name="T69" fmla="*/ 83 h 642"/>
                  <a:gd name="T70" fmla="*/ 1 w 676"/>
                  <a:gd name="T71" fmla="*/ 61 h 642"/>
                  <a:gd name="T72" fmla="*/ 4 w 676"/>
                  <a:gd name="T73" fmla="*/ 33 h 642"/>
                  <a:gd name="T74" fmla="*/ 29 w 676"/>
                  <a:gd name="T75" fmla="*/ 9 h 642"/>
                  <a:gd name="T76" fmla="*/ 68 w 676"/>
                  <a:gd name="T77"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76" h="642">
                    <a:moveTo>
                      <a:pt x="559" y="474"/>
                    </a:moveTo>
                    <a:lnTo>
                      <a:pt x="584" y="476"/>
                    </a:lnTo>
                    <a:lnTo>
                      <a:pt x="608" y="481"/>
                    </a:lnTo>
                    <a:lnTo>
                      <a:pt x="630" y="490"/>
                    </a:lnTo>
                    <a:lnTo>
                      <a:pt x="648" y="502"/>
                    </a:lnTo>
                    <a:lnTo>
                      <a:pt x="662" y="516"/>
                    </a:lnTo>
                    <a:lnTo>
                      <a:pt x="672" y="533"/>
                    </a:lnTo>
                    <a:lnTo>
                      <a:pt x="676" y="551"/>
                    </a:lnTo>
                    <a:lnTo>
                      <a:pt x="675" y="571"/>
                    </a:lnTo>
                    <a:lnTo>
                      <a:pt x="667" y="590"/>
                    </a:lnTo>
                    <a:lnTo>
                      <a:pt x="654" y="607"/>
                    </a:lnTo>
                    <a:lnTo>
                      <a:pt x="636" y="621"/>
                    </a:lnTo>
                    <a:lnTo>
                      <a:pt x="614" y="631"/>
                    </a:lnTo>
                    <a:lnTo>
                      <a:pt x="588" y="639"/>
                    </a:lnTo>
                    <a:lnTo>
                      <a:pt x="560" y="642"/>
                    </a:lnTo>
                    <a:lnTo>
                      <a:pt x="531" y="640"/>
                    </a:lnTo>
                    <a:lnTo>
                      <a:pt x="506" y="635"/>
                    </a:lnTo>
                    <a:lnTo>
                      <a:pt x="484" y="624"/>
                    </a:lnTo>
                    <a:lnTo>
                      <a:pt x="466" y="610"/>
                    </a:lnTo>
                    <a:lnTo>
                      <a:pt x="452" y="594"/>
                    </a:lnTo>
                    <a:lnTo>
                      <a:pt x="444" y="577"/>
                    </a:lnTo>
                    <a:lnTo>
                      <a:pt x="442" y="556"/>
                    </a:lnTo>
                    <a:lnTo>
                      <a:pt x="446" y="539"/>
                    </a:lnTo>
                    <a:lnTo>
                      <a:pt x="455" y="521"/>
                    </a:lnTo>
                    <a:lnTo>
                      <a:pt x="469" y="506"/>
                    </a:lnTo>
                    <a:lnTo>
                      <a:pt x="487" y="493"/>
                    </a:lnTo>
                    <a:lnTo>
                      <a:pt x="509" y="484"/>
                    </a:lnTo>
                    <a:lnTo>
                      <a:pt x="532" y="477"/>
                    </a:lnTo>
                    <a:lnTo>
                      <a:pt x="559" y="474"/>
                    </a:lnTo>
                    <a:close/>
                    <a:moveTo>
                      <a:pt x="475" y="235"/>
                    </a:moveTo>
                    <a:lnTo>
                      <a:pt x="497" y="237"/>
                    </a:lnTo>
                    <a:lnTo>
                      <a:pt x="517" y="243"/>
                    </a:lnTo>
                    <a:lnTo>
                      <a:pt x="533" y="251"/>
                    </a:lnTo>
                    <a:lnTo>
                      <a:pt x="547" y="262"/>
                    </a:lnTo>
                    <a:lnTo>
                      <a:pt x="556" y="275"/>
                    </a:lnTo>
                    <a:lnTo>
                      <a:pt x="560" y="291"/>
                    </a:lnTo>
                    <a:lnTo>
                      <a:pt x="558" y="308"/>
                    </a:lnTo>
                    <a:lnTo>
                      <a:pt x="550" y="323"/>
                    </a:lnTo>
                    <a:lnTo>
                      <a:pt x="538" y="337"/>
                    </a:lnTo>
                    <a:lnTo>
                      <a:pt x="520" y="346"/>
                    </a:lnTo>
                    <a:lnTo>
                      <a:pt x="500" y="354"/>
                    </a:lnTo>
                    <a:lnTo>
                      <a:pt x="475" y="357"/>
                    </a:lnTo>
                    <a:lnTo>
                      <a:pt x="452" y="355"/>
                    </a:lnTo>
                    <a:lnTo>
                      <a:pt x="431" y="348"/>
                    </a:lnTo>
                    <a:lnTo>
                      <a:pt x="414" y="339"/>
                    </a:lnTo>
                    <a:lnTo>
                      <a:pt x="401" y="326"/>
                    </a:lnTo>
                    <a:lnTo>
                      <a:pt x="393" y="311"/>
                    </a:lnTo>
                    <a:lnTo>
                      <a:pt x="391" y="294"/>
                    </a:lnTo>
                    <a:lnTo>
                      <a:pt x="395" y="280"/>
                    </a:lnTo>
                    <a:lnTo>
                      <a:pt x="404" y="265"/>
                    </a:lnTo>
                    <a:lnTo>
                      <a:pt x="417" y="253"/>
                    </a:lnTo>
                    <a:lnTo>
                      <a:pt x="434" y="244"/>
                    </a:lnTo>
                    <a:lnTo>
                      <a:pt x="453" y="239"/>
                    </a:lnTo>
                    <a:lnTo>
                      <a:pt x="475" y="235"/>
                    </a:lnTo>
                    <a:close/>
                    <a:moveTo>
                      <a:pt x="68" y="0"/>
                    </a:moveTo>
                    <a:lnTo>
                      <a:pt x="85" y="1"/>
                    </a:lnTo>
                    <a:lnTo>
                      <a:pt x="100" y="5"/>
                    </a:lnTo>
                    <a:lnTo>
                      <a:pt x="114" y="12"/>
                    </a:lnTo>
                    <a:lnTo>
                      <a:pt x="125" y="22"/>
                    </a:lnTo>
                    <a:lnTo>
                      <a:pt x="132" y="33"/>
                    </a:lnTo>
                    <a:lnTo>
                      <a:pt x="135" y="45"/>
                    </a:lnTo>
                    <a:lnTo>
                      <a:pt x="134" y="58"/>
                    </a:lnTo>
                    <a:lnTo>
                      <a:pt x="128" y="71"/>
                    </a:lnTo>
                    <a:lnTo>
                      <a:pt x="117" y="81"/>
                    </a:lnTo>
                    <a:lnTo>
                      <a:pt x="104" y="90"/>
                    </a:lnTo>
                    <a:lnTo>
                      <a:pt x="87" y="95"/>
                    </a:lnTo>
                    <a:lnTo>
                      <a:pt x="68" y="97"/>
                    </a:lnTo>
                    <a:lnTo>
                      <a:pt x="49" y="96"/>
                    </a:lnTo>
                    <a:lnTo>
                      <a:pt x="32" y="91"/>
                    </a:lnTo>
                    <a:lnTo>
                      <a:pt x="18" y="83"/>
                    </a:lnTo>
                    <a:lnTo>
                      <a:pt x="7" y="73"/>
                    </a:lnTo>
                    <a:lnTo>
                      <a:pt x="1" y="61"/>
                    </a:lnTo>
                    <a:lnTo>
                      <a:pt x="0" y="48"/>
                    </a:lnTo>
                    <a:lnTo>
                      <a:pt x="4" y="33"/>
                    </a:lnTo>
                    <a:lnTo>
                      <a:pt x="14" y="20"/>
                    </a:lnTo>
                    <a:lnTo>
                      <a:pt x="29" y="9"/>
                    </a:lnTo>
                    <a:lnTo>
                      <a:pt x="47" y="3"/>
                    </a:lnTo>
                    <a:lnTo>
                      <a:pt x="68" y="0"/>
                    </a:lnTo>
                    <a:close/>
                  </a:path>
                </a:pathLst>
              </a:custGeom>
              <a:solidFill>
                <a:srgbClr val="D0750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350" name="Group 349"/>
          <p:cNvGrpSpPr/>
          <p:nvPr/>
        </p:nvGrpSpPr>
        <p:grpSpPr>
          <a:xfrm>
            <a:off x="1274022" y="4239696"/>
            <a:ext cx="343509" cy="384852"/>
            <a:chOff x="2888727" y="4159746"/>
            <a:chExt cx="431475" cy="483405"/>
          </a:xfrm>
        </p:grpSpPr>
        <p:grpSp>
          <p:nvGrpSpPr>
            <p:cNvPr id="353" name="Group 352"/>
            <p:cNvGrpSpPr>
              <a:grpSpLocks noChangeAspect="1"/>
            </p:cNvGrpSpPr>
            <p:nvPr/>
          </p:nvGrpSpPr>
          <p:grpSpPr>
            <a:xfrm>
              <a:off x="3057890" y="4159746"/>
              <a:ext cx="262312" cy="343649"/>
              <a:chOff x="1123093" y="2482692"/>
              <a:chExt cx="404825" cy="530352"/>
            </a:xfrm>
          </p:grpSpPr>
          <p:sp>
            <p:nvSpPr>
              <p:cNvPr id="369" name="Freeform 368"/>
              <p:cNvSpPr>
                <a:spLocks/>
              </p:cNvSpPr>
              <p:nvPr/>
            </p:nvSpPr>
            <p:spPr bwMode="auto">
              <a:xfrm>
                <a:off x="1123093" y="2482692"/>
                <a:ext cx="404825" cy="530352"/>
              </a:xfrm>
              <a:custGeom>
                <a:avLst/>
                <a:gdLst>
                  <a:gd name="T0" fmla="*/ 1069 w 1800"/>
                  <a:gd name="T1" fmla="*/ 0 h 2362"/>
                  <a:gd name="T2" fmla="*/ 1111 w 1800"/>
                  <a:gd name="T3" fmla="*/ 8 h 2362"/>
                  <a:gd name="T4" fmla="*/ 1148 w 1800"/>
                  <a:gd name="T5" fmla="*/ 33 h 2362"/>
                  <a:gd name="T6" fmla="*/ 1781 w 1800"/>
                  <a:gd name="T7" fmla="*/ 669 h 2362"/>
                  <a:gd name="T8" fmla="*/ 1797 w 1800"/>
                  <a:gd name="T9" fmla="*/ 710 h 2362"/>
                  <a:gd name="T10" fmla="*/ 1800 w 1800"/>
                  <a:gd name="T11" fmla="*/ 731 h 2362"/>
                  <a:gd name="T12" fmla="*/ 1800 w 1800"/>
                  <a:gd name="T13" fmla="*/ 783 h 2362"/>
                  <a:gd name="T14" fmla="*/ 1800 w 1800"/>
                  <a:gd name="T15" fmla="*/ 822 h 2362"/>
                  <a:gd name="T16" fmla="*/ 1800 w 1800"/>
                  <a:gd name="T17" fmla="*/ 852 h 2362"/>
                  <a:gd name="T18" fmla="*/ 1800 w 1800"/>
                  <a:gd name="T19" fmla="*/ 876 h 2362"/>
                  <a:gd name="T20" fmla="*/ 1800 w 1800"/>
                  <a:gd name="T21" fmla="*/ 935 h 2362"/>
                  <a:gd name="T22" fmla="*/ 1800 w 1800"/>
                  <a:gd name="T23" fmla="*/ 954 h 2362"/>
                  <a:gd name="T24" fmla="*/ 1800 w 1800"/>
                  <a:gd name="T25" fmla="*/ 979 h 2362"/>
                  <a:gd name="T26" fmla="*/ 1800 w 1800"/>
                  <a:gd name="T27" fmla="*/ 1012 h 2362"/>
                  <a:gd name="T28" fmla="*/ 1800 w 1800"/>
                  <a:gd name="T29" fmla="*/ 1054 h 2362"/>
                  <a:gd name="T30" fmla="*/ 1800 w 1800"/>
                  <a:gd name="T31" fmla="*/ 1218 h 2362"/>
                  <a:gd name="T32" fmla="*/ 1800 w 1800"/>
                  <a:gd name="T33" fmla="*/ 1367 h 2362"/>
                  <a:gd name="T34" fmla="*/ 1800 w 1800"/>
                  <a:gd name="T35" fmla="*/ 1492 h 2362"/>
                  <a:gd name="T36" fmla="*/ 1800 w 1800"/>
                  <a:gd name="T37" fmla="*/ 1641 h 2362"/>
                  <a:gd name="T38" fmla="*/ 1800 w 1800"/>
                  <a:gd name="T39" fmla="*/ 1815 h 2362"/>
                  <a:gd name="T40" fmla="*/ 1800 w 1800"/>
                  <a:gd name="T41" fmla="*/ 2017 h 2362"/>
                  <a:gd name="T42" fmla="*/ 1800 w 1800"/>
                  <a:gd name="T43" fmla="*/ 2249 h 2362"/>
                  <a:gd name="T44" fmla="*/ 1788 w 1800"/>
                  <a:gd name="T45" fmla="*/ 2299 h 2362"/>
                  <a:gd name="T46" fmla="*/ 1758 w 1800"/>
                  <a:gd name="T47" fmla="*/ 2337 h 2362"/>
                  <a:gd name="T48" fmla="*/ 1713 w 1800"/>
                  <a:gd name="T49" fmla="*/ 2359 h 2362"/>
                  <a:gd name="T50" fmla="*/ 113 w 1800"/>
                  <a:gd name="T51" fmla="*/ 2362 h 2362"/>
                  <a:gd name="T52" fmla="*/ 63 w 1800"/>
                  <a:gd name="T53" fmla="*/ 2350 h 2362"/>
                  <a:gd name="T54" fmla="*/ 25 w 1800"/>
                  <a:gd name="T55" fmla="*/ 2320 h 2362"/>
                  <a:gd name="T56" fmla="*/ 3 w 1800"/>
                  <a:gd name="T57" fmla="*/ 2275 h 2362"/>
                  <a:gd name="T58" fmla="*/ 0 w 1800"/>
                  <a:gd name="T59" fmla="*/ 113 h 2362"/>
                  <a:gd name="T60" fmla="*/ 12 w 1800"/>
                  <a:gd name="T61" fmla="*/ 63 h 2362"/>
                  <a:gd name="T62" fmla="*/ 42 w 1800"/>
                  <a:gd name="T63" fmla="*/ 25 h 2362"/>
                  <a:gd name="T64" fmla="*/ 87 w 1800"/>
                  <a:gd name="T65" fmla="*/ 3 h 2362"/>
                  <a:gd name="T66" fmla="*/ 316 w 1800"/>
                  <a:gd name="T67" fmla="*/ 0 h 2362"/>
                  <a:gd name="T68" fmla="*/ 500 w 1800"/>
                  <a:gd name="T69" fmla="*/ 0 h 2362"/>
                  <a:gd name="T70" fmla="*/ 769 w 1800"/>
                  <a:gd name="T71" fmla="*/ 0 h 2362"/>
                  <a:gd name="T72" fmla="*/ 962 w 1800"/>
                  <a:gd name="T73"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0" h="2362">
                    <a:moveTo>
                      <a:pt x="962" y="0"/>
                    </a:moveTo>
                    <a:lnTo>
                      <a:pt x="1069" y="0"/>
                    </a:lnTo>
                    <a:lnTo>
                      <a:pt x="1090" y="2"/>
                    </a:lnTo>
                    <a:lnTo>
                      <a:pt x="1111" y="8"/>
                    </a:lnTo>
                    <a:lnTo>
                      <a:pt x="1130" y="19"/>
                    </a:lnTo>
                    <a:lnTo>
                      <a:pt x="1148" y="33"/>
                    </a:lnTo>
                    <a:lnTo>
                      <a:pt x="1766" y="652"/>
                    </a:lnTo>
                    <a:lnTo>
                      <a:pt x="1781" y="669"/>
                    </a:lnTo>
                    <a:lnTo>
                      <a:pt x="1791" y="689"/>
                    </a:lnTo>
                    <a:lnTo>
                      <a:pt x="1797" y="710"/>
                    </a:lnTo>
                    <a:lnTo>
                      <a:pt x="1799" y="731"/>
                    </a:lnTo>
                    <a:lnTo>
                      <a:pt x="1800" y="731"/>
                    </a:lnTo>
                    <a:lnTo>
                      <a:pt x="1800" y="758"/>
                    </a:lnTo>
                    <a:lnTo>
                      <a:pt x="1800" y="783"/>
                    </a:lnTo>
                    <a:lnTo>
                      <a:pt x="1800" y="804"/>
                    </a:lnTo>
                    <a:lnTo>
                      <a:pt x="1800" y="822"/>
                    </a:lnTo>
                    <a:lnTo>
                      <a:pt x="1800" y="839"/>
                    </a:lnTo>
                    <a:lnTo>
                      <a:pt x="1800" y="852"/>
                    </a:lnTo>
                    <a:lnTo>
                      <a:pt x="1800" y="865"/>
                    </a:lnTo>
                    <a:lnTo>
                      <a:pt x="1800" y="876"/>
                    </a:lnTo>
                    <a:lnTo>
                      <a:pt x="1800" y="926"/>
                    </a:lnTo>
                    <a:lnTo>
                      <a:pt x="1800" y="935"/>
                    </a:lnTo>
                    <a:lnTo>
                      <a:pt x="1800" y="944"/>
                    </a:lnTo>
                    <a:lnTo>
                      <a:pt x="1800" y="954"/>
                    </a:lnTo>
                    <a:lnTo>
                      <a:pt x="1800" y="966"/>
                    </a:lnTo>
                    <a:lnTo>
                      <a:pt x="1800" y="979"/>
                    </a:lnTo>
                    <a:lnTo>
                      <a:pt x="1800" y="994"/>
                    </a:lnTo>
                    <a:lnTo>
                      <a:pt x="1800" y="1012"/>
                    </a:lnTo>
                    <a:lnTo>
                      <a:pt x="1800" y="1031"/>
                    </a:lnTo>
                    <a:lnTo>
                      <a:pt x="1800" y="1054"/>
                    </a:lnTo>
                    <a:lnTo>
                      <a:pt x="1800" y="1080"/>
                    </a:lnTo>
                    <a:lnTo>
                      <a:pt x="1800" y="1218"/>
                    </a:lnTo>
                    <a:lnTo>
                      <a:pt x="1800" y="1262"/>
                    </a:lnTo>
                    <a:lnTo>
                      <a:pt x="1800" y="1367"/>
                    </a:lnTo>
                    <a:lnTo>
                      <a:pt x="1800" y="1426"/>
                    </a:lnTo>
                    <a:lnTo>
                      <a:pt x="1800" y="1492"/>
                    </a:lnTo>
                    <a:lnTo>
                      <a:pt x="1800" y="1563"/>
                    </a:lnTo>
                    <a:lnTo>
                      <a:pt x="1800" y="1641"/>
                    </a:lnTo>
                    <a:lnTo>
                      <a:pt x="1800" y="1724"/>
                    </a:lnTo>
                    <a:lnTo>
                      <a:pt x="1800" y="1815"/>
                    </a:lnTo>
                    <a:lnTo>
                      <a:pt x="1800" y="1912"/>
                    </a:lnTo>
                    <a:lnTo>
                      <a:pt x="1800" y="2017"/>
                    </a:lnTo>
                    <a:lnTo>
                      <a:pt x="1800" y="2130"/>
                    </a:lnTo>
                    <a:lnTo>
                      <a:pt x="1800" y="2249"/>
                    </a:lnTo>
                    <a:lnTo>
                      <a:pt x="1797" y="2275"/>
                    </a:lnTo>
                    <a:lnTo>
                      <a:pt x="1788" y="2299"/>
                    </a:lnTo>
                    <a:lnTo>
                      <a:pt x="1775" y="2320"/>
                    </a:lnTo>
                    <a:lnTo>
                      <a:pt x="1758" y="2337"/>
                    </a:lnTo>
                    <a:lnTo>
                      <a:pt x="1737" y="2350"/>
                    </a:lnTo>
                    <a:lnTo>
                      <a:pt x="1713" y="2359"/>
                    </a:lnTo>
                    <a:lnTo>
                      <a:pt x="1687" y="2362"/>
                    </a:lnTo>
                    <a:lnTo>
                      <a:pt x="113" y="2362"/>
                    </a:lnTo>
                    <a:lnTo>
                      <a:pt x="87" y="2359"/>
                    </a:lnTo>
                    <a:lnTo>
                      <a:pt x="63" y="2350"/>
                    </a:lnTo>
                    <a:lnTo>
                      <a:pt x="42" y="2337"/>
                    </a:lnTo>
                    <a:lnTo>
                      <a:pt x="25" y="2320"/>
                    </a:lnTo>
                    <a:lnTo>
                      <a:pt x="12" y="2299"/>
                    </a:lnTo>
                    <a:lnTo>
                      <a:pt x="3" y="2275"/>
                    </a:lnTo>
                    <a:lnTo>
                      <a:pt x="0" y="2249"/>
                    </a:lnTo>
                    <a:lnTo>
                      <a:pt x="0" y="113"/>
                    </a:lnTo>
                    <a:lnTo>
                      <a:pt x="3" y="87"/>
                    </a:lnTo>
                    <a:lnTo>
                      <a:pt x="12" y="63"/>
                    </a:lnTo>
                    <a:lnTo>
                      <a:pt x="25" y="42"/>
                    </a:lnTo>
                    <a:lnTo>
                      <a:pt x="42" y="25"/>
                    </a:lnTo>
                    <a:lnTo>
                      <a:pt x="63" y="12"/>
                    </a:lnTo>
                    <a:lnTo>
                      <a:pt x="87" y="3"/>
                    </a:lnTo>
                    <a:lnTo>
                      <a:pt x="113" y="0"/>
                    </a:lnTo>
                    <a:lnTo>
                      <a:pt x="316" y="0"/>
                    </a:lnTo>
                    <a:lnTo>
                      <a:pt x="409" y="0"/>
                    </a:lnTo>
                    <a:lnTo>
                      <a:pt x="500" y="0"/>
                    </a:lnTo>
                    <a:lnTo>
                      <a:pt x="678" y="0"/>
                    </a:lnTo>
                    <a:lnTo>
                      <a:pt x="769" y="0"/>
                    </a:lnTo>
                    <a:lnTo>
                      <a:pt x="863" y="0"/>
                    </a:lnTo>
                    <a:lnTo>
                      <a:pt x="962" y="0"/>
                    </a:lnTo>
                    <a:close/>
                  </a:path>
                </a:pathLst>
              </a:custGeom>
              <a:solidFill>
                <a:srgbClr val="4D91C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369"/>
              <p:cNvSpPr>
                <a:spLocks noEditPoints="1"/>
              </p:cNvSpPr>
              <p:nvPr/>
            </p:nvSpPr>
            <p:spPr bwMode="auto">
              <a:xfrm>
                <a:off x="1149768" y="2507797"/>
                <a:ext cx="351476" cy="480141"/>
              </a:xfrm>
              <a:custGeom>
                <a:avLst/>
                <a:gdLst>
                  <a:gd name="T0" fmla="*/ 225 w 1574"/>
                  <a:gd name="T1" fmla="*/ 1743 h 2136"/>
                  <a:gd name="T2" fmla="*/ 225 w 1574"/>
                  <a:gd name="T3" fmla="*/ 1911 h 2136"/>
                  <a:gd name="T4" fmla="*/ 899 w 1574"/>
                  <a:gd name="T5" fmla="*/ 1911 h 2136"/>
                  <a:gd name="T6" fmla="*/ 899 w 1574"/>
                  <a:gd name="T7" fmla="*/ 1743 h 2136"/>
                  <a:gd name="T8" fmla="*/ 225 w 1574"/>
                  <a:gd name="T9" fmla="*/ 1743 h 2136"/>
                  <a:gd name="T10" fmla="*/ 225 w 1574"/>
                  <a:gd name="T11" fmla="*/ 1349 h 2136"/>
                  <a:gd name="T12" fmla="*/ 225 w 1574"/>
                  <a:gd name="T13" fmla="*/ 1518 h 2136"/>
                  <a:gd name="T14" fmla="*/ 1181 w 1574"/>
                  <a:gd name="T15" fmla="*/ 1518 h 2136"/>
                  <a:gd name="T16" fmla="*/ 1181 w 1574"/>
                  <a:gd name="T17" fmla="*/ 1349 h 2136"/>
                  <a:gd name="T18" fmla="*/ 225 w 1574"/>
                  <a:gd name="T19" fmla="*/ 1349 h 2136"/>
                  <a:gd name="T20" fmla="*/ 225 w 1574"/>
                  <a:gd name="T21" fmla="*/ 956 h 2136"/>
                  <a:gd name="T22" fmla="*/ 225 w 1574"/>
                  <a:gd name="T23" fmla="*/ 1124 h 2136"/>
                  <a:gd name="T24" fmla="*/ 1181 w 1574"/>
                  <a:gd name="T25" fmla="*/ 1124 h 2136"/>
                  <a:gd name="T26" fmla="*/ 1181 w 1574"/>
                  <a:gd name="T27" fmla="*/ 956 h 2136"/>
                  <a:gd name="T28" fmla="*/ 225 w 1574"/>
                  <a:gd name="T29" fmla="*/ 956 h 2136"/>
                  <a:gd name="T30" fmla="*/ 225 w 1574"/>
                  <a:gd name="T31" fmla="*/ 562 h 2136"/>
                  <a:gd name="T32" fmla="*/ 225 w 1574"/>
                  <a:gd name="T33" fmla="*/ 731 h 2136"/>
                  <a:gd name="T34" fmla="*/ 562 w 1574"/>
                  <a:gd name="T35" fmla="*/ 731 h 2136"/>
                  <a:gd name="T36" fmla="*/ 562 w 1574"/>
                  <a:gd name="T37" fmla="*/ 562 h 2136"/>
                  <a:gd name="T38" fmla="*/ 225 w 1574"/>
                  <a:gd name="T39" fmla="*/ 562 h 2136"/>
                  <a:gd name="T40" fmla="*/ 956 w 1574"/>
                  <a:gd name="T41" fmla="*/ 0 h 2136"/>
                  <a:gd name="T42" fmla="*/ 1574 w 1574"/>
                  <a:gd name="T43" fmla="*/ 618 h 2136"/>
                  <a:gd name="T44" fmla="*/ 956 w 1574"/>
                  <a:gd name="T45" fmla="*/ 618 h 2136"/>
                  <a:gd name="T46" fmla="*/ 956 w 1574"/>
                  <a:gd name="T47" fmla="*/ 0 h 2136"/>
                  <a:gd name="T48" fmla="*/ 0 w 1574"/>
                  <a:gd name="T49" fmla="*/ 0 h 2136"/>
                  <a:gd name="T50" fmla="*/ 786 w 1574"/>
                  <a:gd name="T51" fmla="*/ 0 h 2136"/>
                  <a:gd name="T52" fmla="*/ 787 w 1574"/>
                  <a:gd name="T53" fmla="*/ 674 h 2136"/>
                  <a:gd name="T54" fmla="*/ 790 w 1574"/>
                  <a:gd name="T55" fmla="*/ 700 h 2136"/>
                  <a:gd name="T56" fmla="*/ 799 w 1574"/>
                  <a:gd name="T57" fmla="*/ 724 h 2136"/>
                  <a:gd name="T58" fmla="*/ 811 w 1574"/>
                  <a:gd name="T59" fmla="*/ 745 h 2136"/>
                  <a:gd name="T60" fmla="*/ 829 w 1574"/>
                  <a:gd name="T61" fmla="*/ 762 h 2136"/>
                  <a:gd name="T62" fmla="*/ 850 w 1574"/>
                  <a:gd name="T63" fmla="*/ 775 h 2136"/>
                  <a:gd name="T64" fmla="*/ 874 w 1574"/>
                  <a:gd name="T65" fmla="*/ 784 h 2136"/>
                  <a:gd name="T66" fmla="*/ 899 w 1574"/>
                  <a:gd name="T67" fmla="*/ 787 h 2136"/>
                  <a:gd name="T68" fmla="*/ 1574 w 1574"/>
                  <a:gd name="T69" fmla="*/ 787 h 2136"/>
                  <a:gd name="T70" fmla="*/ 1574 w 1574"/>
                  <a:gd name="T71" fmla="*/ 2136 h 2136"/>
                  <a:gd name="T72" fmla="*/ 0 w 1574"/>
                  <a:gd name="T73" fmla="*/ 2136 h 2136"/>
                  <a:gd name="T74" fmla="*/ 0 w 1574"/>
                  <a:gd name="T75" fmla="*/ 2023 h 2136"/>
                  <a:gd name="T76" fmla="*/ 0 w 1574"/>
                  <a:gd name="T77" fmla="*/ 1916 h 2136"/>
                  <a:gd name="T78" fmla="*/ 0 w 1574"/>
                  <a:gd name="T79" fmla="*/ 1723 h 2136"/>
                  <a:gd name="T80" fmla="*/ 0 w 1574"/>
                  <a:gd name="T81" fmla="*/ 1634 h 2136"/>
                  <a:gd name="T82" fmla="*/ 0 w 1574"/>
                  <a:gd name="T83" fmla="*/ 1550 h 2136"/>
                  <a:gd name="T84" fmla="*/ 0 w 1574"/>
                  <a:gd name="T85" fmla="*/ 1179 h 2136"/>
                  <a:gd name="T86" fmla="*/ 0 w 1574"/>
                  <a:gd name="T87" fmla="*/ 1109 h 2136"/>
                  <a:gd name="T88" fmla="*/ 0 w 1574"/>
                  <a:gd name="T89" fmla="*/ 1041 h 2136"/>
                  <a:gd name="T90" fmla="*/ 0 w 1574"/>
                  <a:gd name="T91" fmla="*/ 901 h 2136"/>
                  <a:gd name="T92" fmla="*/ 0 w 1574"/>
                  <a:gd name="T93" fmla="*/ 829 h 2136"/>
                  <a:gd name="T94" fmla="*/ 0 w 1574"/>
                  <a:gd name="T95" fmla="*/ 755 h 2136"/>
                  <a:gd name="T96" fmla="*/ 0 w 1574"/>
                  <a:gd name="T97" fmla="*/ 597 h 2136"/>
                  <a:gd name="T98" fmla="*/ 0 w 1574"/>
                  <a:gd name="T99" fmla="*/ 511 h 2136"/>
                  <a:gd name="T100" fmla="*/ 0 w 1574"/>
                  <a:gd name="T101" fmla="*/ 422 h 2136"/>
                  <a:gd name="T102" fmla="*/ 0 w 1574"/>
                  <a:gd name="T103" fmla="*/ 224 h 2136"/>
                  <a:gd name="T104" fmla="*/ 0 w 1574"/>
                  <a:gd name="T105" fmla="*/ 115 h 2136"/>
                  <a:gd name="T106" fmla="*/ 0 w 1574"/>
                  <a:gd name="T107" fmla="*/ 0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4" h="2136">
                    <a:moveTo>
                      <a:pt x="225" y="1743"/>
                    </a:moveTo>
                    <a:lnTo>
                      <a:pt x="225" y="1911"/>
                    </a:lnTo>
                    <a:lnTo>
                      <a:pt x="899" y="1911"/>
                    </a:lnTo>
                    <a:lnTo>
                      <a:pt x="899" y="1743"/>
                    </a:lnTo>
                    <a:lnTo>
                      <a:pt x="225" y="1743"/>
                    </a:lnTo>
                    <a:close/>
                    <a:moveTo>
                      <a:pt x="225" y="1349"/>
                    </a:moveTo>
                    <a:lnTo>
                      <a:pt x="225" y="1518"/>
                    </a:lnTo>
                    <a:lnTo>
                      <a:pt x="1181" y="1518"/>
                    </a:lnTo>
                    <a:lnTo>
                      <a:pt x="1181" y="1349"/>
                    </a:lnTo>
                    <a:lnTo>
                      <a:pt x="225" y="1349"/>
                    </a:lnTo>
                    <a:close/>
                    <a:moveTo>
                      <a:pt x="225" y="956"/>
                    </a:moveTo>
                    <a:lnTo>
                      <a:pt x="225" y="1124"/>
                    </a:lnTo>
                    <a:lnTo>
                      <a:pt x="1181" y="1124"/>
                    </a:lnTo>
                    <a:lnTo>
                      <a:pt x="1181" y="956"/>
                    </a:lnTo>
                    <a:lnTo>
                      <a:pt x="225" y="956"/>
                    </a:lnTo>
                    <a:close/>
                    <a:moveTo>
                      <a:pt x="225" y="562"/>
                    </a:moveTo>
                    <a:lnTo>
                      <a:pt x="225" y="731"/>
                    </a:lnTo>
                    <a:lnTo>
                      <a:pt x="562" y="731"/>
                    </a:lnTo>
                    <a:lnTo>
                      <a:pt x="562" y="562"/>
                    </a:lnTo>
                    <a:lnTo>
                      <a:pt x="225" y="562"/>
                    </a:lnTo>
                    <a:close/>
                    <a:moveTo>
                      <a:pt x="956" y="0"/>
                    </a:moveTo>
                    <a:lnTo>
                      <a:pt x="1574" y="618"/>
                    </a:lnTo>
                    <a:lnTo>
                      <a:pt x="956" y="618"/>
                    </a:lnTo>
                    <a:lnTo>
                      <a:pt x="956" y="0"/>
                    </a:lnTo>
                    <a:close/>
                    <a:moveTo>
                      <a:pt x="0" y="0"/>
                    </a:moveTo>
                    <a:lnTo>
                      <a:pt x="786" y="0"/>
                    </a:lnTo>
                    <a:lnTo>
                      <a:pt x="787" y="674"/>
                    </a:lnTo>
                    <a:lnTo>
                      <a:pt x="790" y="700"/>
                    </a:lnTo>
                    <a:lnTo>
                      <a:pt x="799" y="724"/>
                    </a:lnTo>
                    <a:lnTo>
                      <a:pt x="811" y="745"/>
                    </a:lnTo>
                    <a:lnTo>
                      <a:pt x="829" y="762"/>
                    </a:lnTo>
                    <a:lnTo>
                      <a:pt x="850" y="775"/>
                    </a:lnTo>
                    <a:lnTo>
                      <a:pt x="874" y="784"/>
                    </a:lnTo>
                    <a:lnTo>
                      <a:pt x="899" y="787"/>
                    </a:lnTo>
                    <a:lnTo>
                      <a:pt x="1574" y="787"/>
                    </a:lnTo>
                    <a:lnTo>
                      <a:pt x="1574" y="2136"/>
                    </a:lnTo>
                    <a:lnTo>
                      <a:pt x="0" y="2136"/>
                    </a:lnTo>
                    <a:lnTo>
                      <a:pt x="0" y="2023"/>
                    </a:lnTo>
                    <a:lnTo>
                      <a:pt x="0" y="1916"/>
                    </a:lnTo>
                    <a:lnTo>
                      <a:pt x="0" y="1723"/>
                    </a:lnTo>
                    <a:lnTo>
                      <a:pt x="0" y="1634"/>
                    </a:lnTo>
                    <a:lnTo>
                      <a:pt x="0" y="1550"/>
                    </a:lnTo>
                    <a:lnTo>
                      <a:pt x="0" y="1179"/>
                    </a:lnTo>
                    <a:lnTo>
                      <a:pt x="0" y="1109"/>
                    </a:lnTo>
                    <a:lnTo>
                      <a:pt x="0" y="1041"/>
                    </a:lnTo>
                    <a:lnTo>
                      <a:pt x="0" y="901"/>
                    </a:lnTo>
                    <a:lnTo>
                      <a:pt x="0" y="829"/>
                    </a:lnTo>
                    <a:lnTo>
                      <a:pt x="0" y="755"/>
                    </a:lnTo>
                    <a:lnTo>
                      <a:pt x="0" y="597"/>
                    </a:lnTo>
                    <a:lnTo>
                      <a:pt x="0" y="511"/>
                    </a:lnTo>
                    <a:lnTo>
                      <a:pt x="0" y="422"/>
                    </a:lnTo>
                    <a:lnTo>
                      <a:pt x="0" y="224"/>
                    </a:lnTo>
                    <a:lnTo>
                      <a:pt x="0" y="115"/>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5" name="Group 354"/>
            <p:cNvGrpSpPr>
              <a:grpSpLocks noChangeAspect="1"/>
            </p:cNvGrpSpPr>
            <p:nvPr/>
          </p:nvGrpSpPr>
          <p:grpSpPr>
            <a:xfrm>
              <a:off x="2888727" y="4189741"/>
              <a:ext cx="261054" cy="453410"/>
              <a:chOff x="1828800" y="2134870"/>
              <a:chExt cx="301625" cy="523875"/>
            </a:xfrm>
          </p:grpSpPr>
          <p:sp>
            <p:nvSpPr>
              <p:cNvPr id="359"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0C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chemeClr val="accent4">
                  <a:lumMod val="20000"/>
                  <a:lumOff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cxnSp>
        <p:nvCxnSpPr>
          <p:cNvPr id="7" name="Straight Connector 6"/>
          <p:cNvCxnSpPr/>
          <p:nvPr/>
        </p:nvCxnSpPr>
        <p:spPr bwMode="auto">
          <a:xfrm>
            <a:off x="1481854" y="3375984"/>
            <a:ext cx="144153" cy="122683"/>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3" name="Straight Connector 392"/>
          <p:cNvCxnSpPr/>
          <p:nvPr/>
        </p:nvCxnSpPr>
        <p:spPr bwMode="auto">
          <a:xfrm flipV="1">
            <a:off x="1254627" y="3283338"/>
            <a:ext cx="548515" cy="640438"/>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4" name="Straight Connector 393"/>
          <p:cNvCxnSpPr/>
          <p:nvPr/>
        </p:nvCxnSpPr>
        <p:spPr bwMode="auto">
          <a:xfrm>
            <a:off x="1246044" y="3928509"/>
            <a:ext cx="640011" cy="359913"/>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5" name="Straight Connector 394"/>
          <p:cNvCxnSpPr/>
          <p:nvPr/>
        </p:nvCxnSpPr>
        <p:spPr bwMode="auto">
          <a:xfrm flipV="1">
            <a:off x="854619" y="4003873"/>
            <a:ext cx="500448" cy="450471"/>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6" name="Straight Connector 395"/>
          <p:cNvCxnSpPr/>
          <p:nvPr/>
        </p:nvCxnSpPr>
        <p:spPr bwMode="auto">
          <a:xfrm flipV="1">
            <a:off x="1946987" y="3283337"/>
            <a:ext cx="75983" cy="68225"/>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7" name="Straight Connector 396"/>
          <p:cNvCxnSpPr/>
          <p:nvPr/>
        </p:nvCxnSpPr>
        <p:spPr bwMode="auto">
          <a:xfrm>
            <a:off x="1884122" y="3274571"/>
            <a:ext cx="314227" cy="416400"/>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8" name="Straight Connector 397"/>
          <p:cNvCxnSpPr/>
          <p:nvPr/>
        </p:nvCxnSpPr>
        <p:spPr bwMode="auto">
          <a:xfrm flipV="1">
            <a:off x="1715958" y="4279974"/>
            <a:ext cx="169880" cy="621601"/>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399" name="Straight Connector 398"/>
          <p:cNvCxnSpPr/>
          <p:nvPr/>
        </p:nvCxnSpPr>
        <p:spPr bwMode="auto">
          <a:xfrm>
            <a:off x="1802992" y="4576271"/>
            <a:ext cx="393191" cy="303159"/>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400" name="Straight Connector 399"/>
          <p:cNvCxnSpPr/>
          <p:nvPr/>
        </p:nvCxnSpPr>
        <p:spPr bwMode="auto">
          <a:xfrm flipV="1">
            <a:off x="1883814" y="3629771"/>
            <a:ext cx="342669" cy="649415"/>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402" name="Straight Connector 401"/>
          <p:cNvCxnSpPr/>
          <p:nvPr/>
        </p:nvCxnSpPr>
        <p:spPr bwMode="auto">
          <a:xfrm flipV="1">
            <a:off x="2221184" y="3306164"/>
            <a:ext cx="456343" cy="330495"/>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406" name="Straight Connector 405"/>
          <p:cNvCxnSpPr/>
          <p:nvPr/>
        </p:nvCxnSpPr>
        <p:spPr bwMode="auto">
          <a:xfrm>
            <a:off x="2168079" y="3765762"/>
            <a:ext cx="623701" cy="723691"/>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418" name="Straight Connector 417"/>
          <p:cNvCxnSpPr/>
          <p:nvPr/>
        </p:nvCxnSpPr>
        <p:spPr bwMode="auto">
          <a:xfrm flipV="1">
            <a:off x="2669544" y="3838895"/>
            <a:ext cx="500004" cy="501912"/>
          </a:xfrm>
          <a:prstGeom prst="line">
            <a:avLst/>
          </a:prstGeom>
          <a:noFill/>
          <a:ln w="9525" cap="flat" cmpd="sng" algn="ctr">
            <a:solidFill>
              <a:schemeClr val="accent4">
                <a:lumMod val="40000"/>
                <a:lumOff val="60000"/>
              </a:schemeClr>
            </a:solidFill>
            <a:prstDash val="solid"/>
            <a:round/>
            <a:headEnd type="none" w="med" len="med"/>
            <a:tailEnd type="none" w="med" len="med"/>
          </a:ln>
          <a:effectLst/>
        </p:spPr>
      </p:cxnSp>
      <p:cxnSp>
        <p:nvCxnSpPr>
          <p:cNvPr id="615" name="Straight Connector 614"/>
          <p:cNvCxnSpPr/>
          <p:nvPr/>
        </p:nvCxnSpPr>
        <p:spPr bwMode="auto">
          <a:xfrm flipV="1">
            <a:off x="2204915" y="3224011"/>
            <a:ext cx="456343" cy="330495"/>
          </a:xfrm>
          <a:prstGeom prst="line">
            <a:avLst/>
          </a:prstGeom>
          <a:noFill/>
          <a:ln w="12700" cap="flat" cmpd="sng" algn="ctr">
            <a:solidFill>
              <a:schemeClr val="accent4">
                <a:lumMod val="40000"/>
                <a:lumOff val="60000"/>
              </a:schemeClr>
            </a:solidFill>
            <a:prstDash val="solid"/>
            <a:round/>
            <a:headEnd type="none" w="med" len="med"/>
            <a:tailEnd type="none" w="med" len="sm"/>
          </a:ln>
          <a:effectLst/>
        </p:spPr>
      </p:cxnSp>
      <p:cxnSp>
        <p:nvCxnSpPr>
          <p:cNvPr id="616" name="Straight Connector 615"/>
          <p:cNvCxnSpPr/>
          <p:nvPr/>
        </p:nvCxnSpPr>
        <p:spPr bwMode="auto">
          <a:xfrm flipH="1" flipV="1">
            <a:off x="2052654" y="3342455"/>
            <a:ext cx="155163" cy="209881"/>
          </a:xfrm>
          <a:prstGeom prst="lin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617" name="Straight Connector 616"/>
          <p:cNvCxnSpPr/>
          <p:nvPr/>
        </p:nvCxnSpPr>
        <p:spPr bwMode="auto">
          <a:xfrm flipH="1">
            <a:off x="2301521" y="4542864"/>
            <a:ext cx="400757" cy="418318"/>
          </a:xfrm>
          <a:prstGeom prst="lin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618" name="Straight Connector 617"/>
          <p:cNvCxnSpPr/>
          <p:nvPr/>
        </p:nvCxnSpPr>
        <p:spPr bwMode="auto">
          <a:xfrm>
            <a:off x="2697094" y="4542864"/>
            <a:ext cx="132162" cy="141151"/>
          </a:xfrm>
          <a:prstGeom prst="lin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630" name="Straight Connector 629"/>
          <p:cNvCxnSpPr/>
          <p:nvPr/>
        </p:nvCxnSpPr>
        <p:spPr bwMode="auto">
          <a:xfrm flipH="1">
            <a:off x="1137704" y="3522547"/>
            <a:ext cx="360479" cy="407180"/>
          </a:xfrm>
          <a:prstGeom prst="lin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none" w="med" len="sm"/>
          </a:ln>
          <a:effectLst/>
        </p:spPr>
      </p:cxnSp>
      <p:cxnSp>
        <p:nvCxnSpPr>
          <p:cNvPr id="631" name="Straight Connector 630"/>
          <p:cNvCxnSpPr/>
          <p:nvPr/>
        </p:nvCxnSpPr>
        <p:spPr bwMode="auto">
          <a:xfrm flipH="1" flipV="1">
            <a:off x="1317943" y="3356066"/>
            <a:ext cx="186800" cy="172783"/>
          </a:xfrm>
          <a:prstGeom prst="line">
            <a:avLst/>
          </a:prstGeom>
          <a:noFill/>
          <a:ln w="12700" cap="flat" cmpd="sng" algn="ctr">
            <a:gradFill>
              <a:gsLst>
                <a:gs pos="0">
                  <a:schemeClr val="accent4">
                    <a:lumMod val="40000"/>
                    <a:lumOff val="60000"/>
                  </a:schemeClr>
                </a:gs>
                <a:gs pos="100000">
                  <a:schemeClr val="accent4">
                    <a:lumMod val="40000"/>
                    <a:lumOff val="60000"/>
                    <a:alpha val="0"/>
                  </a:schemeClr>
                </a:gs>
              </a:gsLst>
              <a:lin ang="5400000" scaled="1"/>
            </a:gradFill>
            <a:prstDash val="solid"/>
            <a:round/>
            <a:headEnd type="none" w="med" len="med"/>
            <a:tailEnd type="none" w="med" len="sm"/>
          </a:ln>
          <a:effectLst/>
        </p:spPr>
      </p:cxnSp>
      <p:sp>
        <p:nvSpPr>
          <p:cNvPr id="424" name="Freeform 423"/>
          <p:cNvSpPr/>
          <p:nvPr/>
        </p:nvSpPr>
        <p:spPr bwMode="auto">
          <a:xfrm rot="21415150">
            <a:off x="3060466" y="3483614"/>
            <a:ext cx="2495313" cy="241290"/>
          </a:xfrm>
          <a:custGeom>
            <a:avLst/>
            <a:gdLst>
              <a:gd name="connsiteX0" fmla="*/ 0 w 2495526"/>
              <a:gd name="connsiteY0" fmla="*/ 388237 h 615942"/>
              <a:gd name="connsiteX1" fmla="*/ 628073 w 2495526"/>
              <a:gd name="connsiteY1" fmla="*/ 310 h 615942"/>
              <a:gd name="connsiteX2" fmla="*/ 1588655 w 2495526"/>
              <a:gd name="connsiteY2" fmla="*/ 443656 h 615942"/>
              <a:gd name="connsiteX3" fmla="*/ 2438400 w 2495526"/>
              <a:gd name="connsiteY3" fmla="*/ 600674 h 615942"/>
              <a:gd name="connsiteX4" fmla="*/ 2419928 w 2495526"/>
              <a:gd name="connsiteY4" fmla="*/ 609910 h 615942"/>
              <a:gd name="connsiteX0" fmla="*/ 0 w 2438400"/>
              <a:gd name="connsiteY0" fmla="*/ 388237 h 600674"/>
              <a:gd name="connsiteX1" fmla="*/ 628073 w 2438400"/>
              <a:gd name="connsiteY1" fmla="*/ 310 h 600674"/>
              <a:gd name="connsiteX2" fmla="*/ 1588655 w 2438400"/>
              <a:gd name="connsiteY2" fmla="*/ 443656 h 600674"/>
              <a:gd name="connsiteX3" fmla="*/ 2438400 w 2438400"/>
              <a:gd name="connsiteY3" fmla="*/ 600674 h 600674"/>
              <a:gd name="connsiteX0" fmla="*/ 0 w 2438400"/>
              <a:gd name="connsiteY0" fmla="*/ 251655 h 464092"/>
              <a:gd name="connsiteX1" fmla="*/ 711893 w 2438400"/>
              <a:gd name="connsiteY1" fmla="*/ 888 h 464092"/>
              <a:gd name="connsiteX2" fmla="*/ 1588655 w 2438400"/>
              <a:gd name="connsiteY2" fmla="*/ 307074 h 464092"/>
              <a:gd name="connsiteX3" fmla="*/ 2438400 w 2438400"/>
              <a:gd name="connsiteY3" fmla="*/ 464092 h 464092"/>
              <a:gd name="connsiteX0" fmla="*/ 0 w 2438400"/>
              <a:gd name="connsiteY0" fmla="*/ 253511 h 465948"/>
              <a:gd name="connsiteX1" fmla="*/ 711893 w 2438400"/>
              <a:gd name="connsiteY1" fmla="*/ 2744 h 465948"/>
              <a:gd name="connsiteX2" fmla="*/ 1611515 w 2438400"/>
              <a:gd name="connsiteY2" fmla="*/ 362270 h 465948"/>
              <a:gd name="connsiteX3" fmla="*/ 2438400 w 2438400"/>
              <a:gd name="connsiteY3" fmla="*/ 465948 h 465948"/>
              <a:gd name="connsiteX0" fmla="*/ 0 w 2438400"/>
              <a:gd name="connsiteY0" fmla="*/ 0 h 212437"/>
              <a:gd name="connsiteX1" fmla="*/ 1611515 w 2438400"/>
              <a:gd name="connsiteY1" fmla="*/ 108759 h 212437"/>
              <a:gd name="connsiteX2" fmla="*/ 2438400 w 2438400"/>
              <a:gd name="connsiteY2" fmla="*/ 212437 h 212437"/>
              <a:gd name="connsiteX0" fmla="*/ 0 w 2438400"/>
              <a:gd name="connsiteY0" fmla="*/ 13642 h 226079"/>
              <a:gd name="connsiteX1" fmla="*/ 1611515 w 2438400"/>
              <a:gd name="connsiteY1" fmla="*/ 122401 h 226079"/>
              <a:gd name="connsiteX2" fmla="*/ 2438400 w 2438400"/>
              <a:gd name="connsiteY2" fmla="*/ 226079 h 226079"/>
              <a:gd name="connsiteX0" fmla="*/ 0 w 2438400"/>
              <a:gd name="connsiteY0" fmla="*/ 17427 h 229864"/>
              <a:gd name="connsiteX1" fmla="*/ 1611515 w 2438400"/>
              <a:gd name="connsiteY1" fmla="*/ 126186 h 229864"/>
              <a:gd name="connsiteX2" fmla="*/ 2438400 w 2438400"/>
              <a:gd name="connsiteY2" fmla="*/ 229864 h 229864"/>
              <a:gd name="connsiteX0" fmla="*/ 0 w 2438400"/>
              <a:gd name="connsiteY0" fmla="*/ 73305 h 285742"/>
              <a:gd name="connsiteX1" fmla="*/ 1459115 w 2438400"/>
              <a:gd name="connsiteY1" fmla="*/ 37284 h 285742"/>
              <a:gd name="connsiteX2" fmla="*/ 2438400 w 2438400"/>
              <a:gd name="connsiteY2" fmla="*/ 285742 h 285742"/>
              <a:gd name="connsiteX0" fmla="*/ 0 w 2423160"/>
              <a:gd name="connsiteY0" fmla="*/ 49720 h 193577"/>
              <a:gd name="connsiteX1" fmla="*/ 1459115 w 2423160"/>
              <a:gd name="connsiteY1" fmla="*/ 13699 h 193577"/>
              <a:gd name="connsiteX2" fmla="*/ 2423160 w 2423160"/>
              <a:gd name="connsiteY2" fmla="*/ 193577 h 193577"/>
              <a:gd name="connsiteX0" fmla="*/ 0 w 2423160"/>
              <a:gd name="connsiteY0" fmla="*/ 49720 h 193577"/>
              <a:gd name="connsiteX1" fmla="*/ 1459115 w 2423160"/>
              <a:gd name="connsiteY1" fmla="*/ 13699 h 193577"/>
              <a:gd name="connsiteX2" fmla="*/ 2423160 w 2423160"/>
              <a:gd name="connsiteY2" fmla="*/ 193577 h 193577"/>
              <a:gd name="connsiteX0" fmla="*/ 0 w 2423160"/>
              <a:gd name="connsiteY0" fmla="*/ 67558 h 211415"/>
              <a:gd name="connsiteX1" fmla="*/ 1276235 w 2423160"/>
              <a:gd name="connsiteY1" fmla="*/ 8677 h 211415"/>
              <a:gd name="connsiteX2" fmla="*/ 2423160 w 2423160"/>
              <a:gd name="connsiteY2" fmla="*/ 211415 h 211415"/>
              <a:gd name="connsiteX0" fmla="*/ 0 w 2423160"/>
              <a:gd name="connsiteY0" fmla="*/ 75404 h 219261"/>
              <a:gd name="connsiteX1" fmla="*/ 1276235 w 2423160"/>
              <a:gd name="connsiteY1" fmla="*/ 16523 h 219261"/>
              <a:gd name="connsiteX2" fmla="*/ 2423160 w 2423160"/>
              <a:gd name="connsiteY2" fmla="*/ 219261 h 219261"/>
              <a:gd name="connsiteX0" fmla="*/ 0 w 2495313"/>
              <a:gd name="connsiteY0" fmla="*/ 76899 h 241290"/>
              <a:gd name="connsiteX1" fmla="*/ 1276235 w 2495313"/>
              <a:gd name="connsiteY1" fmla="*/ 18018 h 241290"/>
              <a:gd name="connsiteX2" fmla="*/ 2495313 w 2495313"/>
              <a:gd name="connsiteY2" fmla="*/ 241290 h 241290"/>
            </a:gdLst>
            <a:ahLst/>
            <a:cxnLst>
              <a:cxn ang="0">
                <a:pos x="connsiteX0" y="connsiteY0"/>
              </a:cxn>
              <a:cxn ang="0">
                <a:pos x="connsiteX1" y="connsiteY1"/>
              </a:cxn>
              <a:cxn ang="0">
                <a:pos x="connsiteX2" y="connsiteY2"/>
              </a:cxn>
            </a:cxnLst>
            <a:rect l="l" t="t" r="r" b="b"/>
            <a:pathLst>
              <a:path w="2495313" h="241290">
                <a:moveTo>
                  <a:pt x="0" y="76899"/>
                </a:moveTo>
                <a:cubicBezTo>
                  <a:pt x="300952" y="-16388"/>
                  <a:pt x="860350" y="-9380"/>
                  <a:pt x="1276235" y="18018"/>
                </a:cubicBezTo>
                <a:cubicBezTo>
                  <a:pt x="1692120" y="45416"/>
                  <a:pt x="2372008" y="190721"/>
                  <a:pt x="2495313" y="241290"/>
                </a:cubicBezTo>
              </a:path>
            </a:pathLst>
          </a:custGeom>
          <a:noFill/>
          <a:ln w="12700" cap="flat" cmpd="sng" algn="ctr">
            <a:gradFill>
              <a:gsLst>
                <a:gs pos="0">
                  <a:schemeClr val="accent4">
                    <a:lumMod val="40000"/>
                    <a:lumOff val="60000"/>
                    <a:alpha val="32000"/>
                  </a:schemeClr>
                </a:gs>
                <a:gs pos="100000">
                  <a:schemeClr val="accent4">
                    <a:lumMod val="40000"/>
                    <a:lumOff val="60000"/>
                    <a:alpha val="36000"/>
                  </a:schemeClr>
                </a:gs>
              </a:gsLst>
              <a:lin ang="5400000" scaled="1"/>
            </a:gradFill>
            <a:prstDash val="solid"/>
            <a:round/>
            <a:headEnd type="none" w="med" len="med"/>
            <a:tailEnd type="none" w="med" len="sm"/>
          </a:ln>
          <a:effectLst/>
        </p:spPr>
        <p:txBody>
          <a:bodyPr rtlCol="0" anchor="ctr"/>
          <a:lstStyle/>
          <a:p>
            <a:pPr algn="ctr"/>
            <a:endParaRPr lang="en-US"/>
          </a:p>
        </p:txBody>
      </p:sp>
      <p:sp>
        <p:nvSpPr>
          <p:cNvPr id="887" name="Freeform 886"/>
          <p:cNvSpPr/>
          <p:nvPr/>
        </p:nvSpPr>
        <p:spPr bwMode="auto">
          <a:xfrm rot="21415150">
            <a:off x="2992019" y="3491553"/>
            <a:ext cx="2536066" cy="250341"/>
          </a:xfrm>
          <a:custGeom>
            <a:avLst/>
            <a:gdLst>
              <a:gd name="connsiteX0" fmla="*/ 0 w 2495526"/>
              <a:gd name="connsiteY0" fmla="*/ 388237 h 615942"/>
              <a:gd name="connsiteX1" fmla="*/ 628073 w 2495526"/>
              <a:gd name="connsiteY1" fmla="*/ 310 h 615942"/>
              <a:gd name="connsiteX2" fmla="*/ 1588655 w 2495526"/>
              <a:gd name="connsiteY2" fmla="*/ 443656 h 615942"/>
              <a:gd name="connsiteX3" fmla="*/ 2438400 w 2495526"/>
              <a:gd name="connsiteY3" fmla="*/ 600674 h 615942"/>
              <a:gd name="connsiteX4" fmla="*/ 2419928 w 2495526"/>
              <a:gd name="connsiteY4" fmla="*/ 609910 h 615942"/>
              <a:gd name="connsiteX0" fmla="*/ 0 w 2438400"/>
              <a:gd name="connsiteY0" fmla="*/ 388237 h 600674"/>
              <a:gd name="connsiteX1" fmla="*/ 628073 w 2438400"/>
              <a:gd name="connsiteY1" fmla="*/ 310 h 600674"/>
              <a:gd name="connsiteX2" fmla="*/ 1588655 w 2438400"/>
              <a:gd name="connsiteY2" fmla="*/ 443656 h 600674"/>
              <a:gd name="connsiteX3" fmla="*/ 2438400 w 2438400"/>
              <a:gd name="connsiteY3" fmla="*/ 600674 h 600674"/>
              <a:gd name="connsiteX0" fmla="*/ 0 w 2438400"/>
              <a:gd name="connsiteY0" fmla="*/ 251655 h 464092"/>
              <a:gd name="connsiteX1" fmla="*/ 711893 w 2438400"/>
              <a:gd name="connsiteY1" fmla="*/ 888 h 464092"/>
              <a:gd name="connsiteX2" fmla="*/ 1588655 w 2438400"/>
              <a:gd name="connsiteY2" fmla="*/ 307074 h 464092"/>
              <a:gd name="connsiteX3" fmla="*/ 2438400 w 2438400"/>
              <a:gd name="connsiteY3" fmla="*/ 464092 h 464092"/>
              <a:gd name="connsiteX0" fmla="*/ 0 w 2438400"/>
              <a:gd name="connsiteY0" fmla="*/ 253511 h 465948"/>
              <a:gd name="connsiteX1" fmla="*/ 711893 w 2438400"/>
              <a:gd name="connsiteY1" fmla="*/ 2744 h 465948"/>
              <a:gd name="connsiteX2" fmla="*/ 1611515 w 2438400"/>
              <a:gd name="connsiteY2" fmla="*/ 362270 h 465948"/>
              <a:gd name="connsiteX3" fmla="*/ 2438400 w 2438400"/>
              <a:gd name="connsiteY3" fmla="*/ 465948 h 465948"/>
              <a:gd name="connsiteX0" fmla="*/ 0 w 2438400"/>
              <a:gd name="connsiteY0" fmla="*/ 0 h 212437"/>
              <a:gd name="connsiteX1" fmla="*/ 1611515 w 2438400"/>
              <a:gd name="connsiteY1" fmla="*/ 108759 h 212437"/>
              <a:gd name="connsiteX2" fmla="*/ 2438400 w 2438400"/>
              <a:gd name="connsiteY2" fmla="*/ 212437 h 212437"/>
              <a:gd name="connsiteX0" fmla="*/ 0 w 2438400"/>
              <a:gd name="connsiteY0" fmla="*/ 13642 h 226079"/>
              <a:gd name="connsiteX1" fmla="*/ 1611515 w 2438400"/>
              <a:gd name="connsiteY1" fmla="*/ 122401 h 226079"/>
              <a:gd name="connsiteX2" fmla="*/ 2438400 w 2438400"/>
              <a:gd name="connsiteY2" fmla="*/ 226079 h 226079"/>
              <a:gd name="connsiteX0" fmla="*/ 0 w 2438400"/>
              <a:gd name="connsiteY0" fmla="*/ 17427 h 229864"/>
              <a:gd name="connsiteX1" fmla="*/ 1611515 w 2438400"/>
              <a:gd name="connsiteY1" fmla="*/ 126186 h 229864"/>
              <a:gd name="connsiteX2" fmla="*/ 2438400 w 2438400"/>
              <a:gd name="connsiteY2" fmla="*/ 229864 h 229864"/>
              <a:gd name="connsiteX0" fmla="*/ 0 w 2438400"/>
              <a:gd name="connsiteY0" fmla="*/ 73305 h 285742"/>
              <a:gd name="connsiteX1" fmla="*/ 1459115 w 2438400"/>
              <a:gd name="connsiteY1" fmla="*/ 37284 h 285742"/>
              <a:gd name="connsiteX2" fmla="*/ 2438400 w 2438400"/>
              <a:gd name="connsiteY2" fmla="*/ 285742 h 285742"/>
              <a:gd name="connsiteX0" fmla="*/ 0 w 2423160"/>
              <a:gd name="connsiteY0" fmla="*/ 49720 h 193577"/>
              <a:gd name="connsiteX1" fmla="*/ 1459115 w 2423160"/>
              <a:gd name="connsiteY1" fmla="*/ 13699 h 193577"/>
              <a:gd name="connsiteX2" fmla="*/ 2423160 w 2423160"/>
              <a:gd name="connsiteY2" fmla="*/ 193577 h 193577"/>
              <a:gd name="connsiteX0" fmla="*/ 0 w 2423160"/>
              <a:gd name="connsiteY0" fmla="*/ 49720 h 193577"/>
              <a:gd name="connsiteX1" fmla="*/ 1459115 w 2423160"/>
              <a:gd name="connsiteY1" fmla="*/ 13699 h 193577"/>
              <a:gd name="connsiteX2" fmla="*/ 2423160 w 2423160"/>
              <a:gd name="connsiteY2" fmla="*/ 193577 h 193577"/>
              <a:gd name="connsiteX0" fmla="*/ 0 w 2423160"/>
              <a:gd name="connsiteY0" fmla="*/ 67558 h 211415"/>
              <a:gd name="connsiteX1" fmla="*/ 1276235 w 2423160"/>
              <a:gd name="connsiteY1" fmla="*/ 8677 h 211415"/>
              <a:gd name="connsiteX2" fmla="*/ 2423160 w 2423160"/>
              <a:gd name="connsiteY2" fmla="*/ 211415 h 211415"/>
              <a:gd name="connsiteX0" fmla="*/ 0 w 2423160"/>
              <a:gd name="connsiteY0" fmla="*/ 75404 h 219261"/>
              <a:gd name="connsiteX1" fmla="*/ 1276235 w 2423160"/>
              <a:gd name="connsiteY1" fmla="*/ 16523 h 219261"/>
              <a:gd name="connsiteX2" fmla="*/ 2423160 w 2423160"/>
              <a:gd name="connsiteY2" fmla="*/ 219261 h 219261"/>
              <a:gd name="connsiteX0" fmla="*/ 0 w 2536066"/>
              <a:gd name="connsiteY0" fmla="*/ 77514 h 250341"/>
              <a:gd name="connsiteX1" fmla="*/ 1276235 w 2536066"/>
              <a:gd name="connsiteY1" fmla="*/ 18633 h 250341"/>
              <a:gd name="connsiteX2" fmla="*/ 2536066 w 2536066"/>
              <a:gd name="connsiteY2" fmla="*/ 250341 h 250341"/>
            </a:gdLst>
            <a:ahLst/>
            <a:cxnLst>
              <a:cxn ang="0">
                <a:pos x="connsiteX0" y="connsiteY0"/>
              </a:cxn>
              <a:cxn ang="0">
                <a:pos x="connsiteX1" y="connsiteY1"/>
              </a:cxn>
              <a:cxn ang="0">
                <a:pos x="connsiteX2" y="connsiteY2"/>
              </a:cxn>
            </a:cxnLst>
            <a:rect l="l" t="t" r="r" b="b"/>
            <a:pathLst>
              <a:path w="2536066" h="250341">
                <a:moveTo>
                  <a:pt x="0" y="77514"/>
                </a:moveTo>
                <a:cubicBezTo>
                  <a:pt x="300952" y="-15773"/>
                  <a:pt x="853557" y="-10171"/>
                  <a:pt x="1276235" y="18633"/>
                </a:cubicBezTo>
                <a:cubicBezTo>
                  <a:pt x="1698913" y="47437"/>
                  <a:pt x="2412761" y="199772"/>
                  <a:pt x="2536066" y="250341"/>
                </a:cubicBezTo>
              </a:path>
            </a:pathLst>
          </a:custGeom>
          <a:noFill/>
          <a:ln w="38100" cap="flat" cmpd="sng" algn="ctr">
            <a:gradFill>
              <a:gsLst>
                <a:gs pos="36000">
                  <a:schemeClr val="accent4">
                    <a:lumMod val="40000"/>
                    <a:lumOff val="60000"/>
                    <a:alpha val="0"/>
                  </a:schemeClr>
                </a:gs>
                <a:gs pos="66000">
                  <a:schemeClr val="accent4">
                    <a:lumMod val="40000"/>
                    <a:lumOff val="60000"/>
                    <a:alpha val="20000"/>
                  </a:schemeClr>
                </a:gs>
                <a:gs pos="94000">
                  <a:srgbClr val="F8BA00"/>
                </a:gs>
              </a:gsLst>
              <a:lin ang="4800000" scaled="0"/>
            </a:gradFill>
            <a:prstDash val="solid"/>
            <a:round/>
            <a:headEnd type="none" w="med" len="med"/>
            <a:tailEnd type="none" w="med" len="sm"/>
          </a:ln>
          <a:effectLst/>
        </p:spPr>
        <p:txBody>
          <a:bodyPr rtlCol="0" anchor="ctr"/>
          <a:lstStyle/>
          <a:p>
            <a:pPr algn="ctr"/>
            <a:endParaRPr lang="en-US"/>
          </a:p>
        </p:txBody>
      </p:sp>
      <p:sp>
        <p:nvSpPr>
          <p:cNvPr id="883" name="Freeform 882"/>
          <p:cNvSpPr/>
          <p:nvPr/>
        </p:nvSpPr>
        <p:spPr bwMode="auto">
          <a:xfrm rot="9841180">
            <a:off x="7548237" y="3804653"/>
            <a:ext cx="1476475" cy="607373"/>
          </a:xfrm>
          <a:custGeom>
            <a:avLst/>
            <a:gdLst>
              <a:gd name="connsiteX0" fmla="*/ 0 w 2495526"/>
              <a:gd name="connsiteY0" fmla="*/ 388237 h 615942"/>
              <a:gd name="connsiteX1" fmla="*/ 628073 w 2495526"/>
              <a:gd name="connsiteY1" fmla="*/ 310 h 615942"/>
              <a:gd name="connsiteX2" fmla="*/ 1588655 w 2495526"/>
              <a:gd name="connsiteY2" fmla="*/ 443656 h 615942"/>
              <a:gd name="connsiteX3" fmla="*/ 2438400 w 2495526"/>
              <a:gd name="connsiteY3" fmla="*/ 600674 h 615942"/>
              <a:gd name="connsiteX4" fmla="*/ 2419928 w 2495526"/>
              <a:gd name="connsiteY4" fmla="*/ 609910 h 615942"/>
              <a:gd name="connsiteX0" fmla="*/ 0 w 2438400"/>
              <a:gd name="connsiteY0" fmla="*/ 388237 h 600674"/>
              <a:gd name="connsiteX1" fmla="*/ 628073 w 2438400"/>
              <a:gd name="connsiteY1" fmla="*/ 310 h 600674"/>
              <a:gd name="connsiteX2" fmla="*/ 1588655 w 2438400"/>
              <a:gd name="connsiteY2" fmla="*/ 443656 h 600674"/>
              <a:gd name="connsiteX3" fmla="*/ 2438400 w 2438400"/>
              <a:gd name="connsiteY3" fmla="*/ 600674 h 600674"/>
              <a:gd name="connsiteX0" fmla="*/ 0 w 2438400"/>
              <a:gd name="connsiteY0" fmla="*/ 251655 h 464092"/>
              <a:gd name="connsiteX1" fmla="*/ 711893 w 2438400"/>
              <a:gd name="connsiteY1" fmla="*/ 888 h 464092"/>
              <a:gd name="connsiteX2" fmla="*/ 1588655 w 2438400"/>
              <a:gd name="connsiteY2" fmla="*/ 307074 h 464092"/>
              <a:gd name="connsiteX3" fmla="*/ 2438400 w 2438400"/>
              <a:gd name="connsiteY3" fmla="*/ 464092 h 464092"/>
              <a:gd name="connsiteX0" fmla="*/ 0 w 2438400"/>
              <a:gd name="connsiteY0" fmla="*/ 253511 h 465948"/>
              <a:gd name="connsiteX1" fmla="*/ 711893 w 2438400"/>
              <a:gd name="connsiteY1" fmla="*/ 2744 h 465948"/>
              <a:gd name="connsiteX2" fmla="*/ 1611515 w 2438400"/>
              <a:gd name="connsiteY2" fmla="*/ 362270 h 465948"/>
              <a:gd name="connsiteX3" fmla="*/ 2438400 w 2438400"/>
              <a:gd name="connsiteY3" fmla="*/ 465948 h 465948"/>
              <a:gd name="connsiteX0" fmla="*/ 0 w 2438400"/>
              <a:gd name="connsiteY0" fmla="*/ 269760 h 482197"/>
              <a:gd name="connsiteX1" fmla="*/ 711893 w 2438400"/>
              <a:gd name="connsiteY1" fmla="*/ 18993 h 482197"/>
              <a:gd name="connsiteX2" fmla="*/ 881644 w 2438400"/>
              <a:gd name="connsiteY2" fmla="*/ 58009 h 482197"/>
              <a:gd name="connsiteX3" fmla="*/ 1611515 w 2438400"/>
              <a:gd name="connsiteY3" fmla="*/ 378519 h 482197"/>
              <a:gd name="connsiteX4" fmla="*/ 2438400 w 2438400"/>
              <a:gd name="connsiteY4" fmla="*/ 482197 h 482197"/>
              <a:gd name="connsiteX0" fmla="*/ 0 w 1726507"/>
              <a:gd name="connsiteY0" fmla="*/ 18993 h 482197"/>
              <a:gd name="connsiteX1" fmla="*/ 169751 w 1726507"/>
              <a:gd name="connsiteY1" fmla="*/ 58009 h 482197"/>
              <a:gd name="connsiteX2" fmla="*/ 899622 w 1726507"/>
              <a:gd name="connsiteY2" fmla="*/ 378519 h 482197"/>
              <a:gd name="connsiteX3" fmla="*/ 1726507 w 1726507"/>
              <a:gd name="connsiteY3" fmla="*/ 482197 h 482197"/>
              <a:gd name="connsiteX0" fmla="*/ 0 w 1556756"/>
              <a:gd name="connsiteY0" fmla="*/ 0 h 424188"/>
              <a:gd name="connsiteX1" fmla="*/ 729871 w 1556756"/>
              <a:gd name="connsiteY1" fmla="*/ 320510 h 424188"/>
              <a:gd name="connsiteX2" fmla="*/ 1556756 w 1556756"/>
              <a:gd name="connsiteY2" fmla="*/ 424188 h 424188"/>
              <a:gd name="connsiteX0" fmla="*/ 0 w 1505694"/>
              <a:gd name="connsiteY0" fmla="*/ 0 h 609135"/>
              <a:gd name="connsiteX1" fmla="*/ 729871 w 1505694"/>
              <a:gd name="connsiteY1" fmla="*/ 320510 h 609135"/>
              <a:gd name="connsiteX2" fmla="*/ 1505694 w 1505694"/>
              <a:gd name="connsiteY2" fmla="*/ 609135 h 609135"/>
              <a:gd name="connsiteX0" fmla="*/ 0 w 1505694"/>
              <a:gd name="connsiteY0" fmla="*/ 0 h 609135"/>
              <a:gd name="connsiteX1" fmla="*/ 729871 w 1505694"/>
              <a:gd name="connsiteY1" fmla="*/ 320510 h 609135"/>
              <a:gd name="connsiteX2" fmla="*/ 1505694 w 1505694"/>
              <a:gd name="connsiteY2" fmla="*/ 609135 h 609135"/>
              <a:gd name="connsiteX0" fmla="*/ 0 w 1505694"/>
              <a:gd name="connsiteY0" fmla="*/ 0 h 609135"/>
              <a:gd name="connsiteX1" fmla="*/ 788739 w 1505694"/>
              <a:gd name="connsiteY1" fmla="*/ 236927 h 609135"/>
              <a:gd name="connsiteX2" fmla="*/ 1505694 w 1505694"/>
              <a:gd name="connsiteY2" fmla="*/ 609135 h 609135"/>
              <a:gd name="connsiteX0" fmla="*/ 0 w 1505694"/>
              <a:gd name="connsiteY0" fmla="*/ 0 h 609135"/>
              <a:gd name="connsiteX1" fmla="*/ 788739 w 1505694"/>
              <a:gd name="connsiteY1" fmla="*/ 236927 h 609135"/>
              <a:gd name="connsiteX2" fmla="*/ 1505694 w 1505694"/>
              <a:gd name="connsiteY2" fmla="*/ 609135 h 609135"/>
              <a:gd name="connsiteX0" fmla="*/ 0 w 1505694"/>
              <a:gd name="connsiteY0" fmla="*/ 0 h 609135"/>
              <a:gd name="connsiteX1" fmla="*/ 763859 w 1505694"/>
              <a:gd name="connsiteY1" fmla="*/ 248580 h 609135"/>
              <a:gd name="connsiteX2" fmla="*/ 1505694 w 1505694"/>
              <a:gd name="connsiteY2" fmla="*/ 609135 h 609135"/>
              <a:gd name="connsiteX0" fmla="*/ 0 w 1476475"/>
              <a:gd name="connsiteY0" fmla="*/ 0 h 607373"/>
              <a:gd name="connsiteX1" fmla="*/ 734640 w 1476475"/>
              <a:gd name="connsiteY1" fmla="*/ 246818 h 607373"/>
              <a:gd name="connsiteX2" fmla="*/ 1476475 w 1476475"/>
              <a:gd name="connsiteY2" fmla="*/ 607373 h 607373"/>
              <a:gd name="connsiteX0" fmla="*/ 0 w 1476475"/>
              <a:gd name="connsiteY0" fmla="*/ 0 h 607373"/>
              <a:gd name="connsiteX1" fmla="*/ 734640 w 1476475"/>
              <a:gd name="connsiteY1" fmla="*/ 246818 h 607373"/>
              <a:gd name="connsiteX2" fmla="*/ 1476475 w 1476475"/>
              <a:gd name="connsiteY2" fmla="*/ 607373 h 607373"/>
            </a:gdLst>
            <a:ahLst/>
            <a:cxnLst>
              <a:cxn ang="0">
                <a:pos x="connsiteX0" y="connsiteY0"/>
              </a:cxn>
              <a:cxn ang="0">
                <a:pos x="connsiteX1" y="connsiteY1"/>
              </a:cxn>
              <a:cxn ang="0">
                <a:pos x="connsiteX2" y="connsiteY2"/>
              </a:cxn>
            </a:cxnLst>
            <a:rect l="l" t="t" r="r" b="b"/>
            <a:pathLst>
              <a:path w="1476475" h="607373">
                <a:moveTo>
                  <a:pt x="0" y="0"/>
                </a:moveTo>
                <a:cubicBezTo>
                  <a:pt x="174085" y="38167"/>
                  <a:pt x="488561" y="145589"/>
                  <a:pt x="734640" y="246818"/>
                </a:cubicBezTo>
                <a:cubicBezTo>
                  <a:pt x="980719" y="348047"/>
                  <a:pt x="1294295" y="511419"/>
                  <a:pt x="1476475" y="607373"/>
                </a:cubicBezTo>
              </a:path>
            </a:pathLst>
          </a:custGeom>
          <a:noFill/>
          <a:ln w="12700" cap="flat" cmpd="sng" algn="ctr">
            <a:gradFill>
              <a:gsLst>
                <a:gs pos="0">
                  <a:schemeClr val="accent4">
                    <a:lumMod val="40000"/>
                    <a:lumOff val="60000"/>
                    <a:alpha val="32000"/>
                  </a:schemeClr>
                </a:gs>
                <a:gs pos="100000">
                  <a:schemeClr val="accent4">
                    <a:lumMod val="40000"/>
                    <a:lumOff val="60000"/>
                    <a:alpha val="36000"/>
                  </a:schemeClr>
                </a:gs>
              </a:gsLst>
              <a:lin ang="5400000" scaled="1"/>
            </a:gradFill>
            <a:prstDash val="solid"/>
            <a:round/>
            <a:headEnd type="none" w="med" len="med"/>
            <a:tailEnd type="none" w="med" len="sm"/>
          </a:ln>
          <a:effectLst/>
        </p:spPr>
        <p:txBody>
          <a:bodyPr rtlCol="0" anchor="ctr"/>
          <a:lstStyle/>
          <a:p>
            <a:pPr algn="ctr"/>
            <a:endParaRPr lang="en-US"/>
          </a:p>
        </p:txBody>
      </p:sp>
      <p:sp>
        <p:nvSpPr>
          <p:cNvPr id="888" name="Freeform 887"/>
          <p:cNvSpPr/>
          <p:nvPr/>
        </p:nvSpPr>
        <p:spPr bwMode="auto">
          <a:xfrm rot="9841180">
            <a:off x="7549012" y="3830981"/>
            <a:ext cx="1476475" cy="607373"/>
          </a:xfrm>
          <a:custGeom>
            <a:avLst/>
            <a:gdLst>
              <a:gd name="connsiteX0" fmla="*/ 0 w 2495526"/>
              <a:gd name="connsiteY0" fmla="*/ 388237 h 615942"/>
              <a:gd name="connsiteX1" fmla="*/ 628073 w 2495526"/>
              <a:gd name="connsiteY1" fmla="*/ 310 h 615942"/>
              <a:gd name="connsiteX2" fmla="*/ 1588655 w 2495526"/>
              <a:gd name="connsiteY2" fmla="*/ 443656 h 615942"/>
              <a:gd name="connsiteX3" fmla="*/ 2438400 w 2495526"/>
              <a:gd name="connsiteY3" fmla="*/ 600674 h 615942"/>
              <a:gd name="connsiteX4" fmla="*/ 2419928 w 2495526"/>
              <a:gd name="connsiteY4" fmla="*/ 609910 h 615942"/>
              <a:gd name="connsiteX0" fmla="*/ 0 w 2438400"/>
              <a:gd name="connsiteY0" fmla="*/ 388237 h 600674"/>
              <a:gd name="connsiteX1" fmla="*/ 628073 w 2438400"/>
              <a:gd name="connsiteY1" fmla="*/ 310 h 600674"/>
              <a:gd name="connsiteX2" fmla="*/ 1588655 w 2438400"/>
              <a:gd name="connsiteY2" fmla="*/ 443656 h 600674"/>
              <a:gd name="connsiteX3" fmla="*/ 2438400 w 2438400"/>
              <a:gd name="connsiteY3" fmla="*/ 600674 h 600674"/>
              <a:gd name="connsiteX0" fmla="*/ 0 w 2438400"/>
              <a:gd name="connsiteY0" fmla="*/ 251655 h 464092"/>
              <a:gd name="connsiteX1" fmla="*/ 711893 w 2438400"/>
              <a:gd name="connsiteY1" fmla="*/ 888 h 464092"/>
              <a:gd name="connsiteX2" fmla="*/ 1588655 w 2438400"/>
              <a:gd name="connsiteY2" fmla="*/ 307074 h 464092"/>
              <a:gd name="connsiteX3" fmla="*/ 2438400 w 2438400"/>
              <a:gd name="connsiteY3" fmla="*/ 464092 h 464092"/>
              <a:gd name="connsiteX0" fmla="*/ 0 w 2438400"/>
              <a:gd name="connsiteY0" fmla="*/ 253511 h 465948"/>
              <a:gd name="connsiteX1" fmla="*/ 711893 w 2438400"/>
              <a:gd name="connsiteY1" fmla="*/ 2744 h 465948"/>
              <a:gd name="connsiteX2" fmla="*/ 1611515 w 2438400"/>
              <a:gd name="connsiteY2" fmla="*/ 362270 h 465948"/>
              <a:gd name="connsiteX3" fmla="*/ 2438400 w 2438400"/>
              <a:gd name="connsiteY3" fmla="*/ 465948 h 465948"/>
              <a:gd name="connsiteX0" fmla="*/ 0 w 2438400"/>
              <a:gd name="connsiteY0" fmla="*/ 269760 h 482197"/>
              <a:gd name="connsiteX1" fmla="*/ 711893 w 2438400"/>
              <a:gd name="connsiteY1" fmla="*/ 18993 h 482197"/>
              <a:gd name="connsiteX2" fmla="*/ 881644 w 2438400"/>
              <a:gd name="connsiteY2" fmla="*/ 58009 h 482197"/>
              <a:gd name="connsiteX3" fmla="*/ 1611515 w 2438400"/>
              <a:gd name="connsiteY3" fmla="*/ 378519 h 482197"/>
              <a:gd name="connsiteX4" fmla="*/ 2438400 w 2438400"/>
              <a:gd name="connsiteY4" fmla="*/ 482197 h 482197"/>
              <a:gd name="connsiteX0" fmla="*/ 0 w 1726507"/>
              <a:gd name="connsiteY0" fmla="*/ 18993 h 482197"/>
              <a:gd name="connsiteX1" fmla="*/ 169751 w 1726507"/>
              <a:gd name="connsiteY1" fmla="*/ 58009 h 482197"/>
              <a:gd name="connsiteX2" fmla="*/ 899622 w 1726507"/>
              <a:gd name="connsiteY2" fmla="*/ 378519 h 482197"/>
              <a:gd name="connsiteX3" fmla="*/ 1726507 w 1726507"/>
              <a:gd name="connsiteY3" fmla="*/ 482197 h 482197"/>
              <a:gd name="connsiteX0" fmla="*/ 0 w 1556756"/>
              <a:gd name="connsiteY0" fmla="*/ 0 h 424188"/>
              <a:gd name="connsiteX1" fmla="*/ 729871 w 1556756"/>
              <a:gd name="connsiteY1" fmla="*/ 320510 h 424188"/>
              <a:gd name="connsiteX2" fmla="*/ 1556756 w 1556756"/>
              <a:gd name="connsiteY2" fmla="*/ 424188 h 424188"/>
              <a:gd name="connsiteX0" fmla="*/ 0 w 1505694"/>
              <a:gd name="connsiteY0" fmla="*/ 0 h 609135"/>
              <a:gd name="connsiteX1" fmla="*/ 729871 w 1505694"/>
              <a:gd name="connsiteY1" fmla="*/ 320510 h 609135"/>
              <a:gd name="connsiteX2" fmla="*/ 1505694 w 1505694"/>
              <a:gd name="connsiteY2" fmla="*/ 609135 h 609135"/>
              <a:gd name="connsiteX0" fmla="*/ 0 w 1505694"/>
              <a:gd name="connsiteY0" fmla="*/ 0 h 609135"/>
              <a:gd name="connsiteX1" fmla="*/ 729871 w 1505694"/>
              <a:gd name="connsiteY1" fmla="*/ 320510 h 609135"/>
              <a:gd name="connsiteX2" fmla="*/ 1505694 w 1505694"/>
              <a:gd name="connsiteY2" fmla="*/ 609135 h 609135"/>
              <a:gd name="connsiteX0" fmla="*/ 0 w 1505694"/>
              <a:gd name="connsiteY0" fmla="*/ 0 h 609135"/>
              <a:gd name="connsiteX1" fmla="*/ 788739 w 1505694"/>
              <a:gd name="connsiteY1" fmla="*/ 236927 h 609135"/>
              <a:gd name="connsiteX2" fmla="*/ 1505694 w 1505694"/>
              <a:gd name="connsiteY2" fmla="*/ 609135 h 609135"/>
              <a:gd name="connsiteX0" fmla="*/ 0 w 1505694"/>
              <a:gd name="connsiteY0" fmla="*/ 0 h 609135"/>
              <a:gd name="connsiteX1" fmla="*/ 788739 w 1505694"/>
              <a:gd name="connsiteY1" fmla="*/ 236927 h 609135"/>
              <a:gd name="connsiteX2" fmla="*/ 1505694 w 1505694"/>
              <a:gd name="connsiteY2" fmla="*/ 609135 h 609135"/>
              <a:gd name="connsiteX0" fmla="*/ 0 w 1505694"/>
              <a:gd name="connsiteY0" fmla="*/ 0 h 609135"/>
              <a:gd name="connsiteX1" fmla="*/ 763859 w 1505694"/>
              <a:gd name="connsiteY1" fmla="*/ 248580 h 609135"/>
              <a:gd name="connsiteX2" fmla="*/ 1505694 w 1505694"/>
              <a:gd name="connsiteY2" fmla="*/ 609135 h 609135"/>
              <a:gd name="connsiteX0" fmla="*/ 0 w 1476475"/>
              <a:gd name="connsiteY0" fmla="*/ 0 h 607373"/>
              <a:gd name="connsiteX1" fmla="*/ 734640 w 1476475"/>
              <a:gd name="connsiteY1" fmla="*/ 246818 h 607373"/>
              <a:gd name="connsiteX2" fmla="*/ 1476475 w 1476475"/>
              <a:gd name="connsiteY2" fmla="*/ 607373 h 607373"/>
              <a:gd name="connsiteX0" fmla="*/ 0 w 1476475"/>
              <a:gd name="connsiteY0" fmla="*/ 0 h 607373"/>
              <a:gd name="connsiteX1" fmla="*/ 734640 w 1476475"/>
              <a:gd name="connsiteY1" fmla="*/ 246818 h 607373"/>
              <a:gd name="connsiteX2" fmla="*/ 1476475 w 1476475"/>
              <a:gd name="connsiteY2" fmla="*/ 607373 h 607373"/>
            </a:gdLst>
            <a:ahLst/>
            <a:cxnLst>
              <a:cxn ang="0">
                <a:pos x="connsiteX0" y="connsiteY0"/>
              </a:cxn>
              <a:cxn ang="0">
                <a:pos x="connsiteX1" y="connsiteY1"/>
              </a:cxn>
              <a:cxn ang="0">
                <a:pos x="connsiteX2" y="connsiteY2"/>
              </a:cxn>
            </a:cxnLst>
            <a:rect l="l" t="t" r="r" b="b"/>
            <a:pathLst>
              <a:path w="1476475" h="607373">
                <a:moveTo>
                  <a:pt x="0" y="0"/>
                </a:moveTo>
                <a:cubicBezTo>
                  <a:pt x="174085" y="38167"/>
                  <a:pt x="488561" y="145589"/>
                  <a:pt x="734640" y="246818"/>
                </a:cubicBezTo>
                <a:cubicBezTo>
                  <a:pt x="980719" y="348047"/>
                  <a:pt x="1294295" y="511419"/>
                  <a:pt x="1476475" y="607373"/>
                </a:cubicBezTo>
              </a:path>
            </a:pathLst>
          </a:custGeom>
          <a:noFill/>
          <a:ln w="31750" cap="flat" cmpd="sng" algn="ctr">
            <a:gradFill>
              <a:gsLst>
                <a:gs pos="0">
                  <a:schemeClr val="accent4">
                    <a:lumMod val="40000"/>
                    <a:lumOff val="60000"/>
                    <a:alpha val="0"/>
                  </a:schemeClr>
                </a:gs>
                <a:gs pos="100000">
                  <a:schemeClr val="accent4">
                    <a:lumMod val="40000"/>
                    <a:lumOff val="60000"/>
                    <a:alpha val="19000"/>
                  </a:schemeClr>
                </a:gs>
              </a:gsLst>
              <a:lin ang="5400000" scaled="1"/>
            </a:gradFill>
            <a:prstDash val="solid"/>
            <a:round/>
            <a:headEnd type="none" w="med" len="med"/>
            <a:tailEnd type="none" w="med" len="sm"/>
          </a:ln>
          <a:effectLst/>
        </p:spPr>
        <p:txBody>
          <a:bodyPr rtlCol="0" anchor="ctr"/>
          <a:lstStyle/>
          <a:p>
            <a:pPr algn="ctr"/>
            <a:endParaRPr lang="en-US"/>
          </a:p>
        </p:txBody>
      </p:sp>
      <p:cxnSp>
        <p:nvCxnSpPr>
          <p:cNvPr id="437" name="Straight Connector 436"/>
          <p:cNvCxnSpPr>
            <a:endCxn id="476" idx="42"/>
          </p:cNvCxnSpPr>
          <p:nvPr/>
        </p:nvCxnSpPr>
        <p:spPr bwMode="auto">
          <a:xfrm>
            <a:off x="5407179" y="3137300"/>
            <a:ext cx="285503" cy="282223"/>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89" name="Straight Connector 888"/>
          <p:cNvCxnSpPr>
            <a:stCxn id="539" idx="31"/>
            <a:endCxn id="476" idx="51"/>
          </p:cNvCxnSpPr>
          <p:nvPr/>
        </p:nvCxnSpPr>
        <p:spPr bwMode="auto">
          <a:xfrm>
            <a:off x="6039153" y="2821593"/>
            <a:ext cx="39494" cy="458652"/>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1" name="Straight Connector 890"/>
          <p:cNvCxnSpPr>
            <a:endCxn id="476" idx="8"/>
          </p:cNvCxnSpPr>
          <p:nvPr/>
        </p:nvCxnSpPr>
        <p:spPr bwMode="auto">
          <a:xfrm flipH="1">
            <a:off x="6451398" y="3140221"/>
            <a:ext cx="324836" cy="353737"/>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3" name="Straight Connector 892"/>
          <p:cNvCxnSpPr>
            <a:stCxn id="551" idx="45"/>
          </p:cNvCxnSpPr>
          <p:nvPr/>
        </p:nvCxnSpPr>
        <p:spPr bwMode="auto">
          <a:xfrm flipH="1">
            <a:off x="6456611" y="3576606"/>
            <a:ext cx="391687" cy="91786"/>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5" name="Straight Connector 894"/>
          <p:cNvCxnSpPr/>
          <p:nvPr/>
        </p:nvCxnSpPr>
        <p:spPr bwMode="auto">
          <a:xfrm flipH="1" flipV="1">
            <a:off x="6543551" y="3923054"/>
            <a:ext cx="451800" cy="139572"/>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6" name="Straight Connector 895"/>
          <p:cNvCxnSpPr>
            <a:endCxn id="488" idx="9"/>
          </p:cNvCxnSpPr>
          <p:nvPr/>
        </p:nvCxnSpPr>
        <p:spPr bwMode="auto">
          <a:xfrm flipH="1" flipV="1">
            <a:off x="6338564" y="4066207"/>
            <a:ext cx="226336" cy="297437"/>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7" name="Straight Connector 896"/>
          <p:cNvCxnSpPr/>
          <p:nvPr/>
        </p:nvCxnSpPr>
        <p:spPr bwMode="auto">
          <a:xfrm flipV="1">
            <a:off x="6075635" y="4123895"/>
            <a:ext cx="27606" cy="521430"/>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9" name="Straight Connector 898"/>
          <p:cNvCxnSpPr/>
          <p:nvPr/>
        </p:nvCxnSpPr>
        <p:spPr bwMode="auto">
          <a:xfrm flipV="1">
            <a:off x="5350982" y="4004273"/>
            <a:ext cx="242635" cy="68325"/>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cxnSp>
        <p:nvCxnSpPr>
          <p:cNvPr id="898" name="Straight Connector 897"/>
          <p:cNvCxnSpPr>
            <a:stCxn id="555" idx="31"/>
            <a:endCxn id="487" idx="3"/>
          </p:cNvCxnSpPr>
          <p:nvPr/>
        </p:nvCxnSpPr>
        <p:spPr bwMode="auto">
          <a:xfrm flipV="1">
            <a:off x="5715638" y="4021574"/>
            <a:ext cx="217518" cy="388403"/>
          </a:xfrm>
          <a:prstGeom prst="line">
            <a:avLst/>
          </a:prstGeom>
          <a:noFill/>
          <a:ln w="38100" cap="flat" cmpd="sng" algn="ctr">
            <a:gradFill>
              <a:gsLst>
                <a:gs pos="0">
                  <a:schemeClr val="accent4">
                    <a:lumMod val="40000"/>
                    <a:lumOff val="60000"/>
                    <a:alpha val="0"/>
                  </a:schemeClr>
                </a:gs>
                <a:gs pos="81000">
                  <a:srgbClr val="F8BA00"/>
                </a:gs>
              </a:gsLst>
              <a:lin ang="4800000" scaled="0"/>
            </a:gradFill>
            <a:prstDash val="solid"/>
            <a:round/>
            <a:headEnd type="none" w="med" len="med"/>
            <a:tailEnd type="none" w="med" len="sm"/>
          </a:ln>
          <a:effectLst/>
        </p:spPr>
      </p:cxnSp>
      <p:grpSp>
        <p:nvGrpSpPr>
          <p:cNvPr id="445" name="Group 444"/>
          <p:cNvGrpSpPr>
            <a:grpSpLocks noChangeAspect="1"/>
          </p:cNvGrpSpPr>
          <p:nvPr/>
        </p:nvGrpSpPr>
        <p:grpSpPr>
          <a:xfrm>
            <a:off x="6848298" y="3448581"/>
            <a:ext cx="222682" cy="233175"/>
            <a:chOff x="14296501" y="3153250"/>
            <a:chExt cx="521030" cy="545581"/>
          </a:xfrm>
        </p:grpSpPr>
        <p:sp>
          <p:nvSpPr>
            <p:cNvPr id="551" name="Freeform 112"/>
            <p:cNvSpPr>
              <a:spLocks/>
            </p:cNvSpPr>
            <p:nvPr/>
          </p:nvSpPr>
          <p:spPr bwMode="auto">
            <a:xfrm>
              <a:off x="14296501" y="3153250"/>
              <a:ext cx="521030" cy="545581"/>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solidFill>
              <a:srgbClr val="58A6C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52" name="Freeform 113"/>
            <p:cNvSpPr>
              <a:spLocks noEditPoints="1"/>
            </p:cNvSpPr>
            <p:nvPr/>
          </p:nvSpPr>
          <p:spPr bwMode="auto">
            <a:xfrm>
              <a:off x="14329236" y="3185985"/>
              <a:ext cx="455560" cy="480111"/>
            </a:xfrm>
            <a:custGeom>
              <a:avLst/>
              <a:gdLst>
                <a:gd name="T0" fmla="*/ 1639 w 1668"/>
                <a:gd name="T1" fmla="*/ 1560 h 1758"/>
                <a:gd name="T2" fmla="*/ 1521 w 1668"/>
                <a:gd name="T3" fmla="*/ 1642 h 1758"/>
                <a:gd name="T4" fmla="*/ 1370 w 1668"/>
                <a:gd name="T5" fmla="*/ 1698 h 1758"/>
                <a:gd name="T6" fmla="*/ 1200 w 1668"/>
                <a:gd name="T7" fmla="*/ 1733 h 1758"/>
                <a:gd name="T8" fmla="*/ 1032 w 1668"/>
                <a:gd name="T9" fmla="*/ 1751 h 1758"/>
                <a:gd name="T10" fmla="*/ 879 w 1668"/>
                <a:gd name="T11" fmla="*/ 1758 h 1758"/>
                <a:gd name="T12" fmla="*/ 747 w 1668"/>
                <a:gd name="T13" fmla="*/ 1757 h 1758"/>
                <a:gd name="T14" fmla="*/ 597 w 1668"/>
                <a:gd name="T15" fmla="*/ 1748 h 1758"/>
                <a:gd name="T16" fmla="*/ 436 w 1668"/>
                <a:gd name="T17" fmla="*/ 1728 h 1758"/>
                <a:gd name="T18" fmla="*/ 279 w 1668"/>
                <a:gd name="T19" fmla="*/ 1692 h 1758"/>
                <a:gd name="T20" fmla="*/ 138 w 1668"/>
                <a:gd name="T21" fmla="*/ 1637 h 1758"/>
                <a:gd name="T22" fmla="*/ 28 w 1668"/>
                <a:gd name="T23" fmla="*/ 1559 h 1758"/>
                <a:gd name="T24" fmla="*/ 46 w 1668"/>
                <a:gd name="T25" fmla="*/ 1011 h 1758"/>
                <a:gd name="T26" fmla="*/ 214 w 1668"/>
                <a:gd name="T27" fmla="*/ 1079 h 1758"/>
                <a:gd name="T28" fmla="*/ 413 w 1668"/>
                <a:gd name="T29" fmla="*/ 1123 h 1758"/>
                <a:gd name="T30" fmla="*/ 625 w 1668"/>
                <a:gd name="T31" fmla="*/ 1149 h 1758"/>
                <a:gd name="T32" fmla="*/ 833 w 1668"/>
                <a:gd name="T33" fmla="*/ 1156 h 1758"/>
                <a:gd name="T34" fmla="*/ 1042 w 1668"/>
                <a:gd name="T35" fmla="*/ 1149 h 1758"/>
                <a:gd name="T36" fmla="*/ 1255 w 1668"/>
                <a:gd name="T37" fmla="*/ 1123 h 1758"/>
                <a:gd name="T38" fmla="*/ 1454 w 1668"/>
                <a:gd name="T39" fmla="*/ 1079 h 1758"/>
                <a:gd name="T40" fmla="*/ 1622 w 1668"/>
                <a:gd name="T41" fmla="*/ 1011 h 1758"/>
                <a:gd name="T42" fmla="*/ 919 w 1668"/>
                <a:gd name="T43" fmla="*/ 1 h 1758"/>
                <a:gd name="T44" fmla="*/ 1159 w 1668"/>
                <a:gd name="T45" fmla="*/ 21 h 1758"/>
                <a:gd name="T46" fmla="*/ 1365 w 1668"/>
                <a:gd name="T47" fmla="*/ 59 h 1758"/>
                <a:gd name="T48" fmla="*/ 1526 w 1668"/>
                <a:gd name="T49" fmla="*/ 114 h 1758"/>
                <a:gd name="T50" fmla="*/ 1631 w 1668"/>
                <a:gd name="T51" fmla="*/ 180 h 1758"/>
                <a:gd name="T52" fmla="*/ 1668 w 1668"/>
                <a:gd name="T53" fmla="*/ 258 h 1758"/>
                <a:gd name="T54" fmla="*/ 1631 w 1668"/>
                <a:gd name="T55" fmla="*/ 334 h 1758"/>
                <a:gd name="T56" fmla="*/ 1526 w 1668"/>
                <a:gd name="T57" fmla="*/ 400 h 1758"/>
                <a:gd name="T58" fmla="*/ 1365 w 1668"/>
                <a:gd name="T59" fmla="*/ 455 h 1758"/>
                <a:gd name="T60" fmla="*/ 1159 w 1668"/>
                <a:gd name="T61" fmla="*/ 493 h 1758"/>
                <a:gd name="T62" fmla="*/ 919 w 1668"/>
                <a:gd name="T63" fmla="*/ 513 h 1758"/>
                <a:gd name="T64" fmla="*/ 666 w 1668"/>
                <a:gd name="T65" fmla="*/ 509 h 1758"/>
                <a:gd name="T66" fmla="*/ 436 w 1668"/>
                <a:gd name="T67" fmla="*/ 482 h 1758"/>
                <a:gd name="T68" fmla="*/ 244 w 1668"/>
                <a:gd name="T69" fmla="*/ 439 h 1758"/>
                <a:gd name="T70" fmla="*/ 100 w 1668"/>
                <a:gd name="T71" fmla="*/ 380 h 1758"/>
                <a:gd name="T72" fmla="*/ 17 w 1668"/>
                <a:gd name="T73" fmla="*/ 308 h 1758"/>
                <a:gd name="T74" fmla="*/ 3 w 1668"/>
                <a:gd name="T75" fmla="*/ 231 h 1758"/>
                <a:gd name="T76" fmla="*/ 65 w 1668"/>
                <a:gd name="T77" fmla="*/ 157 h 1758"/>
                <a:gd name="T78" fmla="*/ 190 w 1668"/>
                <a:gd name="T79" fmla="*/ 93 h 1758"/>
                <a:gd name="T80" fmla="*/ 367 w 1668"/>
                <a:gd name="T81" fmla="*/ 44 h 1758"/>
                <a:gd name="T82" fmla="*/ 586 w 1668"/>
                <a:gd name="T83" fmla="*/ 12 h 1758"/>
                <a:gd name="T84" fmla="*/ 833 w 1668"/>
                <a:gd name="T85" fmla="*/ 0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53" name="Freeform 114"/>
            <p:cNvSpPr>
              <a:spLocks/>
            </p:cNvSpPr>
            <p:nvPr/>
          </p:nvSpPr>
          <p:spPr bwMode="auto">
            <a:xfrm>
              <a:off x="14329236" y="3318288"/>
              <a:ext cx="455560" cy="143215"/>
            </a:xfrm>
            <a:custGeom>
              <a:avLst/>
              <a:gdLst>
                <a:gd name="T0" fmla="*/ 0 w 1668"/>
                <a:gd name="T1" fmla="*/ 0 h 524"/>
                <a:gd name="T2" fmla="*/ 36 w 1668"/>
                <a:gd name="T3" fmla="*/ 23 h 524"/>
                <a:gd name="T4" fmla="*/ 80 w 1668"/>
                <a:gd name="T5" fmla="*/ 47 h 524"/>
                <a:gd name="T6" fmla="*/ 132 w 1668"/>
                <a:gd name="T7" fmla="*/ 69 h 524"/>
                <a:gd name="T8" fmla="*/ 188 w 1668"/>
                <a:gd name="T9" fmla="*/ 89 h 524"/>
                <a:gd name="T10" fmla="*/ 252 w 1668"/>
                <a:gd name="T11" fmla="*/ 108 h 524"/>
                <a:gd name="T12" fmla="*/ 323 w 1668"/>
                <a:gd name="T13" fmla="*/ 127 h 524"/>
                <a:gd name="T14" fmla="*/ 398 w 1668"/>
                <a:gd name="T15" fmla="*/ 142 h 524"/>
                <a:gd name="T16" fmla="*/ 477 w 1668"/>
                <a:gd name="T17" fmla="*/ 156 h 524"/>
                <a:gd name="T18" fmla="*/ 561 w 1668"/>
                <a:gd name="T19" fmla="*/ 168 h 524"/>
                <a:gd name="T20" fmla="*/ 649 w 1668"/>
                <a:gd name="T21" fmla="*/ 175 h 524"/>
                <a:gd name="T22" fmla="*/ 740 w 1668"/>
                <a:gd name="T23" fmla="*/ 181 h 524"/>
                <a:gd name="T24" fmla="*/ 833 w 1668"/>
                <a:gd name="T25" fmla="*/ 182 h 524"/>
                <a:gd name="T26" fmla="*/ 928 w 1668"/>
                <a:gd name="T27" fmla="*/ 181 h 524"/>
                <a:gd name="T28" fmla="*/ 1019 w 1668"/>
                <a:gd name="T29" fmla="*/ 175 h 524"/>
                <a:gd name="T30" fmla="*/ 1106 w 1668"/>
                <a:gd name="T31" fmla="*/ 168 h 524"/>
                <a:gd name="T32" fmla="*/ 1191 w 1668"/>
                <a:gd name="T33" fmla="*/ 156 h 524"/>
                <a:gd name="T34" fmla="*/ 1270 w 1668"/>
                <a:gd name="T35" fmla="*/ 142 h 524"/>
                <a:gd name="T36" fmla="*/ 1345 w 1668"/>
                <a:gd name="T37" fmla="*/ 127 h 524"/>
                <a:gd name="T38" fmla="*/ 1416 w 1668"/>
                <a:gd name="T39" fmla="*/ 108 h 524"/>
                <a:gd name="T40" fmla="*/ 1480 w 1668"/>
                <a:gd name="T41" fmla="*/ 89 h 524"/>
                <a:gd name="T42" fmla="*/ 1536 w 1668"/>
                <a:gd name="T43" fmla="*/ 69 h 524"/>
                <a:gd name="T44" fmla="*/ 1588 w 1668"/>
                <a:gd name="T45" fmla="*/ 47 h 524"/>
                <a:gd name="T46" fmla="*/ 1632 w 1668"/>
                <a:gd name="T47" fmla="*/ 23 h 524"/>
                <a:gd name="T48" fmla="*/ 1668 w 1668"/>
                <a:gd name="T49" fmla="*/ 0 h 524"/>
                <a:gd name="T50" fmla="*/ 1668 w 1668"/>
                <a:gd name="T51" fmla="*/ 342 h 524"/>
                <a:gd name="T52" fmla="*/ 1632 w 1668"/>
                <a:gd name="T53" fmla="*/ 366 h 524"/>
                <a:gd name="T54" fmla="*/ 1588 w 1668"/>
                <a:gd name="T55" fmla="*/ 389 h 524"/>
                <a:gd name="T56" fmla="*/ 1536 w 1668"/>
                <a:gd name="T57" fmla="*/ 411 h 524"/>
                <a:gd name="T58" fmla="*/ 1480 w 1668"/>
                <a:gd name="T59" fmla="*/ 432 h 524"/>
                <a:gd name="T60" fmla="*/ 1416 w 1668"/>
                <a:gd name="T61" fmla="*/ 452 h 524"/>
                <a:gd name="T62" fmla="*/ 1345 w 1668"/>
                <a:gd name="T63" fmla="*/ 469 h 524"/>
                <a:gd name="T64" fmla="*/ 1270 w 1668"/>
                <a:gd name="T65" fmla="*/ 486 h 524"/>
                <a:gd name="T66" fmla="*/ 1191 w 1668"/>
                <a:gd name="T67" fmla="*/ 499 h 524"/>
                <a:gd name="T68" fmla="*/ 1106 w 1668"/>
                <a:gd name="T69" fmla="*/ 510 h 524"/>
                <a:gd name="T70" fmla="*/ 1019 w 1668"/>
                <a:gd name="T71" fmla="*/ 518 h 524"/>
                <a:gd name="T72" fmla="*/ 928 w 1668"/>
                <a:gd name="T73" fmla="*/ 523 h 524"/>
                <a:gd name="T74" fmla="*/ 833 w 1668"/>
                <a:gd name="T75" fmla="*/ 524 h 524"/>
                <a:gd name="T76" fmla="*/ 740 w 1668"/>
                <a:gd name="T77" fmla="*/ 523 h 524"/>
                <a:gd name="T78" fmla="*/ 649 w 1668"/>
                <a:gd name="T79" fmla="*/ 518 h 524"/>
                <a:gd name="T80" fmla="*/ 561 w 1668"/>
                <a:gd name="T81" fmla="*/ 510 h 524"/>
                <a:gd name="T82" fmla="*/ 477 w 1668"/>
                <a:gd name="T83" fmla="*/ 499 h 524"/>
                <a:gd name="T84" fmla="*/ 398 w 1668"/>
                <a:gd name="T85" fmla="*/ 486 h 524"/>
                <a:gd name="T86" fmla="*/ 323 w 1668"/>
                <a:gd name="T87" fmla="*/ 469 h 524"/>
                <a:gd name="T88" fmla="*/ 252 w 1668"/>
                <a:gd name="T89" fmla="*/ 452 h 524"/>
                <a:gd name="T90" fmla="*/ 188 w 1668"/>
                <a:gd name="T91" fmla="*/ 432 h 524"/>
                <a:gd name="T92" fmla="*/ 132 w 1668"/>
                <a:gd name="T93" fmla="*/ 411 h 524"/>
                <a:gd name="T94" fmla="*/ 80 w 1668"/>
                <a:gd name="T95" fmla="*/ 389 h 524"/>
                <a:gd name="T96" fmla="*/ 36 w 1668"/>
                <a:gd name="T97" fmla="*/ 366 h 524"/>
                <a:gd name="T98" fmla="*/ 0 w 1668"/>
                <a:gd name="T99" fmla="*/ 342 h 524"/>
                <a:gd name="T100" fmla="*/ 0 w 1668"/>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nvGrpSpPr>
          <p:cNvPr id="448" name="Group 447"/>
          <p:cNvGrpSpPr>
            <a:grpSpLocks noChangeAspect="1"/>
          </p:cNvGrpSpPr>
          <p:nvPr/>
        </p:nvGrpSpPr>
        <p:grpSpPr>
          <a:xfrm>
            <a:off x="5917890" y="2747725"/>
            <a:ext cx="222682" cy="233175"/>
            <a:chOff x="14296501" y="3153250"/>
            <a:chExt cx="521030" cy="545581"/>
          </a:xfrm>
        </p:grpSpPr>
        <p:sp>
          <p:nvSpPr>
            <p:cNvPr id="538" name="Freeform 112"/>
            <p:cNvSpPr>
              <a:spLocks/>
            </p:cNvSpPr>
            <p:nvPr/>
          </p:nvSpPr>
          <p:spPr bwMode="auto">
            <a:xfrm>
              <a:off x="14296501" y="3153250"/>
              <a:ext cx="521030" cy="545581"/>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39" name="Freeform 113"/>
            <p:cNvSpPr>
              <a:spLocks noEditPoints="1"/>
            </p:cNvSpPr>
            <p:nvPr/>
          </p:nvSpPr>
          <p:spPr bwMode="auto">
            <a:xfrm>
              <a:off x="14329236" y="3185985"/>
              <a:ext cx="455560" cy="480111"/>
            </a:xfrm>
            <a:custGeom>
              <a:avLst/>
              <a:gdLst>
                <a:gd name="T0" fmla="*/ 1639 w 1668"/>
                <a:gd name="T1" fmla="*/ 1560 h 1758"/>
                <a:gd name="T2" fmla="*/ 1521 w 1668"/>
                <a:gd name="T3" fmla="*/ 1642 h 1758"/>
                <a:gd name="T4" fmla="*/ 1370 w 1668"/>
                <a:gd name="T5" fmla="*/ 1698 h 1758"/>
                <a:gd name="T6" fmla="*/ 1200 w 1668"/>
                <a:gd name="T7" fmla="*/ 1733 h 1758"/>
                <a:gd name="T8" fmla="*/ 1032 w 1668"/>
                <a:gd name="T9" fmla="*/ 1751 h 1758"/>
                <a:gd name="T10" fmla="*/ 879 w 1668"/>
                <a:gd name="T11" fmla="*/ 1758 h 1758"/>
                <a:gd name="T12" fmla="*/ 747 w 1668"/>
                <a:gd name="T13" fmla="*/ 1757 h 1758"/>
                <a:gd name="T14" fmla="*/ 597 w 1668"/>
                <a:gd name="T15" fmla="*/ 1748 h 1758"/>
                <a:gd name="T16" fmla="*/ 436 w 1668"/>
                <a:gd name="T17" fmla="*/ 1728 h 1758"/>
                <a:gd name="T18" fmla="*/ 279 w 1668"/>
                <a:gd name="T19" fmla="*/ 1692 h 1758"/>
                <a:gd name="T20" fmla="*/ 138 w 1668"/>
                <a:gd name="T21" fmla="*/ 1637 h 1758"/>
                <a:gd name="T22" fmla="*/ 28 w 1668"/>
                <a:gd name="T23" fmla="*/ 1559 h 1758"/>
                <a:gd name="T24" fmla="*/ 46 w 1668"/>
                <a:gd name="T25" fmla="*/ 1011 h 1758"/>
                <a:gd name="T26" fmla="*/ 214 w 1668"/>
                <a:gd name="T27" fmla="*/ 1079 h 1758"/>
                <a:gd name="T28" fmla="*/ 413 w 1668"/>
                <a:gd name="T29" fmla="*/ 1123 h 1758"/>
                <a:gd name="T30" fmla="*/ 625 w 1668"/>
                <a:gd name="T31" fmla="*/ 1149 h 1758"/>
                <a:gd name="T32" fmla="*/ 833 w 1668"/>
                <a:gd name="T33" fmla="*/ 1156 h 1758"/>
                <a:gd name="T34" fmla="*/ 1042 w 1668"/>
                <a:gd name="T35" fmla="*/ 1149 h 1758"/>
                <a:gd name="T36" fmla="*/ 1255 w 1668"/>
                <a:gd name="T37" fmla="*/ 1123 h 1758"/>
                <a:gd name="T38" fmla="*/ 1454 w 1668"/>
                <a:gd name="T39" fmla="*/ 1079 h 1758"/>
                <a:gd name="T40" fmla="*/ 1622 w 1668"/>
                <a:gd name="T41" fmla="*/ 1011 h 1758"/>
                <a:gd name="T42" fmla="*/ 919 w 1668"/>
                <a:gd name="T43" fmla="*/ 1 h 1758"/>
                <a:gd name="T44" fmla="*/ 1159 w 1668"/>
                <a:gd name="T45" fmla="*/ 21 h 1758"/>
                <a:gd name="T46" fmla="*/ 1365 w 1668"/>
                <a:gd name="T47" fmla="*/ 59 h 1758"/>
                <a:gd name="T48" fmla="*/ 1526 w 1668"/>
                <a:gd name="T49" fmla="*/ 114 h 1758"/>
                <a:gd name="T50" fmla="*/ 1631 w 1668"/>
                <a:gd name="T51" fmla="*/ 180 h 1758"/>
                <a:gd name="T52" fmla="*/ 1668 w 1668"/>
                <a:gd name="T53" fmla="*/ 258 h 1758"/>
                <a:gd name="T54" fmla="*/ 1631 w 1668"/>
                <a:gd name="T55" fmla="*/ 334 h 1758"/>
                <a:gd name="T56" fmla="*/ 1526 w 1668"/>
                <a:gd name="T57" fmla="*/ 400 h 1758"/>
                <a:gd name="T58" fmla="*/ 1365 w 1668"/>
                <a:gd name="T59" fmla="*/ 455 h 1758"/>
                <a:gd name="T60" fmla="*/ 1159 w 1668"/>
                <a:gd name="T61" fmla="*/ 493 h 1758"/>
                <a:gd name="T62" fmla="*/ 919 w 1668"/>
                <a:gd name="T63" fmla="*/ 513 h 1758"/>
                <a:gd name="T64" fmla="*/ 666 w 1668"/>
                <a:gd name="T65" fmla="*/ 509 h 1758"/>
                <a:gd name="T66" fmla="*/ 436 w 1668"/>
                <a:gd name="T67" fmla="*/ 482 h 1758"/>
                <a:gd name="T68" fmla="*/ 244 w 1668"/>
                <a:gd name="T69" fmla="*/ 439 h 1758"/>
                <a:gd name="T70" fmla="*/ 100 w 1668"/>
                <a:gd name="T71" fmla="*/ 380 h 1758"/>
                <a:gd name="T72" fmla="*/ 17 w 1668"/>
                <a:gd name="T73" fmla="*/ 308 h 1758"/>
                <a:gd name="T74" fmla="*/ 3 w 1668"/>
                <a:gd name="T75" fmla="*/ 231 h 1758"/>
                <a:gd name="T76" fmla="*/ 65 w 1668"/>
                <a:gd name="T77" fmla="*/ 157 h 1758"/>
                <a:gd name="T78" fmla="*/ 190 w 1668"/>
                <a:gd name="T79" fmla="*/ 93 h 1758"/>
                <a:gd name="T80" fmla="*/ 367 w 1668"/>
                <a:gd name="T81" fmla="*/ 44 h 1758"/>
                <a:gd name="T82" fmla="*/ 586 w 1668"/>
                <a:gd name="T83" fmla="*/ 12 h 1758"/>
                <a:gd name="T84" fmla="*/ 833 w 1668"/>
                <a:gd name="T85" fmla="*/ 0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40" name="Freeform 114"/>
            <p:cNvSpPr>
              <a:spLocks/>
            </p:cNvSpPr>
            <p:nvPr/>
          </p:nvSpPr>
          <p:spPr bwMode="auto">
            <a:xfrm>
              <a:off x="14329236" y="3318288"/>
              <a:ext cx="455560" cy="143215"/>
            </a:xfrm>
            <a:custGeom>
              <a:avLst/>
              <a:gdLst>
                <a:gd name="T0" fmla="*/ 0 w 1668"/>
                <a:gd name="T1" fmla="*/ 0 h 524"/>
                <a:gd name="T2" fmla="*/ 36 w 1668"/>
                <a:gd name="T3" fmla="*/ 23 h 524"/>
                <a:gd name="T4" fmla="*/ 80 w 1668"/>
                <a:gd name="T5" fmla="*/ 47 h 524"/>
                <a:gd name="T6" fmla="*/ 132 w 1668"/>
                <a:gd name="T7" fmla="*/ 69 h 524"/>
                <a:gd name="T8" fmla="*/ 188 w 1668"/>
                <a:gd name="T9" fmla="*/ 89 h 524"/>
                <a:gd name="T10" fmla="*/ 252 w 1668"/>
                <a:gd name="T11" fmla="*/ 108 h 524"/>
                <a:gd name="T12" fmla="*/ 323 w 1668"/>
                <a:gd name="T13" fmla="*/ 127 h 524"/>
                <a:gd name="T14" fmla="*/ 398 w 1668"/>
                <a:gd name="T15" fmla="*/ 142 h 524"/>
                <a:gd name="T16" fmla="*/ 477 w 1668"/>
                <a:gd name="T17" fmla="*/ 156 h 524"/>
                <a:gd name="T18" fmla="*/ 561 w 1668"/>
                <a:gd name="T19" fmla="*/ 168 h 524"/>
                <a:gd name="T20" fmla="*/ 649 w 1668"/>
                <a:gd name="T21" fmla="*/ 175 h 524"/>
                <a:gd name="T22" fmla="*/ 740 w 1668"/>
                <a:gd name="T23" fmla="*/ 181 h 524"/>
                <a:gd name="T24" fmla="*/ 833 w 1668"/>
                <a:gd name="T25" fmla="*/ 182 h 524"/>
                <a:gd name="T26" fmla="*/ 928 w 1668"/>
                <a:gd name="T27" fmla="*/ 181 h 524"/>
                <a:gd name="T28" fmla="*/ 1019 w 1668"/>
                <a:gd name="T29" fmla="*/ 175 h 524"/>
                <a:gd name="T30" fmla="*/ 1106 w 1668"/>
                <a:gd name="T31" fmla="*/ 168 h 524"/>
                <a:gd name="T32" fmla="*/ 1191 w 1668"/>
                <a:gd name="T33" fmla="*/ 156 h 524"/>
                <a:gd name="T34" fmla="*/ 1270 w 1668"/>
                <a:gd name="T35" fmla="*/ 142 h 524"/>
                <a:gd name="T36" fmla="*/ 1345 w 1668"/>
                <a:gd name="T37" fmla="*/ 127 h 524"/>
                <a:gd name="T38" fmla="*/ 1416 w 1668"/>
                <a:gd name="T39" fmla="*/ 108 h 524"/>
                <a:gd name="T40" fmla="*/ 1480 w 1668"/>
                <a:gd name="T41" fmla="*/ 89 h 524"/>
                <a:gd name="T42" fmla="*/ 1536 w 1668"/>
                <a:gd name="T43" fmla="*/ 69 h 524"/>
                <a:gd name="T44" fmla="*/ 1588 w 1668"/>
                <a:gd name="T45" fmla="*/ 47 h 524"/>
                <a:gd name="T46" fmla="*/ 1632 w 1668"/>
                <a:gd name="T47" fmla="*/ 23 h 524"/>
                <a:gd name="T48" fmla="*/ 1668 w 1668"/>
                <a:gd name="T49" fmla="*/ 0 h 524"/>
                <a:gd name="T50" fmla="*/ 1668 w 1668"/>
                <a:gd name="T51" fmla="*/ 342 h 524"/>
                <a:gd name="T52" fmla="*/ 1632 w 1668"/>
                <a:gd name="T53" fmla="*/ 366 h 524"/>
                <a:gd name="T54" fmla="*/ 1588 w 1668"/>
                <a:gd name="T55" fmla="*/ 389 h 524"/>
                <a:gd name="T56" fmla="*/ 1536 w 1668"/>
                <a:gd name="T57" fmla="*/ 411 h 524"/>
                <a:gd name="T58" fmla="*/ 1480 w 1668"/>
                <a:gd name="T59" fmla="*/ 432 h 524"/>
                <a:gd name="T60" fmla="*/ 1416 w 1668"/>
                <a:gd name="T61" fmla="*/ 452 h 524"/>
                <a:gd name="T62" fmla="*/ 1345 w 1668"/>
                <a:gd name="T63" fmla="*/ 469 h 524"/>
                <a:gd name="T64" fmla="*/ 1270 w 1668"/>
                <a:gd name="T65" fmla="*/ 486 h 524"/>
                <a:gd name="T66" fmla="*/ 1191 w 1668"/>
                <a:gd name="T67" fmla="*/ 499 h 524"/>
                <a:gd name="T68" fmla="*/ 1106 w 1668"/>
                <a:gd name="T69" fmla="*/ 510 h 524"/>
                <a:gd name="T70" fmla="*/ 1019 w 1668"/>
                <a:gd name="T71" fmla="*/ 518 h 524"/>
                <a:gd name="T72" fmla="*/ 928 w 1668"/>
                <a:gd name="T73" fmla="*/ 523 h 524"/>
                <a:gd name="T74" fmla="*/ 833 w 1668"/>
                <a:gd name="T75" fmla="*/ 524 h 524"/>
                <a:gd name="T76" fmla="*/ 740 w 1668"/>
                <a:gd name="T77" fmla="*/ 523 h 524"/>
                <a:gd name="T78" fmla="*/ 649 w 1668"/>
                <a:gd name="T79" fmla="*/ 518 h 524"/>
                <a:gd name="T80" fmla="*/ 561 w 1668"/>
                <a:gd name="T81" fmla="*/ 510 h 524"/>
                <a:gd name="T82" fmla="*/ 477 w 1668"/>
                <a:gd name="T83" fmla="*/ 499 h 524"/>
                <a:gd name="T84" fmla="*/ 398 w 1668"/>
                <a:gd name="T85" fmla="*/ 486 h 524"/>
                <a:gd name="T86" fmla="*/ 323 w 1668"/>
                <a:gd name="T87" fmla="*/ 469 h 524"/>
                <a:gd name="T88" fmla="*/ 252 w 1668"/>
                <a:gd name="T89" fmla="*/ 452 h 524"/>
                <a:gd name="T90" fmla="*/ 188 w 1668"/>
                <a:gd name="T91" fmla="*/ 432 h 524"/>
                <a:gd name="T92" fmla="*/ 132 w 1668"/>
                <a:gd name="T93" fmla="*/ 411 h 524"/>
                <a:gd name="T94" fmla="*/ 80 w 1668"/>
                <a:gd name="T95" fmla="*/ 389 h 524"/>
                <a:gd name="T96" fmla="*/ 36 w 1668"/>
                <a:gd name="T97" fmla="*/ 366 h 524"/>
                <a:gd name="T98" fmla="*/ 0 w 1668"/>
                <a:gd name="T99" fmla="*/ 342 h 524"/>
                <a:gd name="T100" fmla="*/ 0 w 1668"/>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nvGrpSpPr>
          <p:cNvPr id="475" name="Group 474"/>
          <p:cNvGrpSpPr/>
          <p:nvPr/>
        </p:nvGrpSpPr>
        <p:grpSpPr>
          <a:xfrm>
            <a:off x="5437042" y="3278418"/>
            <a:ext cx="1233085" cy="912255"/>
            <a:chOff x="5027721" y="2973378"/>
            <a:chExt cx="2136559" cy="1580657"/>
          </a:xfrm>
        </p:grpSpPr>
        <p:sp>
          <p:nvSpPr>
            <p:cNvPr id="476" name="Freeform 475"/>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nvGrpSpPr>
            <p:cNvPr id="477" name="Group 476"/>
            <p:cNvGrpSpPr/>
            <p:nvPr/>
          </p:nvGrpSpPr>
          <p:grpSpPr>
            <a:xfrm>
              <a:off x="5819630" y="3499518"/>
              <a:ext cx="966500" cy="1054517"/>
              <a:chOff x="749839" y="3008091"/>
              <a:chExt cx="1033728" cy="1127867"/>
            </a:xfrm>
          </p:grpSpPr>
          <p:sp>
            <p:nvSpPr>
              <p:cNvPr id="478" name="Freeform 477"/>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7"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8"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89"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0"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5"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6"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7"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498"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3"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4"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5"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6"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7"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8"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09"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grpSp>
        <p:nvGrpSpPr>
          <p:cNvPr id="444" name="Group 443"/>
          <p:cNvGrpSpPr>
            <a:grpSpLocks noChangeAspect="1"/>
          </p:cNvGrpSpPr>
          <p:nvPr/>
        </p:nvGrpSpPr>
        <p:grpSpPr>
          <a:xfrm>
            <a:off x="5594375" y="4336109"/>
            <a:ext cx="222682" cy="233175"/>
            <a:chOff x="14296501" y="3153250"/>
            <a:chExt cx="521030" cy="545581"/>
          </a:xfrm>
        </p:grpSpPr>
        <p:sp>
          <p:nvSpPr>
            <p:cNvPr id="554" name="Freeform 112"/>
            <p:cNvSpPr>
              <a:spLocks/>
            </p:cNvSpPr>
            <p:nvPr/>
          </p:nvSpPr>
          <p:spPr bwMode="auto">
            <a:xfrm>
              <a:off x="14296501" y="3153250"/>
              <a:ext cx="521030" cy="545581"/>
            </a:xfrm>
            <a:custGeom>
              <a:avLst/>
              <a:gdLst>
                <a:gd name="T0" fmla="*/ 1001 w 1908"/>
                <a:gd name="T1" fmla="*/ 0 h 1998"/>
                <a:gd name="T2" fmla="*/ 1103 w 1908"/>
                <a:gd name="T3" fmla="*/ 5 h 1998"/>
                <a:gd name="T4" fmla="*/ 1212 w 1908"/>
                <a:gd name="T5" fmla="*/ 14 h 1998"/>
                <a:gd name="T6" fmla="*/ 1322 w 1908"/>
                <a:gd name="T7" fmla="*/ 27 h 1998"/>
                <a:gd name="T8" fmla="*/ 1432 w 1908"/>
                <a:gd name="T9" fmla="*/ 45 h 1998"/>
                <a:gd name="T10" fmla="*/ 1538 w 1908"/>
                <a:gd name="T11" fmla="*/ 70 h 1998"/>
                <a:gd name="T12" fmla="*/ 1637 w 1908"/>
                <a:gd name="T13" fmla="*/ 102 h 1998"/>
                <a:gd name="T14" fmla="*/ 1725 w 1908"/>
                <a:gd name="T15" fmla="*/ 141 h 1998"/>
                <a:gd name="T16" fmla="*/ 1800 w 1908"/>
                <a:gd name="T17" fmla="*/ 186 h 1998"/>
                <a:gd name="T18" fmla="*/ 1858 w 1908"/>
                <a:gd name="T19" fmla="*/ 241 h 1998"/>
                <a:gd name="T20" fmla="*/ 1895 w 1908"/>
                <a:gd name="T21" fmla="*/ 304 h 1998"/>
                <a:gd name="T22" fmla="*/ 1908 w 1908"/>
                <a:gd name="T23" fmla="*/ 378 h 1998"/>
                <a:gd name="T24" fmla="*/ 1908 w 1908"/>
                <a:gd name="T25" fmla="*/ 404 h 1998"/>
                <a:gd name="T26" fmla="*/ 1908 w 1908"/>
                <a:gd name="T27" fmla="*/ 651 h 1998"/>
                <a:gd name="T28" fmla="*/ 1908 w 1908"/>
                <a:gd name="T29" fmla="*/ 832 h 1998"/>
                <a:gd name="T30" fmla="*/ 1908 w 1908"/>
                <a:gd name="T31" fmla="*/ 964 h 1998"/>
                <a:gd name="T32" fmla="*/ 1908 w 1908"/>
                <a:gd name="T33" fmla="*/ 1097 h 1998"/>
                <a:gd name="T34" fmla="*/ 1908 w 1908"/>
                <a:gd name="T35" fmla="*/ 1288 h 1998"/>
                <a:gd name="T36" fmla="*/ 1908 w 1908"/>
                <a:gd name="T37" fmla="*/ 1403 h 1998"/>
                <a:gd name="T38" fmla="*/ 1908 w 1908"/>
                <a:gd name="T39" fmla="*/ 1502 h 1998"/>
                <a:gd name="T40" fmla="*/ 1908 w 1908"/>
                <a:gd name="T41" fmla="*/ 1629 h 1998"/>
                <a:gd name="T42" fmla="*/ 1908 w 1908"/>
                <a:gd name="T43" fmla="*/ 1646 h 1998"/>
                <a:gd name="T44" fmla="*/ 1897 w 1908"/>
                <a:gd name="T45" fmla="*/ 1695 h 1998"/>
                <a:gd name="T46" fmla="*/ 1851 w 1908"/>
                <a:gd name="T47" fmla="*/ 1757 h 1998"/>
                <a:gd name="T48" fmla="*/ 1771 w 1908"/>
                <a:gd name="T49" fmla="*/ 1824 h 1998"/>
                <a:gd name="T50" fmla="*/ 1675 w 1908"/>
                <a:gd name="T51" fmla="*/ 1878 h 1998"/>
                <a:gd name="T52" fmla="*/ 1566 w 1908"/>
                <a:gd name="T53" fmla="*/ 1920 h 1998"/>
                <a:gd name="T54" fmla="*/ 1449 w 1908"/>
                <a:gd name="T55" fmla="*/ 1952 h 1998"/>
                <a:gd name="T56" fmla="*/ 1324 w 1908"/>
                <a:gd name="T57" fmla="*/ 1974 h 1998"/>
                <a:gd name="T58" fmla="*/ 1198 w 1908"/>
                <a:gd name="T59" fmla="*/ 1988 h 1998"/>
                <a:gd name="T60" fmla="*/ 1074 w 1908"/>
                <a:gd name="T61" fmla="*/ 1995 h 1998"/>
                <a:gd name="T62" fmla="*/ 953 w 1908"/>
                <a:gd name="T63" fmla="*/ 1998 h 1998"/>
                <a:gd name="T64" fmla="*/ 834 w 1908"/>
                <a:gd name="T65" fmla="*/ 1995 h 1998"/>
                <a:gd name="T66" fmla="*/ 710 w 1908"/>
                <a:gd name="T67" fmla="*/ 1988 h 1998"/>
                <a:gd name="T68" fmla="*/ 584 w 1908"/>
                <a:gd name="T69" fmla="*/ 1974 h 1998"/>
                <a:gd name="T70" fmla="*/ 459 w 1908"/>
                <a:gd name="T71" fmla="*/ 1952 h 1998"/>
                <a:gd name="T72" fmla="*/ 342 w 1908"/>
                <a:gd name="T73" fmla="*/ 1920 h 1998"/>
                <a:gd name="T74" fmla="*/ 233 w 1908"/>
                <a:gd name="T75" fmla="*/ 1878 h 1998"/>
                <a:gd name="T76" fmla="*/ 137 w 1908"/>
                <a:gd name="T77" fmla="*/ 1824 h 1998"/>
                <a:gd name="T78" fmla="*/ 57 w 1908"/>
                <a:gd name="T79" fmla="*/ 1757 h 1998"/>
                <a:gd name="T80" fmla="*/ 11 w 1908"/>
                <a:gd name="T81" fmla="*/ 1695 h 1998"/>
                <a:gd name="T82" fmla="*/ 0 w 1908"/>
                <a:gd name="T83" fmla="*/ 1646 h 1998"/>
                <a:gd name="T84" fmla="*/ 0 w 1908"/>
                <a:gd name="T85" fmla="*/ 1629 h 1998"/>
                <a:gd name="T86" fmla="*/ 0 w 1908"/>
                <a:gd name="T87" fmla="*/ 1403 h 1998"/>
                <a:gd name="T88" fmla="*/ 0 w 1908"/>
                <a:gd name="T89" fmla="*/ 1226 h 1998"/>
                <a:gd name="T90" fmla="*/ 0 w 1908"/>
                <a:gd name="T91" fmla="*/ 1097 h 1998"/>
                <a:gd name="T92" fmla="*/ 0 w 1908"/>
                <a:gd name="T93" fmla="*/ 964 h 1998"/>
                <a:gd name="T94" fmla="*/ 0 w 1908"/>
                <a:gd name="T95" fmla="*/ 769 h 1998"/>
                <a:gd name="T96" fmla="*/ 0 w 1908"/>
                <a:gd name="T97" fmla="*/ 651 h 1998"/>
                <a:gd name="T98" fmla="*/ 0 w 1908"/>
                <a:gd name="T99" fmla="*/ 547 h 1998"/>
                <a:gd name="T100" fmla="*/ 0 w 1908"/>
                <a:gd name="T101" fmla="*/ 404 h 1998"/>
                <a:gd name="T102" fmla="*/ 0 w 1908"/>
                <a:gd name="T103" fmla="*/ 378 h 1998"/>
                <a:gd name="T104" fmla="*/ 13 w 1908"/>
                <a:gd name="T105" fmla="*/ 304 h 1998"/>
                <a:gd name="T106" fmla="*/ 50 w 1908"/>
                <a:gd name="T107" fmla="*/ 241 h 1998"/>
                <a:gd name="T108" fmla="*/ 108 w 1908"/>
                <a:gd name="T109" fmla="*/ 186 h 1998"/>
                <a:gd name="T110" fmla="*/ 183 w 1908"/>
                <a:gd name="T111" fmla="*/ 141 h 1998"/>
                <a:gd name="T112" fmla="*/ 271 w 1908"/>
                <a:gd name="T113" fmla="*/ 102 h 1998"/>
                <a:gd name="T114" fmla="*/ 370 w 1908"/>
                <a:gd name="T115" fmla="*/ 70 h 1998"/>
                <a:gd name="T116" fmla="*/ 476 w 1908"/>
                <a:gd name="T117" fmla="*/ 45 h 1998"/>
                <a:gd name="T118" fmla="*/ 586 w 1908"/>
                <a:gd name="T119" fmla="*/ 27 h 1998"/>
                <a:gd name="T120" fmla="*/ 696 w 1908"/>
                <a:gd name="T121" fmla="*/ 14 h 1998"/>
                <a:gd name="T122" fmla="*/ 804 w 1908"/>
                <a:gd name="T123" fmla="*/ 5 h 1998"/>
                <a:gd name="T124" fmla="*/ 907 w 1908"/>
                <a:gd name="T125" fmla="*/ 0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08" h="1998">
                  <a:moveTo>
                    <a:pt x="953" y="0"/>
                  </a:moveTo>
                  <a:lnTo>
                    <a:pt x="1001" y="0"/>
                  </a:lnTo>
                  <a:lnTo>
                    <a:pt x="1052" y="3"/>
                  </a:lnTo>
                  <a:lnTo>
                    <a:pt x="1103" y="5"/>
                  </a:lnTo>
                  <a:lnTo>
                    <a:pt x="1157" y="9"/>
                  </a:lnTo>
                  <a:lnTo>
                    <a:pt x="1212" y="14"/>
                  </a:lnTo>
                  <a:lnTo>
                    <a:pt x="1266" y="20"/>
                  </a:lnTo>
                  <a:lnTo>
                    <a:pt x="1322" y="27"/>
                  </a:lnTo>
                  <a:lnTo>
                    <a:pt x="1377" y="35"/>
                  </a:lnTo>
                  <a:lnTo>
                    <a:pt x="1432" y="45"/>
                  </a:lnTo>
                  <a:lnTo>
                    <a:pt x="1486" y="57"/>
                  </a:lnTo>
                  <a:lnTo>
                    <a:pt x="1538" y="70"/>
                  </a:lnTo>
                  <a:lnTo>
                    <a:pt x="1589" y="85"/>
                  </a:lnTo>
                  <a:lnTo>
                    <a:pt x="1637" y="102"/>
                  </a:lnTo>
                  <a:lnTo>
                    <a:pt x="1683" y="120"/>
                  </a:lnTo>
                  <a:lnTo>
                    <a:pt x="1725" y="141"/>
                  </a:lnTo>
                  <a:lnTo>
                    <a:pt x="1765" y="162"/>
                  </a:lnTo>
                  <a:lnTo>
                    <a:pt x="1800" y="186"/>
                  </a:lnTo>
                  <a:lnTo>
                    <a:pt x="1832" y="213"/>
                  </a:lnTo>
                  <a:lnTo>
                    <a:pt x="1858" y="241"/>
                  </a:lnTo>
                  <a:lnTo>
                    <a:pt x="1879" y="271"/>
                  </a:lnTo>
                  <a:lnTo>
                    <a:pt x="1895" y="304"/>
                  </a:lnTo>
                  <a:lnTo>
                    <a:pt x="1904" y="339"/>
                  </a:lnTo>
                  <a:lnTo>
                    <a:pt x="1908" y="378"/>
                  </a:lnTo>
                  <a:lnTo>
                    <a:pt x="1908" y="387"/>
                  </a:lnTo>
                  <a:lnTo>
                    <a:pt x="1908" y="404"/>
                  </a:lnTo>
                  <a:lnTo>
                    <a:pt x="1908" y="596"/>
                  </a:lnTo>
                  <a:lnTo>
                    <a:pt x="1908" y="651"/>
                  </a:lnTo>
                  <a:lnTo>
                    <a:pt x="1908" y="708"/>
                  </a:lnTo>
                  <a:lnTo>
                    <a:pt x="1908" y="832"/>
                  </a:lnTo>
                  <a:lnTo>
                    <a:pt x="1908" y="897"/>
                  </a:lnTo>
                  <a:lnTo>
                    <a:pt x="1908" y="964"/>
                  </a:lnTo>
                  <a:lnTo>
                    <a:pt x="1908" y="1030"/>
                  </a:lnTo>
                  <a:lnTo>
                    <a:pt x="1908" y="1097"/>
                  </a:lnTo>
                  <a:lnTo>
                    <a:pt x="1908" y="1162"/>
                  </a:lnTo>
                  <a:lnTo>
                    <a:pt x="1908" y="1288"/>
                  </a:lnTo>
                  <a:lnTo>
                    <a:pt x="1908" y="1347"/>
                  </a:lnTo>
                  <a:lnTo>
                    <a:pt x="1908" y="1403"/>
                  </a:lnTo>
                  <a:lnTo>
                    <a:pt x="1908" y="1455"/>
                  </a:lnTo>
                  <a:lnTo>
                    <a:pt x="1908" y="1502"/>
                  </a:lnTo>
                  <a:lnTo>
                    <a:pt x="1908" y="1543"/>
                  </a:lnTo>
                  <a:lnTo>
                    <a:pt x="1908" y="1629"/>
                  </a:lnTo>
                  <a:lnTo>
                    <a:pt x="1908" y="1642"/>
                  </a:lnTo>
                  <a:lnTo>
                    <a:pt x="1908" y="1646"/>
                  </a:lnTo>
                  <a:lnTo>
                    <a:pt x="1906" y="1671"/>
                  </a:lnTo>
                  <a:lnTo>
                    <a:pt x="1897" y="1695"/>
                  </a:lnTo>
                  <a:lnTo>
                    <a:pt x="1885" y="1717"/>
                  </a:lnTo>
                  <a:lnTo>
                    <a:pt x="1851" y="1757"/>
                  </a:lnTo>
                  <a:lnTo>
                    <a:pt x="1814" y="1792"/>
                  </a:lnTo>
                  <a:lnTo>
                    <a:pt x="1771" y="1824"/>
                  </a:lnTo>
                  <a:lnTo>
                    <a:pt x="1725" y="1853"/>
                  </a:lnTo>
                  <a:lnTo>
                    <a:pt x="1675" y="1878"/>
                  </a:lnTo>
                  <a:lnTo>
                    <a:pt x="1621" y="1900"/>
                  </a:lnTo>
                  <a:lnTo>
                    <a:pt x="1566" y="1920"/>
                  </a:lnTo>
                  <a:lnTo>
                    <a:pt x="1508" y="1937"/>
                  </a:lnTo>
                  <a:lnTo>
                    <a:pt x="1449" y="1952"/>
                  </a:lnTo>
                  <a:lnTo>
                    <a:pt x="1387" y="1964"/>
                  </a:lnTo>
                  <a:lnTo>
                    <a:pt x="1324" y="1974"/>
                  </a:lnTo>
                  <a:lnTo>
                    <a:pt x="1261" y="1982"/>
                  </a:lnTo>
                  <a:lnTo>
                    <a:pt x="1198" y="1988"/>
                  </a:lnTo>
                  <a:lnTo>
                    <a:pt x="1135" y="1993"/>
                  </a:lnTo>
                  <a:lnTo>
                    <a:pt x="1074" y="1995"/>
                  </a:lnTo>
                  <a:lnTo>
                    <a:pt x="1013" y="1997"/>
                  </a:lnTo>
                  <a:lnTo>
                    <a:pt x="953" y="1998"/>
                  </a:lnTo>
                  <a:lnTo>
                    <a:pt x="895" y="1997"/>
                  </a:lnTo>
                  <a:lnTo>
                    <a:pt x="834" y="1995"/>
                  </a:lnTo>
                  <a:lnTo>
                    <a:pt x="773" y="1993"/>
                  </a:lnTo>
                  <a:lnTo>
                    <a:pt x="710" y="1988"/>
                  </a:lnTo>
                  <a:lnTo>
                    <a:pt x="647" y="1982"/>
                  </a:lnTo>
                  <a:lnTo>
                    <a:pt x="584" y="1974"/>
                  </a:lnTo>
                  <a:lnTo>
                    <a:pt x="521" y="1964"/>
                  </a:lnTo>
                  <a:lnTo>
                    <a:pt x="459" y="1952"/>
                  </a:lnTo>
                  <a:lnTo>
                    <a:pt x="400" y="1937"/>
                  </a:lnTo>
                  <a:lnTo>
                    <a:pt x="342" y="1920"/>
                  </a:lnTo>
                  <a:lnTo>
                    <a:pt x="285" y="1900"/>
                  </a:lnTo>
                  <a:lnTo>
                    <a:pt x="233" y="1878"/>
                  </a:lnTo>
                  <a:lnTo>
                    <a:pt x="183" y="1853"/>
                  </a:lnTo>
                  <a:lnTo>
                    <a:pt x="137" y="1824"/>
                  </a:lnTo>
                  <a:lnTo>
                    <a:pt x="94" y="1792"/>
                  </a:lnTo>
                  <a:lnTo>
                    <a:pt x="57" y="1757"/>
                  </a:lnTo>
                  <a:lnTo>
                    <a:pt x="23" y="1717"/>
                  </a:lnTo>
                  <a:lnTo>
                    <a:pt x="11" y="1695"/>
                  </a:lnTo>
                  <a:lnTo>
                    <a:pt x="2" y="1671"/>
                  </a:lnTo>
                  <a:lnTo>
                    <a:pt x="0" y="1646"/>
                  </a:lnTo>
                  <a:lnTo>
                    <a:pt x="0" y="1642"/>
                  </a:lnTo>
                  <a:lnTo>
                    <a:pt x="0" y="1629"/>
                  </a:lnTo>
                  <a:lnTo>
                    <a:pt x="0" y="1455"/>
                  </a:lnTo>
                  <a:lnTo>
                    <a:pt x="0" y="1403"/>
                  </a:lnTo>
                  <a:lnTo>
                    <a:pt x="0" y="1347"/>
                  </a:lnTo>
                  <a:lnTo>
                    <a:pt x="0" y="1226"/>
                  </a:lnTo>
                  <a:lnTo>
                    <a:pt x="0" y="1162"/>
                  </a:lnTo>
                  <a:lnTo>
                    <a:pt x="0" y="1097"/>
                  </a:lnTo>
                  <a:lnTo>
                    <a:pt x="0" y="1030"/>
                  </a:lnTo>
                  <a:lnTo>
                    <a:pt x="0" y="964"/>
                  </a:lnTo>
                  <a:lnTo>
                    <a:pt x="0" y="897"/>
                  </a:lnTo>
                  <a:lnTo>
                    <a:pt x="0" y="769"/>
                  </a:lnTo>
                  <a:lnTo>
                    <a:pt x="0" y="708"/>
                  </a:lnTo>
                  <a:lnTo>
                    <a:pt x="0" y="651"/>
                  </a:lnTo>
                  <a:lnTo>
                    <a:pt x="0" y="596"/>
                  </a:lnTo>
                  <a:lnTo>
                    <a:pt x="0" y="547"/>
                  </a:lnTo>
                  <a:lnTo>
                    <a:pt x="0" y="502"/>
                  </a:lnTo>
                  <a:lnTo>
                    <a:pt x="0" y="404"/>
                  </a:lnTo>
                  <a:lnTo>
                    <a:pt x="0" y="387"/>
                  </a:lnTo>
                  <a:lnTo>
                    <a:pt x="0" y="378"/>
                  </a:lnTo>
                  <a:lnTo>
                    <a:pt x="4" y="339"/>
                  </a:lnTo>
                  <a:lnTo>
                    <a:pt x="13" y="304"/>
                  </a:lnTo>
                  <a:lnTo>
                    <a:pt x="29" y="271"/>
                  </a:lnTo>
                  <a:lnTo>
                    <a:pt x="50" y="241"/>
                  </a:lnTo>
                  <a:lnTo>
                    <a:pt x="76" y="213"/>
                  </a:lnTo>
                  <a:lnTo>
                    <a:pt x="108" y="186"/>
                  </a:lnTo>
                  <a:lnTo>
                    <a:pt x="143" y="162"/>
                  </a:lnTo>
                  <a:lnTo>
                    <a:pt x="183" y="141"/>
                  </a:lnTo>
                  <a:lnTo>
                    <a:pt x="225" y="120"/>
                  </a:lnTo>
                  <a:lnTo>
                    <a:pt x="271" y="102"/>
                  </a:lnTo>
                  <a:lnTo>
                    <a:pt x="319" y="85"/>
                  </a:lnTo>
                  <a:lnTo>
                    <a:pt x="370" y="70"/>
                  </a:lnTo>
                  <a:lnTo>
                    <a:pt x="422" y="57"/>
                  </a:lnTo>
                  <a:lnTo>
                    <a:pt x="476" y="45"/>
                  </a:lnTo>
                  <a:lnTo>
                    <a:pt x="531" y="35"/>
                  </a:lnTo>
                  <a:lnTo>
                    <a:pt x="586" y="27"/>
                  </a:lnTo>
                  <a:lnTo>
                    <a:pt x="642" y="20"/>
                  </a:lnTo>
                  <a:lnTo>
                    <a:pt x="696" y="14"/>
                  </a:lnTo>
                  <a:lnTo>
                    <a:pt x="751" y="9"/>
                  </a:lnTo>
                  <a:lnTo>
                    <a:pt x="804" y="5"/>
                  </a:lnTo>
                  <a:lnTo>
                    <a:pt x="856" y="3"/>
                  </a:lnTo>
                  <a:lnTo>
                    <a:pt x="907" y="0"/>
                  </a:lnTo>
                  <a:lnTo>
                    <a:pt x="953" y="0"/>
                  </a:lnTo>
                  <a:close/>
                </a:path>
              </a:pathLst>
            </a:custGeom>
            <a:solidFill>
              <a:srgbClr val="56A5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55" name="Freeform 113"/>
            <p:cNvSpPr>
              <a:spLocks noEditPoints="1"/>
            </p:cNvSpPr>
            <p:nvPr/>
          </p:nvSpPr>
          <p:spPr bwMode="auto">
            <a:xfrm>
              <a:off x="14329236" y="3185985"/>
              <a:ext cx="455560" cy="480111"/>
            </a:xfrm>
            <a:custGeom>
              <a:avLst/>
              <a:gdLst>
                <a:gd name="T0" fmla="*/ 1639 w 1668"/>
                <a:gd name="T1" fmla="*/ 1560 h 1758"/>
                <a:gd name="T2" fmla="*/ 1521 w 1668"/>
                <a:gd name="T3" fmla="*/ 1642 h 1758"/>
                <a:gd name="T4" fmla="*/ 1370 w 1668"/>
                <a:gd name="T5" fmla="*/ 1698 h 1758"/>
                <a:gd name="T6" fmla="*/ 1200 w 1668"/>
                <a:gd name="T7" fmla="*/ 1733 h 1758"/>
                <a:gd name="T8" fmla="*/ 1032 w 1668"/>
                <a:gd name="T9" fmla="*/ 1751 h 1758"/>
                <a:gd name="T10" fmla="*/ 879 w 1668"/>
                <a:gd name="T11" fmla="*/ 1758 h 1758"/>
                <a:gd name="T12" fmla="*/ 747 w 1668"/>
                <a:gd name="T13" fmla="*/ 1757 h 1758"/>
                <a:gd name="T14" fmla="*/ 597 w 1668"/>
                <a:gd name="T15" fmla="*/ 1748 h 1758"/>
                <a:gd name="T16" fmla="*/ 436 w 1668"/>
                <a:gd name="T17" fmla="*/ 1728 h 1758"/>
                <a:gd name="T18" fmla="*/ 279 w 1668"/>
                <a:gd name="T19" fmla="*/ 1692 h 1758"/>
                <a:gd name="T20" fmla="*/ 138 w 1668"/>
                <a:gd name="T21" fmla="*/ 1637 h 1758"/>
                <a:gd name="T22" fmla="*/ 28 w 1668"/>
                <a:gd name="T23" fmla="*/ 1559 h 1758"/>
                <a:gd name="T24" fmla="*/ 46 w 1668"/>
                <a:gd name="T25" fmla="*/ 1011 h 1758"/>
                <a:gd name="T26" fmla="*/ 214 w 1668"/>
                <a:gd name="T27" fmla="*/ 1079 h 1758"/>
                <a:gd name="T28" fmla="*/ 413 w 1668"/>
                <a:gd name="T29" fmla="*/ 1123 h 1758"/>
                <a:gd name="T30" fmla="*/ 625 w 1668"/>
                <a:gd name="T31" fmla="*/ 1149 h 1758"/>
                <a:gd name="T32" fmla="*/ 833 w 1668"/>
                <a:gd name="T33" fmla="*/ 1156 h 1758"/>
                <a:gd name="T34" fmla="*/ 1042 w 1668"/>
                <a:gd name="T35" fmla="*/ 1149 h 1758"/>
                <a:gd name="T36" fmla="*/ 1255 w 1668"/>
                <a:gd name="T37" fmla="*/ 1123 h 1758"/>
                <a:gd name="T38" fmla="*/ 1454 w 1668"/>
                <a:gd name="T39" fmla="*/ 1079 h 1758"/>
                <a:gd name="T40" fmla="*/ 1622 w 1668"/>
                <a:gd name="T41" fmla="*/ 1011 h 1758"/>
                <a:gd name="T42" fmla="*/ 919 w 1668"/>
                <a:gd name="T43" fmla="*/ 1 h 1758"/>
                <a:gd name="T44" fmla="*/ 1159 w 1668"/>
                <a:gd name="T45" fmla="*/ 21 h 1758"/>
                <a:gd name="T46" fmla="*/ 1365 w 1668"/>
                <a:gd name="T47" fmla="*/ 59 h 1758"/>
                <a:gd name="T48" fmla="*/ 1526 w 1668"/>
                <a:gd name="T49" fmla="*/ 114 h 1758"/>
                <a:gd name="T50" fmla="*/ 1631 w 1668"/>
                <a:gd name="T51" fmla="*/ 180 h 1758"/>
                <a:gd name="T52" fmla="*/ 1668 w 1668"/>
                <a:gd name="T53" fmla="*/ 258 h 1758"/>
                <a:gd name="T54" fmla="*/ 1631 w 1668"/>
                <a:gd name="T55" fmla="*/ 334 h 1758"/>
                <a:gd name="T56" fmla="*/ 1526 w 1668"/>
                <a:gd name="T57" fmla="*/ 400 h 1758"/>
                <a:gd name="T58" fmla="*/ 1365 w 1668"/>
                <a:gd name="T59" fmla="*/ 455 h 1758"/>
                <a:gd name="T60" fmla="*/ 1159 w 1668"/>
                <a:gd name="T61" fmla="*/ 493 h 1758"/>
                <a:gd name="T62" fmla="*/ 919 w 1668"/>
                <a:gd name="T63" fmla="*/ 513 h 1758"/>
                <a:gd name="T64" fmla="*/ 666 w 1668"/>
                <a:gd name="T65" fmla="*/ 509 h 1758"/>
                <a:gd name="T66" fmla="*/ 436 w 1668"/>
                <a:gd name="T67" fmla="*/ 482 h 1758"/>
                <a:gd name="T68" fmla="*/ 244 w 1668"/>
                <a:gd name="T69" fmla="*/ 439 h 1758"/>
                <a:gd name="T70" fmla="*/ 100 w 1668"/>
                <a:gd name="T71" fmla="*/ 380 h 1758"/>
                <a:gd name="T72" fmla="*/ 17 w 1668"/>
                <a:gd name="T73" fmla="*/ 308 h 1758"/>
                <a:gd name="T74" fmla="*/ 3 w 1668"/>
                <a:gd name="T75" fmla="*/ 231 h 1758"/>
                <a:gd name="T76" fmla="*/ 65 w 1668"/>
                <a:gd name="T77" fmla="*/ 157 h 1758"/>
                <a:gd name="T78" fmla="*/ 190 w 1668"/>
                <a:gd name="T79" fmla="*/ 93 h 1758"/>
                <a:gd name="T80" fmla="*/ 367 w 1668"/>
                <a:gd name="T81" fmla="*/ 44 h 1758"/>
                <a:gd name="T82" fmla="*/ 586 w 1668"/>
                <a:gd name="T83" fmla="*/ 12 h 1758"/>
                <a:gd name="T84" fmla="*/ 833 w 1668"/>
                <a:gd name="T85" fmla="*/ 0 h 1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8" h="1758">
                  <a:moveTo>
                    <a:pt x="1668" y="983"/>
                  </a:moveTo>
                  <a:lnTo>
                    <a:pt x="1668" y="1526"/>
                  </a:lnTo>
                  <a:lnTo>
                    <a:pt x="1639" y="1560"/>
                  </a:lnTo>
                  <a:lnTo>
                    <a:pt x="1604" y="1590"/>
                  </a:lnTo>
                  <a:lnTo>
                    <a:pt x="1564" y="1618"/>
                  </a:lnTo>
                  <a:lnTo>
                    <a:pt x="1521" y="1642"/>
                  </a:lnTo>
                  <a:lnTo>
                    <a:pt x="1472" y="1662"/>
                  </a:lnTo>
                  <a:lnTo>
                    <a:pt x="1423" y="1682"/>
                  </a:lnTo>
                  <a:lnTo>
                    <a:pt x="1370" y="1698"/>
                  </a:lnTo>
                  <a:lnTo>
                    <a:pt x="1314" y="1711"/>
                  </a:lnTo>
                  <a:lnTo>
                    <a:pt x="1258" y="1723"/>
                  </a:lnTo>
                  <a:lnTo>
                    <a:pt x="1200" y="1733"/>
                  </a:lnTo>
                  <a:lnTo>
                    <a:pt x="1144" y="1740"/>
                  </a:lnTo>
                  <a:lnTo>
                    <a:pt x="1088" y="1746"/>
                  </a:lnTo>
                  <a:lnTo>
                    <a:pt x="1032" y="1751"/>
                  </a:lnTo>
                  <a:lnTo>
                    <a:pt x="978" y="1754"/>
                  </a:lnTo>
                  <a:lnTo>
                    <a:pt x="927" y="1757"/>
                  </a:lnTo>
                  <a:lnTo>
                    <a:pt x="879" y="1758"/>
                  </a:lnTo>
                  <a:lnTo>
                    <a:pt x="833" y="1758"/>
                  </a:lnTo>
                  <a:lnTo>
                    <a:pt x="792" y="1758"/>
                  </a:lnTo>
                  <a:lnTo>
                    <a:pt x="747" y="1757"/>
                  </a:lnTo>
                  <a:lnTo>
                    <a:pt x="699" y="1754"/>
                  </a:lnTo>
                  <a:lnTo>
                    <a:pt x="649" y="1752"/>
                  </a:lnTo>
                  <a:lnTo>
                    <a:pt x="597" y="1748"/>
                  </a:lnTo>
                  <a:lnTo>
                    <a:pt x="544" y="1742"/>
                  </a:lnTo>
                  <a:lnTo>
                    <a:pt x="491" y="1736"/>
                  </a:lnTo>
                  <a:lnTo>
                    <a:pt x="436" y="1728"/>
                  </a:lnTo>
                  <a:lnTo>
                    <a:pt x="383" y="1718"/>
                  </a:lnTo>
                  <a:lnTo>
                    <a:pt x="330" y="1706"/>
                  </a:lnTo>
                  <a:lnTo>
                    <a:pt x="279" y="1692"/>
                  </a:lnTo>
                  <a:lnTo>
                    <a:pt x="229" y="1676"/>
                  </a:lnTo>
                  <a:lnTo>
                    <a:pt x="182" y="1658"/>
                  </a:lnTo>
                  <a:lnTo>
                    <a:pt x="138" y="1637"/>
                  </a:lnTo>
                  <a:lnTo>
                    <a:pt x="96" y="1613"/>
                  </a:lnTo>
                  <a:lnTo>
                    <a:pt x="60" y="1588"/>
                  </a:lnTo>
                  <a:lnTo>
                    <a:pt x="28" y="1559"/>
                  </a:lnTo>
                  <a:lnTo>
                    <a:pt x="0" y="1526"/>
                  </a:lnTo>
                  <a:lnTo>
                    <a:pt x="0" y="983"/>
                  </a:lnTo>
                  <a:lnTo>
                    <a:pt x="46" y="1011"/>
                  </a:lnTo>
                  <a:lnTo>
                    <a:pt x="98" y="1036"/>
                  </a:lnTo>
                  <a:lnTo>
                    <a:pt x="154" y="1058"/>
                  </a:lnTo>
                  <a:lnTo>
                    <a:pt x="214" y="1079"/>
                  </a:lnTo>
                  <a:lnTo>
                    <a:pt x="278" y="1095"/>
                  </a:lnTo>
                  <a:lnTo>
                    <a:pt x="344" y="1111"/>
                  </a:lnTo>
                  <a:lnTo>
                    <a:pt x="413" y="1123"/>
                  </a:lnTo>
                  <a:lnTo>
                    <a:pt x="483" y="1134"/>
                  </a:lnTo>
                  <a:lnTo>
                    <a:pt x="555" y="1143"/>
                  </a:lnTo>
                  <a:lnTo>
                    <a:pt x="625" y="1149"/>
                  </a:lnTo>
                  <a:lnTo>
                    <a:pt x="696" y="1153"/>
                  </a:lnTo>
                  <a:lnTo>
                    <a:pt x="766" y="1156"/>
                  </a:lnTo>
                  <a:lnTo>
                    <a:pt x="833" y="1156"/>
                  </a:lnTo>
                  <a:lnTo>
                    <a:pt x="902" y="1156"/>
                  </a:lnTo>
                  <a:lnTo>
                    <a:pt x="972" y="1153"/>
                  </a:lnTo>
                  <a:lnTo>
                    <a:pt x="1042" y="1149"/>
                  </a:lnTo>
                  <a:lnTo>
                    <a:pt x="1113" y="1143"/>
                  </a:lnTo>
                  <a:lnTo>
                    <a:pt x="1185" y="1134"/>
                  </a:lnTo>
                  <a:lnTo>
                    <a:pt x="1255" y="1123"/>
                  </a:lnTo>
                  <a:lnTo>
                    <a:pt x="1324" y="1110"/>
                  </a:lnTo>
                  <a:lnTo>
                    <a:pt x="1390" y="1095"/>
                  </a:lnTo>
                  <a:lnTo>
                    <a:pt x="1454" y="1079"/>
                  </a:lnTo>
                  <a:lnTo>
                    <a:pt x="1514" y="1058"/>
                  </a:lnTo>
                  <a:lnTo>
                    <a:pt x="1570" y="1036"/>
                  </a:lnTo>
                  <a:lnTo>
                    <a:pt x="1622" y="1011"/>
                  </a:lnTo>
                  <a:lnTo>
                    <a:pt x="1668" y="983"/>
                  </a:lnTo>
                  <a:close/>
                  <a:moveTo>
                    <a:pt x="833" y="0"/>
                  </a:moveTo>
                  <a:lnTo>
                    <a:pt x="919" y="1"/>
                  </a:lnTo>
                  <a:lnTo>
                    <a:pt x="1002" y="5"/>
                  </a:lnTo>
                  <a:lnTo>
                    <a:pt x="1082" y="12"/>
                  </a:lnTo>
                  <a:lnTo>
                    <a:pt x="1159" y="21"/>
                  </a:lnTo>
                  <a:lnTo>
                    <a:pt x="1232" y="31"/>
                  </a:lnTo>
                  <a:lnTo>
                    <a:pt x="1301" y="44"/>
                  </a:lnTo>
                  <a:lnTo>
                    <a:pt x="1365" y="59"/>
                  </a:lnTo>
                  <a:lnTo>
                    <a:pt x="1424" y="75"/>
                  </a:lnTo>
                  <a:lnTo>
                    <a:pt x="1477" y="93"/>
                  </a:lnTo>
                  <a:lnTo>
                    <a:pt x="1526" y="114"/>
                  </a:lnTo>
                  <a:lnTo>
                    <a:pt x="1568" y="134"/>
                  </a:lnTo>
                  <a:lnTo>
                    <a:pt x="1603" y="157"/>
                  </a:lnTo>
                  <a:lnTo>
                    <a:pt x="1631" y="180"/>
                  </a:lnTo>
                  <a:lnTo>
                    <a:pt x="1651" y="206"/>
                  </a:lnTo>
                  <a:lnTo>
                    <a:pt x="1665" y="231"/>
                  </a:lnTo>
                  <a:lnTo>
                    <a:pt x="1668" y="258"/>
                  </a:lnTo>
                  <a:lnTo>
                    <a:pt x="1665" y="283"/>
                  </a:lnTo>
                  <a:lnTo>
                    <a:pt x="1651" y="308"/>
                  </a:lnTo>
                  <a:lnTo>
                    <a:pt x="1631" y="334"/>
                  </a:lnTo>
                  <a:lnTo>
                    <a:pt x="1603" y="357"/>
                  </a:lnTo>
                  <a:lnTo>
                    <a:pt x="1568" y="380"/>
                  </a:lnTo>
                  <a:lnTo>
                    <a:pt x="1526" y="400"/>
                  </a:lnTo>
                  <a:lnTo>
                    <a:pt x="1477" y="421"/>
                  </a:lnTo>
                  <a:lnTo>
                    <a:pt x="1424" y="439"/>
                  </a:lnTo>
                  <a:lnTo>
                    <a:pt x="1365" y="455"/>
                  </a:lnTo>
                  <a:lnTo>
                    <a:pt x="1301" y="470"/>
                  </a:lnTo>
                  <a:lnTo>
                    <a:pt x="1232" y="482"/>
                  </a:lnTo>
                  <a:lnTo>
                    <a:pt x="1159" y="493"/>
                  </a:lnTo>
                  <a:lnTo>
                    <a:pt x="1082" y="502"/>
                  </a:lnTo>
                  <a:lnTo>
                    <a:pt x="1002" y="509"/>
                  </a:lnTo>
                  <a:lnTo>
                    <a:pt x="919" y="513"/>
                  </a:lnTo>
                  <a:lnTo>
                    <a:pt x="833" y="514"/>
                  </a:lnTo>
                  <a:lnTo>
                    <a:pt x="748" y="513"/>
                  </a:lnTo>
                  <a:lnTo>
                    <a:pt x="666" y="509"/>
                  </a:lnTo>
                  <a:lnTo>
                    <a:pt x="586" y="502"/>
                  </a:lnTo>
                  <a:lnTo>
                    <a:pt x="509" y="493"/>
                  </a:lnTo>
                  <a:lnTo>
                    <a:pt x="436" y="482"/>
                  </a:lnTo>
                  <a:lnTo>
                    <a:pt x="367" y="470"/>
                  </a:lnTo>
                  <a:lnTo>
                    <a:pt x="303" y="455"/>
                  </a:lnTo>
                  <a:lnTo>
                    <a:pt x="244" y="439"/>
                  </a:lnTo>
                  <a:lnTo>
                    <a:pt x="190" y="421"/>
                  </a:lnTo>
                  <a:lnTo>
                    <a:pt x="142" y="400"/>
                  </a:lnTo>
                  <a:lnTo>
                    <a:pt x="100" y="380"/>
                  </a:lnTo>
                  <a:lnTo>
                    <a:pt x="65" y="357"/>
                  </a:lnTo>
                  <a:lnTo>
                    <a:pt x="37" y="334"/>
                  </a:lnTo>
                  <a:lnTo>
                    <a:pt x="17" y="308"/>
                  </a:lnTo>
                  <a:lnTo>
                    <a:pt x="3" y="283"/>
                  </a:lnTo>
                  <a:lnTo>
                    <a:pt x="0" y="258"/>
                  </a:lnTo>
                  <a:lnTo>
                    <a:pt x="3" y="231"/>
                  </a:lnTo>
                  <a:lnTo>
                    <a:pt x="17" y="206"/>
                  </a:lnTo>
                  <a:lnTo>
                    <a:pt x="37" y="180"/>
                  </a:lnTo>
                  <a:lnTo>
                    <a:pt x="65" y="157"/>
                  </a:lnTo>
                  <a:lnTo>
                    <a:pt x="100" y="134"/>
                  </a:lnTo>
                  <a:lnTo>
                    <a:pt x="142" y="114"/>
                  </a:lnTo>
                  <a:lnTo>
                    <a:pt x="190" y="93"/>
                  </a:lnTo>
                  <a:lnTo>
                    <a:pt x="244" y="75"/>
                  </a:lnTo>
                  <a:lnTo>
                    <a:pt x="303" y="59"/>
                  </a:lnTo>
                  <a:lnTo>
                    <a:pt x="367" y="44"/>
                  </a:lnTo>
                  <a:lnTo>
                    <a:pt x="436" y="31"/>
                  </a:lnTo>
                  <a:lnTo>
                    <a:pt x="509" y="21"/>
                  </a:lnTo>
                  <a:lnTo>
                    <a:pt x="586" y="12"/>
                  </a:lnTo>
                  <a:lnTo>
                    <a:pt x="666" y="5"/>
                  </a:lnTo>
                  <a:lnTo>
                    <a:pt x="748" y="1"/>
                  </a:lnTo>
                  <a:lnTo>
                    <a:pt x="833"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sp>
          <p:nvSpPr>
            <p:cNvPr id="556" name="Freeform 114"/>
            <p:cNvSpPr>
              <a:spLocks/>
            </p:cNvSpPr>
            <p:nvPr/>
          </p:nvSpPr>
          <p:spPr bwMode="auto">
            <a:xfrm>
              <a:off x="14329236" y="3318288"/>
              <a:ext cx="455560" cy="143215"/>
            </a:xfrm>
            <a:custGeom>
              <a:avLst/>
              <a:gdLst>
                <a:gd name="T0" fmla="*/ 0 w 1668"/>
                <a:gd name="T1" fmla="*/ 0 h 524"/>
                <a:gd name="T2" fmla="*/ 36 w 1668"/>
                <a:gd name="T3" fmla="*/ 23 h 524"/>
                <a:gd name="T4" fmla="*/ 80 w 1668"/>
                <a:gd name="T5" fmla="*/ 47 h 524"/>
                <a:gd name="T6" fmla="*/ 132 w 1668"/>
                <a:gd name="T7" fmla="*/ 69 h 524"/>
                <a:gd name="T8" fmla="*/ 188 w 1668"/>
                <a:gd name="T9" fmla="*/ 89 h 524"/>
                <a:gd name="T10" fmla="*/ 252 w 1668"/>
                <a:gd name="T11" fmla="*/ 108 h 524"/>
                <a:gd name="T12" fmla="*/ 323 w 1668"/>
                <a:gd name="T13" fmla="*/ 127 h 524"/>
                <a:gd name="T14" fmla="*/ 398 w 1668"/>
                <a:gd name="T15" fmla="*/ 142 h 524"/>
                <a:gd name="T16" fmla="*/ 477 w 1668"/>
                <a:gd name="T17" fmla="*/ 156 h 524"/>
                <a:gd name="T18" fmla="*/ 561 w 1668"/>
                <a:gd name="T19" fmla="*/ 168 h 524"/>
                <a:gd name="T20" fmla="*/ 649 w 1668"/>
                <a:gd name="T21" fmla="*/ 175 h 524"/>
                <a:gd name="T22" fmla="*/ 740 w 1668"/>
                <a:gd name="T23" fmla="*/ 181 h 524"/>
                <a:gd name="T24" fmla="*/ 833 w 1668"/>
                <a:gd name="T25" fmla="*/ 182 h 524"/>
                <a:gd name="T26" fmla="*/ 928 w 1668"/>
                <a:gd name="T27" fmla="*/ 181 h 524"/>
                <a:gd name="T28" fmla="*/ 1019 w 1668"/>
                <a:gd name="T29" fmla="*/ 175 h 524"/>
                <a:gd name="T30" fmla="*/ 1106 w 1668"/>
                <a:gd name="T31" fmla="*/ 168 h 524"/>
                <a:gd name="T32" fmla="*/ 1191 w 1668"/>
                <a:gd name="T33" fmla="*/ 156 h 524"/>
                <a:gd name="T34" fmla="*/ 1270 w 1668"/>
                <a:gd name="T35" fmla="*/ 142 h 524"/>
                <a:gd name="T36" fmla="*/ 1345 w 1668"/>
                <a:gd name="T37" fmla="*/ 127 h 524"/>
                <a:gd name="T38" fmla="*/ 1416 w 1668"/>
                <a:gd name="T39" fmla="*/ 108 h 524"/>
                <a:gd name="T40" fmla="*/ 1480 w 1668"/>
                <a:gd name="T41" fmla="*/ 89 h 524"/>
                <a:gd name="T42" fmla="*/ 1536 w 1668"/>
                <a:gd name="T43" fmla="*/ 69 h 524"/>
                <a:gd name="T44" fmla="*/ 1588 w 1668"/>
                <a:gd name="T45" fmla="*/ 47 h 524"/>
                <a:gd name="T46" fmla="*/ 1632 w 1668"/>
                <a:gd name="T47" fmla="*/ 23 h 524"/>
                <a:gd name="T48" fmla="*/ 1668 w 1668"/>
                <a:gd name="T49" fmla="*/ 0 h 524"/>
                <a:gd name="T50" fmla="*/ 1668 w 1668"/>
                <a:gd name="T51" fmla="*/ 342 h 524"/>
                <a:gd name="T52" fmla="*/ 1632 w 1668"/>
                <a:gd name="T53" fmla="*/ 366 h 524"/>
                <a:gd name="T54" fmla="*/ 1588 w 1668"/>
                <a:gd name="T55" fmla="*/ 389 h 524"/>
                <a:gd name="T56" fmla="*/ 1536 w 1668"/>
                <a:gd name="T57" fmla="*/ 411 h 524"/>
                <a:gd name="T58" fmla="*/ 1480 w 1668"/>
                <a:gd name="T59" fmla="*/ 432 h 524"/>
                <a:gd name="T60" fmla="*/ 1416 w 1668"/>
                <a:gd name="T61" fmla="*/ 452 h 524"/>
                <a:gd name="T62" fmla="*/ 1345 w 1668"/>
                <a:gd name="T63" fmla="*/ 469 h 524"/>
                <a:gd name="T64" fmla="*/ 1270 w 1668"/>
                <a:gd name="T65" fmla="*/ 486 h 524"/>
                <a:gd name="T66" fmla="*/ 1191 w 1668"/>
                <a:gd name="T67" fmla="*/ 499 h 524"/>
                <a:gd name="T68" fmla="*/ 1106 w 1668"/>
                <a:gd name="T69" fmla="*/ 510 h 524"/>
                <a:gd name="T70" fmla="*/ 1019 w 1668"/>
                <a:gd name="T71" fmla="*/ 518 h 524"/>
                <a:gd name="T72" fmla="*/ 928 w 1668"/>
                <a:gd name="T73" fmla="*/ 523 h 524"/>
                <a:gd name="T74" fmla="*/ 833 w 1668"/>
                <a:gd name="T75" fmla="*/ 524 h 524"/>
                <a:gd name="T76" fmla="*/ 740 w 1668"/>
                <a:gd name="T77" fmla="*/ 523 h 524"/>
                <a:gd name="T78" fmla="*/ 649 w 1668"/>
                <a:gd name="T79" fmla="*/ 518 h 524"/>
                <a:gd name="T80" fmla="*/ 561 w 1668"/>
                <a:gd name="T81" fmla="*/ 510 h 524"/>
                <a:gd name="T82" fmla="*/ 477 w 1668"/>
                <a:gd name="T83" fmla="*/ 499 h 524"/>
                <a:gd name="T84" fmla="*/ 398 w 1668"/>
                <a:gd name="T85" fmla="*/ 486 h 524"/>
                <a:gd name="T86" fmla="*/ 323 w 1668"/>
                <a:gd name="T87" fmla="*/ 469 h 524"/>
                <a:gd name="T88" fmla="*/ 252 w 1668"/>
                <a:gd name="T89" fmla="*/ 452 h 524"/>
                <a:gd name="T90" fmla="*/ 188 w 1668"/>
                <a:gd name="T91" fmla="*/ 432 h 524"/>
                <a:gd name="T92" fmla="*/ 132 w 1668"/>
                <a:gd name="T93" fmla="*/ 411 h 524"/>
                <a:gd name="T94" fmla="*/ 80 w 1668"/>
                <a:gd name="T95" fmla="*/ 389 h 524"/>
                <a:gd name="T96" fmla="*/ 36 w 1668"/>
                <a:gd name="T97" fmla="*/ 366 h 524"/>
                <a:gd name="T98" fmla="*/ 0 w 1668"/>
                <a:gd name="T99" fmla="*/ 342 h 524"/>
                <a:gd name="T100" fmla="*/ 0 w 1668"/>
                <a:gd name="T101"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8" h="524">
                  <a:moveTo>
                    <a:pt x="0" y="0"/>
                  </a:moveTo>
                  <a:lnTo>
                    <a:pt x="36" y="23"/>
                  </a:lnTo>
                  <a:lnTo>
                    <a:pt x="80" y="47"/>
                  </a:lnTo>
                  <a:lnTo>
                    <a:pt x="132" y="69"/>
                  </a:lnTo>
                  <a:lnTo>
                    <a:pt x="188" y="89"/>
                  </a:lnTo>
                  <a:lnTo>
                    <a:pt x="252" y="108"/>
                  </a:lnTo>
                  <a:lnTo>
                    <a:pt x="323" y="127"/>
                  </a:lnTo>
                  <a:lnTo>
                    <a:pt x="398" y="142"/>
                  </a:lnTo>
                  <a:lnTo>
                    <a:pt x="477" y="156"/>
                  </a:lnTo>
                  <a:lnTo>
                    <a:pt x="561" y="168"/>
                  </a:lnTo>
                  <a:lnTo>
                    <a:pt x="649" y="175"/>
                  </a:lnTo>
                  <a:lnTo>
                    <a:pt x="740" y="181"/>
                  </a:lnTo>
                  <a:lnTo>
                    <a:pt x="833" y="182"/>
                  </a:lnTo>
                  <a:lnTo>
                    <a:pt x="928" y="181"/>
                  </a:lnTo>
                  <a:lnTo>
                    <a:pt x="1019" y="175"/>
                  </a:lnTo>
                  <a:lnTo>
                    <a:pt x="1106" y="168"/>
                  </a:lnTo>
                  <a:lnTo>
                    <a:pt x="1191" y="156"/>
                  </a:lnTo>
                  <a:lnTo>
                    <a:pt x="1270" y="142"/>
                  </a:lnTo>
                  <a:lnTo>
                    <a:pt x="1345" y="127"/>
                  </a:lnTo>
                  <a:lnTo>
                    <a:pt x="1416" y="108"/>
                  </a:lnTo>
                  <a:lnTo>
                    <a:pt x="1480" y="89"/>
                  </a:lnTo>
                  <a:lnTo>
                    <a:pt x="1536" y="69"/>
                  </a:lnTo>
                  <a:lnTo>
                    <a:pt x="1588" y="47"/>
                  </a:lnTo>
                  <a:lnTo>
                    <a:pt x="1632" y="23"/>
                  </a:lnTo>
                  <a:lnTo>
                    <a:pt x="1668" y="0"/>
                  </a:lnTo>
                  <a:lnTo>
                    <a:pt x="1668" y="342"/>
                  </a:lnTo>
                  <a:lnTo>
                    <a:pt x="1632" y="366"/>
                  </a:lnTo>
                  <a:lnTo>
                    <a:pt x="1588" y="389"/>
                  </a:lnTo>
                  <a:lnTo>
                    <a:pt x="1536" y="411"/>
                  </a:lnTo>
                  <a:lnTo>
                    <a:pt x="1480" y="432"/>
                  </a:lnTo>
                  <a:lnTo>
                    <a:pt x="1416" y="452"/>
                  </a:lnTo>
                  <a:lnTo>
                    <a:pt x="1345" y="469"/>
                  </a:lnTo>
                  <a:lnTo>
                    <a:pt x="1270" y="486"/>
                  </a:lnTo>
                  <a:lnTo>
                    <a:pt x="1191" y="499"/>
                  </a:lnTo>
                  <a:lnTo>
                    <a:pt x="1106" y="510"/>
                  </a:lnTo>
                  <a:lnTo>
                    <a:pt x="1019" y="518"/>
                  </a:lnTo>
                  <a:lnTo>
                    <a:pt x="928" y="523"/>
                  </a:lnTo>
                  <a:lnTo>
                    <a:pt x="833" y="524"/>
                  </a:lnTo>
                  <a:lnTo>
                    <a:pt x="740" y="523"/>
                  </a:lnTo>
                  <a:lnTo>
                    <a:pt x="649" y="518"/>
                  </a:lnTo>
                  <a:lnTo>
                    <a:pt x="561" y="510"/>
                  </a:lnTo>
                  <a:lnTo>
                    <a:pt x="477" y="499"/>
                  </a:lnTo>
                  <a:lnTo>
                    <a:pt x="398" y="486"/>
                  </a:lnTo>
                  <a:lnTo>
                    <a:pt x="323" y="469"/>
                  </a:lnTo>
                  <a:lnTo>
                    <a:pt x="252" y="452"/>
                  </a:lnTo>
                  <a:lnTo>
                    <a:pt x="188" y="432"/>
                  </a:lnTo>
                  <a:lnTo>
                    <a:pt x="132" y="411"/>
                  </a:lnTo>
                  <a:lnTo>
                    <a:pt x="80" y="389"/>
                  </a:lnTo>
                  <a:lnTo>
                    <a:pt x="36" y="366"/>
                  </a:lnTo>
                  <a:lnTo>
                    <a:pt x="0" y="342"/>
                  </a:lnTo>
                  <a:lnTo>
                    <a:pt x="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latin typeface="Arial"/>
                <a:ea typeface="ＭＳ Ｐゴシック"/>
                <a:cs typeface="ＭＳ Ｐゴシック"/>
              </a:endParaRPr>
            </a:p>
          </p:txBody>
        </p:sp>
      </p:grpSp>
      <p:grpSp>
        <p:nvGrpSpPr>
          <p:cNvPr id="4" name="Group 3"/>
          <p:cNvGrpSpPr/>
          <p:nvPr/>
        </p:nvGrpSpPr>
        <p:grpSpPr>
          <a:xfrm>
            <a:off x="4872878" y="3946074"/>
            <a:ext cx="548135" cy="452060"/>
            <a:chOff x="4915835" y="3978088"/>
            <a:chExt cx="548135" cy="452060"/>
          </a:xfrm>
        </p:grpSpPr>
        <p:grpSp>
          <p:nvGrpSpPr>
            <p:cNvPr id="356" name="Group 355"/>
            <p:cNvGrpSpPr>
              <a:grpSpLocks noChangeAspect="1"/>
            </p:cNvGrpSpPr>
            <p:nvPr/>
          </p:nvGrpSpPr>
          <p:grpSpPr>
            <a:xfrm>
              <a:off x="5079458" y="3978088"/>
              <a:ext cx="384512" cy="403619"/>
              <a:chOff x="4725988" y="2128520"/>
              <a:chExt cx="511175" cy="536575"/>
            </a:xfrm>
          </p:grpSpPr>
          <p:sp>
            <p:nvSpPr>
              <p:cNvPr id="357" name="Freeform 26"/>
              <p:cNvSpPr>
                <a:spLocks/>
              </p:cNvSpPr>
              <p:nvPr/>
            </p:nvSpPr>
            <p:spPr bwMode="auto">
              <a:xfrm>
                <a:off x="4725988" y="2128520"/>
                <a:ext cx="511175" cy="536575"/>
              </a:xfrm>
              <a:custGeom>
                <a:avLst/>
                <a:gdLst>
                  <a:gd name="T0" fmla="*/ 2012 w 2252"/>
                  <a:gd name="T1" fmla="*/ 0 h 2362"/>
                  <a:gd name="T2" fmla="*/ 2088 w 2252"/>
                  <a:gd name="T3" fmla="*/ 13 h 2362"/>
                  <a:gd name="T4" fmla="*/ 2154 w 2252"/>
                  <a:gd name="T5" fmla="*/ 46 h 2362"/>
                  <a:gd name="T6" fmla="*/ 2206 w 2252"/>
                  <a:gd name="T7" fmla="*/ 98 h 2362"/>
                  <a:gd name="T8" fmla="*/ 2241 w 2252"/>
                  <a:gd name="T9" fmla="*/ 165 h 2362"/>
                  <a:gd name="T10" fmla="*/ 2252 w 2252"/>
                  <a:gd name="T11" fmla="*/ 241 h 2362"/>
                  <a:gd name="T12" fmla="*/ 2249 w 2252"/>
                  <a:gd name="T13" fmla="*/ 1174 h 2362"/>
                  <a:gd name="T14" fmla="*/ 2226 w 2252"/>
                  <a:gd name="T15" fmla="*/ 1244 h 2362"/>
                  <a:gd name="T16" fmla="*/ 2181 w 2252"/>
                  <a:gd name="T17" fmla="*/ 1305 h 2362"/>
                  <a:gd name="T18" fmla="*/ 2122 w 2252"/>
                  <a:gd name="T19" fmla="*/ 1348 h 2362"/>
                  <a:gd name="T20" fmla="*/ 2051 w 2252"/>
                  <a:gd name="T21" fmla="*/ 1371 h 2362"/>
                  <a:gd name="T22" fmla="*/ 1654 w 2252"/>
                  <a:gd name="T23" fmla="*/ 1374 h 2362"/>
                  <a:gd name="T24" fmla="*/ 1713 w 2252"/>
                  <a:gd name="T25" fmla="*/ 1408 h 2362"/>
                  <a:gd name="T26" fmla="*/ 1757 w 2252"/>
                  <a:gd name="T27" fmla="*/ 1460 h 2362"/>
                  <a:gd name="T28" fmla="*/ 1781 w 2252"/>
                  <a:gd name="T29" fmla="*/ 1524 h 2362"/>
                  <a:gd name="T30" fmla="*/ 1781 w 2252"/>
                  <a:gd name="T31" fmla="*/ 1586 h 2362"/>
                  <a:gd name="T32" fmla="*/ 1759 w 2252"/>
                  <a:gd name="T33" fmla="*/ 1630 h 2362"/>
                  <a:gd name="T34" fmla="*/ 1721 w 2252"/>
                  <a:gd name="T35" fmla="*/ 1661 h 2362"/>
                  <a:gd name="T36" fmla="*/ 1671 w 2252"/>
                  <a:gd name="T37" fmla="*/ 1672 h 2362"/>
                  <a:gd name="T38" fmla="*/ 1071 w 2252"/>
                  <a:gd name="T39" fmla="*/ 1916 h 2362"/>
                  <a:gd name="T40" fmla="*/ 1065 w 2252"/>
                  <a:gd name="T41" fmla="*/ 1986 h 2362"/>
                  <a:gd name="T42" fmla="*/ 1036 w 2252"/>
                  <a:gd name="T43" fmla="*/ 2048 h 2362"/>
                  <a:gd name="T44" fmla="*/ 991 w 2252"/>
                  <a:gd name="T45" fmla="*/ 2100 h 2362"/>
                  <a:gd name="T46" fmla="*/ 988 w 2252"/>
                  <a:gd name="T47" fmla="*/ 2206 h 2362"/>
                  <a:gd name="T48" fmla="*/ 964 w 2252"/>
                  <a:gd name="T49" fmla="*/ 2268 h 2362"/>
                  <a:gd name="T50" fmla="*/ 923 w 2252"/>
                  <a:gd name="T51" fmla="*/ 2317 h 2362"/>
                  <a:gd name="T52" fmla="*/ 867 w 2252"/>
                  <a:gd name="T53" fmla="*/ 2349 h 2362"/>
                  <a:gd name="T54" fmla="*/ 801 w 2252"/>
                  <a:gd name="T55" fmla="*/ 2362 h 2362"/>
                  <a:gd name="T56" fmla="*/ 237 w 2252"/>
                  <a:gd name="T57" fmla="*/ 2359 h 2362"/>
                  <a:gd name="T58" fmla="*/ 174 w 2252"/>
                  <a:gd name="T59" fmla="*/ 2336 h 2362"/>
                  <a:gd name="T60" fmla="*/ 125 w 2252"/>
                  <a:gd name="T61" fmla="*/ 2294 h 2362"/>
                  <a:gd name="T62" fmla="*/ 92 w 2252"/>
                  <a:gd name="T63" fmla="*/ 2238 h 2362"/>
                  <a:gd name="T64" fmla="*/ 80 w 2252"/>
                  <a:gd name="T65" fmla="*/ 2172 h 2362"/>
                  <a:gd name="T66" fmla="*/ 56 w 2252"/>
                  <a:gd name="T67" fmla="*/ 2076 h 2362"/>
                  <a:gd name="T68" fmla="*/ 18 w 2252"/>
                  <a:gd name="T69" fmla="*/ 2019 h 2362"/>
                  <a:gd name="T70" fmla="*/ 0 w 2252"/>
                  <a:gd name="T71" fmla="*/ 1951 h 2362"/>
                  <a:gd name="T72" fmla="*/ 37 w 2252"/>
                  <a:gd name="T73" fmla="*/ 1390 h 2362"/>
                  <a:gd name="T74" fmla="*/ 53 w 2252"/>
                  <a:gd name="T75" fmla="*/ 1309 h 2362"/>
                  <a:gd name="T76" fmla="*/ 85 w 2252"/>
                  <a:gd name="T77" fmla="*/ 1243 h 2362"/>
                  <a:gd name="T78" fmla="*/ 127 w 2252"/>
                  <a:gd name="T79" fmla="*/ 1191 h 2362"/>
                  <a:gd name="T80" fmla="*/ 177 w 2252"/>
                  <a:gd name="T81" fmla="*/ 1150 h 2362"/>
                  <a:gd name="T82" fmla="*/ 231 w 2252"/>
                  <a:gd name="T83" fmla="*/ 1123 h 2362"/>
                  <a:gd name="T84" fmla="*/ 233 w 2252"/>
                  <a:gd name="T85" fmla="*/ 1076 h 2362"/>
                  <a:gd name="T86" fmla="*/ 199 w 2252"/>
                  <a:gd name="T87" fmla="*/ 992 h 2362"/>
                  <a:gd name="T88" fmla="*/ 187 w 2252"/>
                  <a:gd name="T89" fmla="*/ 899 h 2362"/>
                  <a:gd name="T90" fmla="*/ 201 w 2252"/>
                  <a:gd name="T91" fmla="*/ 805 h 2362"/>
                  <a:gd name="T92" fmla="*/ 239 w 2252"/>
                  <a:gd name="T93" fmla="*/ 721 h 2362"/>
                  <a:gd name="T94" fmla="*/ 295 w 2252"/>
                  <a:gd name="T95" fmla="*/ 651 h 2362"/>
                  <a:gd name="T96" fmla="*/ 369 w 2252"/>
                  <a:gd name="T97" fmla="*/ 596 h 2362"/>
                  <a:gd name="T98" fmla="*/ 410 w 2252"/>
                  <a:gd name="T99" fmla="*/ 241 h 2362"/>
                  <a:gd name="T100" fmla="*/ 423 w 2252"/>
                  <a:gd name="T101" fmla="*/ 165 h 2362"/>
                  <a:gd name="T102" fmla="*/ 456 w 2252"/>
                  <a:gd name="T103" fmla="*/ 98 h 2362"/>
                  <a:gd name="T104" fmla="*/ 508 w 2252"/>
                  <a:gd name="T105" fmla="*/ 46 h 2362"/>
                  <a:gd name="T106" fmla="*/ 574 w 2252"/>
                  <a:gd name="T107" fmla="*/ 13 h 2362"/>
                  <a:gd name="T108" fmla="*/ 650 w 2252"/>
                  <a:gd name="T109"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2" h="2362">
                    <a:moveTo>
                      <a:pt x="650" y="0"/>
                    </a:moveTo>
                    <a:lnTo>
                      <a:pt x="2012" y="0"/>
                    </a:lnTo>
                    <a:lnTo>
                      <a:pt x="2051" y="3"/>
                    </a:lnTo>
                    <a:lnTo>
                      <a:pt x="2088" y="13"/>
                    </a:lnTo>
                    <a:lnTo>
                      <a:pt x="2122" y="27"/>
                    </a:lnTo>
                    <a:lnTo>
                      <a:pt x="2154" y="46"/>
                    </a:lnTo>
                    <a:lnTo>
                      <a:pt x="2181" y="71"/>
                    </a:lnTo>
                    <a:lnTo>
                      <a:pt x="2206" y="98"/>
                    </a:lnTo>
                    <a:lnTo>
                      <a:pt x="2226" y="130"/>
                    </a:lnTo>
                    <a:lnTo>
                      <a:pt x="2241" y="165"/>
                    </a:lnTo>
                    <a:lnTo>
                      <a:pt x="2249" y="202"/>
                    </a:lnTo>
                    <a:lnTo>
                      <a:pt x="2252" y="241"/>
                    </a:lnTo>
                    <a:lnTo>
                      <a:pt x="2252" y="1135"/>
                    </a:lnTo>
                    <a:lnTo>
                      <a:pt x="2249" y="1174"/>
                    </a:lnTo>
                    <a:lnTo>
                      <a:pt x="2241" y="1211"/>
                    </a:lnTo>
                    <a:lnTo>
                      <a:pt x="2226" y="1244"/>
                    </a:lnTo>
                    <a:lnTo>
                      <a:pt x="2206" y="1276"/>
                    </a:lnTo>
                    <a:lnTo>
                      <a:pt x="2181" y="1305"/>
                    </a:lnTo>
                    <a:lnTo>
                      <a:pt x="2154" y="1328"/>
                    </a:lnTo>
                    <a:lnTo>
                      <a:pt x="2122" y="1348"/>
                    </a:lnTo>
                    <a:lnTo>
                      <a:pt x="2088" y="1363"/>
                    </a:lnTo>
                    <a:lnTo>
                      <a:pt x="2051" y="1371"/>
                    </a:lnTo>
                    <a:lnTo>
                      <a:pt x="2012" y="1374"/>
                    </a:lnTo>
                    <a:lnTo>
                      <a:pt x="1654" y="1374"/>
                    </a:lnTo>
                    <a:lnTo>
                      <a:pt x="1686" y="1389"/>
                    </a:lnTo>
                    <a:lnTo>
                      <a:pt x="1713" y="1408"/>
                    </a:lnTo>
                    <a:lnTo>
                      <a:pt x="1738" y="1432"/>
                    </a:lnTo>
                    <a:lnTo>
                      <a:pt x="1757" y="1460"/>
                    </a:lnTo>
                    <a:lnTo>
                      <a:pt x="1772" y="1491"/>
                    </a:lnTo>
                    <a:lnTo>
                      <a:pt x="1781" y="1524"/>
                    </a:lnTo>
                    <a:lnTo>
                      <a:pt x="1784" y="1560"/>
                    </a:lnTo>
                    <a:lnTo>
                      <a:pt x="1781" y="1586"/>
                    </a:lnTo>
                    <a:lnTo>
                      <a:pt x="1773" y="1610"/>
                    </a:lnTo>
                    <a:lnTo>
                      <a:pt x="1759" y="1630"/>
                    </a:lnTo>
                    <a:lnTo>
                      <a:pt x="1742" y="1648"/>
                    </a:lnTo>
                    <a:lnTo>
                      <a:pt x="1721" y="1661"/>
                    </a:lnTo>
                    <a:lnTo>
                      <a:pt x="1698" y="1669"/>
                    </a:lnTo>
                    <a:lnTo>
                      <a:pt x="1671" y="1672"/>
                    </a:lnTo>
                    <a:lnTo>
                      <a:pt x="1054" y="1672"/>
                    </a:lnTo>
                    <a:lnTo>
                      <a:pt x="1071" y="1916"/>
                    </a:lnTo>
                    <a:lnTo>
                      <a:pt x="1070" y="1951"/>
                    </a:lnTo>
                    <a:lnTo>
                      <a:pt x="1065" y="1986"/>
                    </a:lnTo>
                    <a:lnTo>
                      <a:pt x="1053" y="2018"/>
                    </a:lnTo>
                    <a:lnTo>
                      <a:pt x="1036" y="2048"/>
                    </a:lnTo>
                    <a:lnTo>
                      <a:pt x="1015" y="2076"/>
                    </a:lnTo>
                    <a:lnTo>
                      <a:pt x="991" y="2100"/>
                    </a:lnTo>
                    <a:lnTo>
                      <a:pt x="991" y="2172"/>
                    </a:lnTo>
                    <a:lnTo>
                      <a:pt x="988" y="2206"/>
                    </a:lnTo>
                    <a:lnTo>
                      <a:pt x="979" y="2238"/>
                    </a:lnTo>
                    <a:lnTo>
                      <a:pt x="964" y="2268"/>
                    </a:lnTo>
                    <a:lnTo>
                      <a:pt x="947" y="2294"/>
                    </a:lnTo>
                    <a:lnTo>
                      <a:pt x="923" y="2317"/>
                    </a:lnTo>
                    <a:lnTo>
                      <a:pt x="897" y="2336"/>
                    </a:lnTo>
                    <a:lnTo>
                      <a:pt x="867" y="2349"/>
                    </a:lnTo>
                    <a:lnTo>
                      <a:pt x="835" y="2359"/>
                    </a:lnTo>
                    <a:lnTo>
                      <a:pt x="801" y="2362"/>
                    </a:lnTo>
                    <a:lnTo>
                      <a:pt x="270" y="2362"/>
                    </a:lnTo>
                    <a:lnTo>
                      <a:pt x="237" y="2359"/>
                    </a:lnTo>
                    <a:lnTo>
                      <a:pt x="204" y="2349"/>
                    </a:lnTo>
                    <a:lnTo>
                      <a:pt x="174" y="2336"/>
                    </a:lnTo>
                    <a:lnTo>
                      <a:pt x="148" y="2317"/>
                    </a:lnTo>
                    <a:lnTo>
                      <a:pt x="125" y="2294"/>
                    </a:lnTo>
                    <a:lnTo>
                      <a:pt x="107" y="2268"/>
                    </a:lnTo>
                    <a:lnTo>
                      <a:pt x="92" y="2238"/>
                    </a:lnTo>
                    <a:lnTo>
                      <a:pt x="83" y="2206"/>
                    </a:lnTo>
                    <a:lnTo>
                      <a:pt x="80" y="2172"/>
                    </a:lnTo>
                    <a:lnTo>
                      <a:pt x="80" y="2100"/>
                    </a:lnTo>
                    <a:lnTo>
                      <a:pt x="56" y="2076"/>
                    </a:lnTo>
                    <a:lnTo>
                      <a:pt x="35" y="2048"/>
                    </a:lnTo>
                    <a:lnTo>
                      <a:pt x="18" y="2019"/>
                    </a:lnTo>
                    <a:lnTo>
                      <a:pt x="6" y="1986"/>
                    </a:lnTo>
                    <a:lnTo>
                      <a:pt x="0" y="1951"/>
                    </a:lnTo>
                    <a:lnTo>
                      <a:pt x="0" y="1916"/>
                    </a:lnTo>
                    <a:lnTo>
                      <a:pt x="37" y="1390"/>
                    </a:lnTo>
                    <a:lnTo>
                      <a:pt x="43" y="1348"/>
                    </a:lnTo>
                    <a:lnTo>
                      <a:pt x="53" y="1309"/>
                    </a:lnTo>
                    <a:lnTo>
                      <a:pt x="68" y="1274"/>
                    </a:lnTo>
                    <a:lnTo>
                      <a:pt x="85" y="1243"/>
                    </a:lnTo>
                    <a:lnTo>
                      <a:pt x="105" y="1215"/>
                    </a:lnTo>
                    <a:lnTo>
                      <a:pt x="127" y="1191"/>
                    </a:lnTo>
                    <a:lnTo>
                      <a:pt x="151" y="1169"/>
                    </a:lnTo>
                    <a:lnTo>
                      <a:pt x="177" y="1150"/>
                    </a:lnTo>
                    <a:lnTo>
                      <a:pt x="204" y="1136"/>
                    </a:lnTo>
                    <a:lnTo>
                      <a:pt x="231" y="1123"/>
                    </a:lnTo>
                    <a:lnTo>
                      <a:pt x="259" y="1113"/>
                    </a:lnTo>
                    <a:lnTo>
                      <a:pt x="233" y="1076"/>
                    </a:lnTo>
                    <a:lnTo>
                      <a:pt x="213" y="1035"/>
                    </a:lnTo>
                    <a:lnTo>
                      <a:pt x="199" y="992"/>
                    </a:lnTo>
                    <a:lnTo>
                      <a:pt x="190" y="946"/>
                    </a:lnTo>
                    <a:lnTo>
                      <a:pt x="187" y="899"/>
                    </a:lnTo>
                    <a:lnTo>
                      <a:pt x="191" y="851"/>
                    </a:lnTo>
                    <a:lnTo>
                      <a:pt x="201" y="805"/>
                    </a:lnTo>
                    <a:lnTo>
                      <a:pt x="217" y="762"/>
                    </a:lnTo>
                    <a:lnTo>
                      <a:pt x="239" y="721"/>
                    </a:lnTo>
                    <a:lnTo>
                      <a:pt x="264" y="683"/>
                    </a:lnTo>
                    <a:lnTo>
                      <a:pt x="295" y="651"/>
                    </a:lnTo>
                    <a:lnTo>
                      <a:pt x="330" y="621"/>
                    </a:lnTo>
                    <a:lnTo>
                      <a:pt x="369" y="596"/>
                    </a:lnTo>
                    <a:lnTo>
                      <a:pt x="410" y="577"/>
                    </a:lnTo>
                    <a:lnTo>
                      <a:pt x="410" y="241"/>
                    </a:lnTo>
                    <a:lnTo>
                      <a:pt x="413" y="202"/>
                    </a:lnTo>
                    <a:lnTo>
                      <a:pt x="423" y="165"/>
                    </a:lnTo>
                    <a:lnTo>
                      <a:pt x="436" y="130"/>
                    </a:lnTo>
                    <a:lnTo>
                      <a:pt x="456" y="98"/>
                    </a:lnTo>
                    <a:lnTo>
                      <a:pt x="481" y="71"/>
                    </a:lnTo>
                    <a:lnTo>
                      <a:pt x="508" y="46"/>
                    </a:lnTo>
                    <a:lnTo>
                      <a:pt x="540" y="27"/>
                    </a:lnTo>
                    <a:lnTo>
                      <a:pt x="574" y="13"/>
                    </a:lnTo>
                    <a:lnTo>
                      <a:pt x="611" y="3"/>
                    </a:lnTo>
                    <a:lnTo>
                      <a:pt x="650"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27"/>
              <p:cNvSpPr>
                <a:spLocks noEditPoints="1"/>
              </p:cNvSpPr>
              <p:nvPr/>
            </p:nvSpPr>
            <p:spPr bwMode="auto">
              <a:xfrm>
                <a:off x="4845051" y="2153920"/>
                <a:ext cx="366713" cy="328613"/>
              </a:xfrm>
              <a:custGeom>
                <a:avLst/>
                <a:gdLst>
                  <a:gd name="T0" fmla="*/ 979 w 1618"/>
                  <a:gd name="T1" fmla="*/ 1234 h 1447"/>
                  <a:gd name="T2" fmla="*/ 1065 w 1618"/>
                  <a:gd name="T3" fmla="*/ 1362 h 1447"/>
                  <a:gd name="T4" fmla="*/ 1108 w 1618"/>
                  <a:gd name="T5" fmla="*/ 1373 h 1447"/>
                  <a:gd name="T6" fmla="*/ 1138 w 1618"/>
                  <a:gd name="T7" fmla="*/ 1404 h 1447"/>
                  <a:gd name="T8" fmla="*/ 1149 w 1618"/>
                  <a:gd name="T9" fmla="*/ 1447 h 1447"/>
                  <a:gd name="T10" fmla="*/ 519 w 1618"/>
                  <a:gd name="T11" fmla="*/ 1369 h 1447"/>
                  <a:gd name="T12" fmla="*/ 553 w 1618"/>
                  <a:gd name="T13" fmla="*/ 1362 h 1447"/>
                  <a:gd name="T14" fmla="*/ 639 w 1618"/>
                  <a:gd name="T15" fmla="*/ 1234 h 1447"/>
                  <a:gd name="T16" fmla="*/ 539 w 1618"/>
                  <a:gd name="T17" fmla="*/ 0 h 1447"/>
                  <a:gd name="T18" fmla="*/ 1079 w 1618"/>
                  <a:gd name="T19" fmla="*/ 0 h 1447"/>
                  <a:gd name="T20" fmla="*/ 1490 w 1618"/>
                  <a:gd name="T21" fmla="*/ 0 h 1447"/>
                  <a:gd name="T22" fmla="*/ 1540 w 1618"/>
                  <a:gd name="T23" fmla="*/ 10 h 1447"/>
                  <a:gd name="T24" fmla="*/ 1580 w 1618"/>
                  <a:gd name="T25" fmla="*/ 37 h 1447"/>
                  <a:gd name="T26" fmla="*/ 1608 w 1618"/>
                  <a:gd name="T27" fmla="*/ 78 h 1447"/>
                  <a:gd name="T28" fmla="*/ 1618 w 1618"/>
                  <a:gd name="T29" fmla="*/ 128 h 1447"/>
                  <a:gd name="T30" fmla="*/ 1618 w 1618"/>
                  <a:gd name="T31" fmla="*/ 467 h 1447"/>
                  <a:gd name="T32" fmla="*/ 1618 w 1618"/>
                  <a:gd name="T33" fmla="*/ 681 h 1447"/>
                  <a:gd name="T34" fmla="*/ 1618 w 1618"/>
                  <a:gd name="T35" fmla="*/ 1022 h 1447"/>
                  <a:gd name="T36" fmla="*/ 1608 w 1618"/>
                  <a:gd name="T37" fmla="*/ 1071 h 1447"/>
                  <a:gd name="T38" fmla="*/ 1580 w 1618"/>
                  <a:gd name="T39" fmla="*/ 1111 h 1447"/>
                  <a:gd name="T40" fmla="*/ 1540 w 1618"/>
                  <a:gd name="T41" fmla="*/ 1139 h 1447"/>
                  <a:gd name="T42" fmla="*/ 1490 w 1618"/>
                  <a:gd name="T43" fmla="*/ 1149 h 1447"/>
                  <a:gd name="T44" fmla="*/ 455 w 1618"/>
                  <a:gd name="T45" fmla="*/ 1117 h 1447"/>
                  <a:gd name="T46" fmla="*/ 407 w 1618"/>
                  <a:gd name="T47" fmla="*/ 1064 h 1447"/>
                  <a:gd name="T48" fmla="*/ 350 w 1618"/>
                  <a:gd name="T49" fmla="*/ 1025 h 1447"/>
                  <a:gd name="T50" fmla="*/ 290 w 1618"/>
                  <a:gd name="T51" fmla="*/ 1000 h 1447"/>
                  <a:gd name="T52" fmla="*/ 304 w 1618"/>
                  <a:gd name="T53" fmla="*/ 979 h 1447"/>
                  <a:gd name="T54" fmla="*/ 1490 w 1618"/>
                  <a:gd name="T55" fmla="*/ 128 h 1447"/>
                  <a:gd name="T56" fmla="*/ 128 w 1618"/>
                  <a:gd name="T57" fmla="*/ 460 h 1447"/>
                  <a:gd name="T58" fmla="*/ 53 w 1618"/>
                  <a:gd name="T59" fmla="*/ 442 h 1447"/>
                  <a:gd name="T60" fmla="*/ 6 w 1618"/>
                  <a:gd name="T61" fmla="*/ 439 h 1447"/>
                  <a:gd name="T62" fmla="*/ 0 w 1618"/>
                  <a:gd name="T63" fmla="*/ 128 h 1447"/>
                  <a:gd name="T64" fmla="*/ 10 w 1618"/>
                  <a:gd name="T65" fmla="*/ 78 h 1447"/>
                  <a:gd name="T66" fmla="*/ 38 w 1618"/>
                  <a:gd name="T67" fmla="*/ 37 h 1447"/>
                  <a:gd name="T68" fmla="*/ 78 w 1618"/>
                  <a:gd name="T69" fmla="*/ 10 h 1447"/>
                  <a:gd name="T70" fmla="*/ 128 w 1618"/>
                  <a:gd name="T71" fmla="*/ 0 h 1447"/>
                  <a:gd name="T72" fmla="*/ 466 w 1618"/>
                  <a:gd name="T73" fmla="*/ 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8" h="1447">
                    <a:moveTo>
                      <a:pt x="639" y="1234"/>
                    </a:moveTo>
                    <a:lnTo>
                      <a:pt x="979" y="1234"/>
                    </a:lnTo>
                    <a:lnTo>
                      <a:pt x="979" y="1362"/>
                    </a:lnTo>
                    <a:lnTo>
                      <a:pt x="1065" y="1362"/>
                    </a:lnTo>
                    <a:lnTo>
                      <a:pt x="1087" y="1365"/>
                    </a:lnTo>
                    <a:lnTo>
                      <a:pt x="1108" y="1373"/>
                    </a:lnTo>
                    <a:lnTo>
                      <a:pt x="1125" y="1387"/>
                    </a:lnTo>
                    <a:lnTo>
                      <a:pt x="1138" y="1404"/>
                    </a:lnTo>
                    <a:lnTo>
                      <a:pt x="1147" y="1424"/>
                    </a:lnTo>
                    <a:lnTo>
                      <a:pt x="1149" y="1447"/>
                    </a:lnTo>
                    <a:lnTo>
                      <a:pt x="524" y="1447"/>
                    </a:lnTo>
                    <a:lnTo>
                      <a:pt x="519" y="1369"/>
                    </a:lnTo>
                    <a:lnTo>
                      <a:pt x="535" y="1364"/>
                    </a:lnTo>
                    <a:lnTo>
                      <a:pt x="553" y="1362"/>
                    </a:lnTo>
                    <a:lnTo>
                      <a:pt x="639" y="1362"/>
                    </a:lnTo>
                    <a:lnTo>
                      <a:pt x="639" y="1234"/>
                    </a:lnTo>
                    <a:close/>
                    <a:moveTo>
                      <a:pt x="466" y="0"/>
                    </a:moveTo>
                    <a:lnTo>
                      <a:pt x="539" y="0"/>
                    </a:lnTo>
                    <a:lnTo>
                      <a:pt x="1011" y="0"/>
                    </a:lnTo>
                    <a:lnTo>
                      <a:pt x="1079" y="0"/>
                    </a:lnTo>
                    <a:lnTo>
                      <a:pt x="1152" y="0"/>
                    </a:lnTo>
                    <a:lnTo>
                      <a:pt x="1490" y="0"/>
                    </a:lnTo>
                    <a:lnTo>
                      <a:pt x="1516" y="2"/>
                    </a:lnTo>
                    <a:lnTo>
                      <a:pt x="1540" y="10"/>
                    </a:lnTo>
                    <a:lnTo>
                      <a:pt x="1561" y="21"/>
                    </a:lnTo>
                    <a:lnTo>
                      <a:pt x="1580" y="37"/>
                    </a:lnTo>
                    <a:lnTo>
                      <a:pt x="1596" y="56"/>
                    </a:lnTo>
                    <a:lnTo>
                      <a:pt x="1608" y="78"/>
                    </a:lnTo>
                    <a:lnTo>
                      <a:pt x="1615" y="101"/>
                    </a:lnTo>
                    <a:lnTo>
                      <a:pt x="1618" y="128"/>
                    </a:lnTo>
                    <a:lnTo>
                      <a:pt x="1618" y="358"/>
                    </a:lnTo>
                    <a:lnTo>
                      <a:pt x="1618" y="467"/>
                    </a:lnTo>
                    <a:lnTo>
                      <a:pt x="1618" y="574"/>
                    </a:lnTo>
                    <a:lnTo>
                      <a:pt x="1618" y="681"/>
                    </a:lnTo>
                    <a:lnTo>
                      <a:pt x="1618" y="790"/>
                    </a:lnTo>
                    <a:lnTo>
                      <a:pt x="1618" y="1022"/>
                    </a:lnTo>
                    <a:lnTo>
                      <a:pt x="1615" y="1047"/>
                    </a:lnTo>
                    <a:lnTo>
                      <a:pt x="1608" y="1071"/>
                    </a:lnTo>
                    <a:lnTo>
                      <a:pt x="1596" y="1092"/>
                    </a:lnTo>
                    <a:lnTo>
                      <a:pt x="1580" y="1111"/>
                    </a:lnTo>
                    <a:lnTo>
                      <a:pt x="1561" y="1127"/>
                    </a:lnTo>
                    <a:lnTo>
                      <a:pt x="1540" y="1139"/>
                    </a:lnTo>
                    <a:lnTo>
                      <a:pt x="1516" y="1146"/>
                    </a:lnTo>
                    <a:lnTo>
                      <a:pt x="1490" y="1149"/>
                    </a:lnTo>
                    <a:lnTo>
                      <a:pt x="475" y="1149"/>
                    </a:lnTo>
                    <a:lnTo>
                      <a:pt x="455" y="1117"/>
                    </a:lnTo>
                    <a:lnTo>
                      <a:pt x="432" y="1088"/>
                    </a:lnTo>
                    <a:lnTo>
                      <a:pt x="407" y="1064"/>
                    </a:lnTo>
                    <a:lnTo>
                      <a:pt x="379" y="1043"/>
                    </a:lnTo>
                    <a:lnTo>
                      <a:pt x="350" y="1025"/>
                    </a:lnTo>
                    <a:lnTo>
                      <a:pt x="320" y="1011"/>
                    </a:lnTo>
                    <a:lnTo>
                      <a:pt x="290" y="1000"/>
                    </a:lnTo>
                    <a:lnTo>
                      <a:pt x="298" y="990"/>
                    </a:lnTo>
                    <a:lnTo>
                      <a:pt x="304" y="979"/>
                    </a:lnTo>
                    <a:lnTo>
                      <a:pt x="1490" y="979"/>
                    </a:lnTo>
                    <a:lnTo>
                      <a:pt x="1490" y="128"/>
                    </a:lnTo>
                    <a:lnTo>
                      <a:pt x="128" y="128"/>
                    </a:lnTo>
                    <a:lnTo>
                      <a:pt x="128" y="460"/>
                    </a:lnTo>
                    <a:lnTo>
                      <a:pt x="91" y="448"/>
                    </a:lnTo>
                    <a:lnTo>
                      <a:pt x="53" y="442"/>
                    </a:lnTo>
                    <a:lnTo>
                      <a:pt x="13" y="438"/>
                    </a:lnTo>
                    <a:lnTo>
                      <a:pt x="6" y="439"/>
                    </a:lnTo>
                    <a:lnTo>
                      <a:pt x="0" y="439"/>
                    </a:lnTo>
                    <a:lnTo>
                      <a:pt x="0" y="128"/>
                    </a:lnTo>
                    <a:lnTo>
                      <a:pt x="3" y="101"/>
                    </a:lnTo>
                    <a:lnTo>
                      <a:pt x="10" y="78"/>
                    </a:lnTo>
                    <a:lnTo>
                      <a:pt x="22" y="56"/>
                    </a:lnTo>
                    <a:lnTo>
                      <a:pt x="38" y="37"/>
                    </a:lnTo>
                    <a:lnTo>
                      <a:pt x="57" y="21"/>
                    </a:lnTo>
                    <a:lnTo>
                      <a:pt x="78" y="10"/>
                    </a:lnTo>
                    <a:lnTo>
                      <a:pt x="102" y="2"/>
                    </a:lnTo>
                    <a:lnTo>
                      <a:pt x="128" y="0"/>
                    </a:lnTo>
                    <a:lnTo>
                      <a:pt x="390" y="0"/>
                    </a:lnTo>
                    <a:lnTo>
                      <a:pt x="466"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28"/>
              <p:cNvSpPr>
                <a:spLocks noEditPoints="1"/>
              </p:cNvSpPr>
              <p:nvPr/>
            </p:nvSpPr>
            <p:spPr bwMode="auto">
              <a:xfrm>
                <a:off x="4751388" y="2279333"/>
                <a:ext cx="192088" cy="360363"/>
              </a:xfrm>
              <a:custGeom>
                <a:avLst/>
                <a:gdLst>
                  <a:gd name="T0" fmla="*/ 448 w 847"/>
                  <a:gd name="T1" fmla="*/ 539 h 1585"/>
                  <a:gd name="T2" fmla="*/ 512 w 847"/>
                  <a:gd name="T3" fmla="*/ 540 h 1585"/>
                  <a:gd name="T4" fmla="*/ 584 w 847"/>
                  <a:gd name="T5" fmla="*/ 544 h 1585"/>
                  <a:gd name="T6" fmla="*/ 649 w 847"/>
                  <a:gd name="T7" fmla="*/ 553 h 1585"/>
                  <a:gd name="T8" fmla="*/ 686 w 847"/>
                  <a:gd name="T9" fmla="*/ 563 h 1585"/>
                  <a:gd name="T10" fmla="*/ 724 w 847"/>
                  <a:gd name="T11" fmla="*/ 582 h 1585"/>
                  <a:gd name="T12" fmla="*/ 758 w 847"/>
                  <a:gd name="T13" fmla="*/ 611 h 1585"/>
                  <a:gd name="T14" fmla="*/ 787 w 847"/>
                  <a:gd name="T15" fmla="*/ 651 h 1585"/>
                  <a:gd name="T16" fmla="*/ 806 w 847"/>
                  <a:gd name="T17" fmla="*/ 703 h 1585"/>
                  <a:gd name="T18" fmla="*/ 847 w 847"/>
                  <a:gd name="T19" fmla="*/ 1260 h 1585"/>
                  <a:gd name="T20" fmla="*/ 842 w 847"/>
                  <a:gd name="T21" fmla="*/ 1299 h 1585"/>
                  <a:gd name="T22" fmla="*/ 821 w 847"/>
                  <a:gd name="T23" fmla="*/ 1336 h 1585"/>
                  <a:gd name="T24" fmla="*/ 787 w 847"/>
                  <a:gd name="T25" fmla="*/ 1362 h 1585"/>
                  <a:gd name="T26" fmla="*/ 766 w 847"/>
                  <a:gd name="T27" fmla="*/ 1508 h 1585"/>
                  <a:gd name="T28" fmla="*/ 755 w 847"/>
                  <a:gd name="T29" fmla="*/ 1547 h 1585"/>
                  <a:gd name="T30" fmla="*/ 728 w 847"/>
                  <a:gd name="T31" fmla="*/ 1574 h 1585"/>
                  <a:gd name="T32" fmla="*/ 689 w 847"/>
                  <a:gd name="T33" fmla="*/ 1585 h 1585"/>
                  <a:gd name="T34" fmla="*/ 137 w 847"/>
                  <a:gd name="T35" fmla="*/ 1583 h 1585"/>
                  <a:gd name="T36" fmla="*/ 104 w 847"/>
                  <a:gd name="T37" fmla="*/ 1563 h 1585"/>
                  <a:gd name="T38" fmla="*/ 83 w 847"/>
                  <a:gd name="T39" fmla="*/ 1528 h 1585"/>
                  <a:gd name="T40" fmla="*/ 81 w 847"/>
                  <a:gd name="T41" fmla="*/ 1368 h 1585"/>
                  <a:gd name="T42" fmla="*/ 41 w 847"/>
                  <a:gd name="T43" fmla="*/ 1350 h 1585"/>
                  <a:gd name="T44" fmla="*/ 14 w 847"/>
                  <a:gd name="T45" fmla="*/ 1318 h 1585"/>
                  <a:gd name="T46" fmla="*/ 1 w 847"/>
                  <a:gd name="T47" fmla="*/ 1279 h 1585"/>
                  <a:gd name="T48" fmla="*/ 37 w 847"/>
                  <a:gd name="T49" fmla="*/ 734 h 1585"/>
                  <a:gd name="T50" fmla="*/ 50 w 847"/>
                  <a:gd name="T51" fmla="*/ 675 h 1585"/>
                  <a:gd name="T52" fmla="*/ 74 w 847"/>
                  <a:gd name="T53" fmla="*/ 630 h 1585"/>
                  <a:gd name="T54" fmla="*/ 106 w 847"/>
                  <a:gd name="T55" fmla="*/ 595 h 1585"/>
                  <a:gd name="T56" fmla="*/ 143 w 847"/>
                  <a:gd name="T57" fmla="*/ 572 h 1585"/>
                  <a:gd name="T58" fmla="*/ 181 w 847"/>
                  <a:gd name="T59" fmla="*/ 557 h 1585"/>
                  <a:gd name="T60" fmla="*/ 229 w 847"/>
                  <a:gd name="T61" fmla="*/ 549 h 1585"/>
                  <a:gd name="T62" fmla="*/ 299 w 847"/>
                  <a:gd name="T63" fmla="*/ 542 h 1585"/>
                  <a:gd name="T64" fmla="*/ 369 w 847"/>
                  <a:gd name="T65" fmla="*/ 539 h 1585"/>
                  <a:gd name="T66" fmla="*/ 424 w 847"/>
                  <a:gd name="T67" fmla="*/ 539 h 1585"/>
                  <a:gd name="T68" fmla="*/ 462 w 847"/>
                  <a:gd name="T69" fmla="*/ 4 h 1585"/>
                  <a:gd name="T70" fmla="*/ 531 w 847"/>
                  <a:gd name="T71" fmla="*/ 27 h 1585"/>
                  <a:gd name="T72" fmla="*/ 589 w 847"/>
                  <a:gd name="T73" fmla="*/ 69 h 1585"/>
                  <a:gd name="T74" fmla="*/ 633 w 847"/>
                  <a:gd name="T75" fmla="*/ 128 h 1585"/>
                  <a:gd name="T76" fmla="*/ 656 w 847"/>
                  <a:gd name="T77" fmla="*/ 198 h 1585"/>
                  <a:gd name="T78" fmla="*/ 657 w 847"/>
                  <a:gd name="T79" fmla="*/ 274 h 1585"/>
                  <a:gd name="T80" fmla="*/ 634 w 847"/>
                  <a:gd name="T81" fmla="*/ 346 h 1585"/>
                  <a:gd name="T82" fmla="*/ 592 w 847"/>
                  <a:gd name="T83" fmla="*/ 405 h 1585"/>
                  <a:gd name="T84" fmla="*/ 532 w 847"/>
                  <a:gd name="T85" fmla="*/ 448 h 1585"/>
                  <a:gd name="T86" fmla="*/ 462 w 847"/>
                  <a:gd name="T87" fmla="*/ 473 h 1585"/>
                  <a:gd name="T88" fmla="*/ 385 w 847"/>
                  <a:gd name="T89" fmla="*/ 473 h 1585"/>
                  <a:gd name="T90" fmla="*/ 315 w 847"/>
                  <a:gd name="T91" fmla="*/ 448 h 1585"/>
                  <a:gd name="T92" fmla="*/ 256 w 847"/>
                  <a:gd name="T93" fmla="*/ 405 h 1585"/>
                  <a:gd name="T94" fmla="*/ 213 w 847"/>
                  <a:gd name="T95" fmla="*/ 346 h 1585"/>
                  <a:gd name="T96" fmla="*/ 190 w 847"/>
                  <a:gd name="T97" fmla="*/ 274 h 1585"/>
                  <a:gd name="T98" fmla="*/ 191 w 847"/>
                  <a:gd name="T99" fmla="*/ 198 h 1585"/>
                  <a:gd name="T100" fmla="*/ 214 w 847"/>
                  <a:gd name="T101" fmla="*/ 128 h 1585"/>
                  <a:gd name="T102" fmla="*/ 258 w 847"/>
                  <a:gd name="T103" fmla="*/ 69 h 1585"/>
                  <a:gd name="T104" fmla="*/ 316 w 847"/>
                  <a:gd name="T105" fmla="*/ 27 h 1585"/>
                  <a:gd name="T106" fmla="*/ 386 w 847"/>
                  <a:gd name="T107" fmla="*/ 4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7" h="1585">
                    <a:moveTo>
                      <a:pt x="424" y="539"/>
                    </a:moveTo>
                    <a:lnTo>
                      <a:pt x="448" y="539"/>
                    </a:lnTo>
                    <a:lnTo>
                      <a:pt x="477" y="539"/>
                    </a:lnTo>
                    <a:lnTo>
                      <a:pt x="512" y="540"/>
                    </a:lnTo>
                    <a:lnTo>
                      <a:pt x="547" y="542"/>
                    </a:lnTo>
                    <a:lnTo>
                      <a:pt x="584" y="544"/>
                    </a:lnTo>
                    <a:lnTo>
                      <a:pt x="618" y="549"/>
                    </a:lnTo>
                    <a:lnTo>
                      <a:pt x="649" y="553"/>
                    </a:lnTo>
                    <a:lnTo>
                      <a:pt x="667" y="557"/>
                    </a:lnTo>
                    <a:lnTo>
                      <a:pt x="686" y="563"/>
                    </a:lnTo>
                    <a:lnTo>
                      <a:pt x="705" y="572"/>
                    </a:lnTo>
                    <a:lnTo>
                      <a:pt x="724" y="582"/>
                    </a:lnTo>
                    <a:lnTo>
                      <a:pt x="742" y="595"/>
                    </a:lnTo>
                    <a:lnTo>
                      <a:pt x="758" y="611"/>
                    </a:lnTo>
                    <a:lnTo>
                      <a:pt x="773" y="630"/>
                    </a:lnTo>
                    <a:lnTo>
                      <a:pt x="787" y="651"/>
                    </a:lnTo>
                    <a:lnTo>
                      <a:pt x="798" y="675"/>
                    </a:lnTo>
                    <a:lnTo>
                      <a:pt x="806" y="703"/>
                    </a:lnTo>
                    <a:lnTo>
                      <a:pt x="810" y="734"/>
                    </a:lnTo>
                    <a:lnTo>
                      <a:pt x="847" y="1260"/>
                    </a:lnTo>
                    <a:lnTo>
                      <a:pt x="846" y="1280"/>
                    </a:lnTo>
                    <a:lnTo>
                      <a:pt x="842" y="1299"/>
                    </a:lnTo>
                    <a:lnTo>
                      <a:pt x="833" y="1318"/>
                    </a:lnTo>
                    <a:lnTo>
                      <a:pt x="821" y="1336"/>
                    </a:lnTo>
                    <a:lnTo>
                      <a:pt x="806" y="1350"/>
                    </a:lnTo>
                    <a:lnTo>
                      <a:pt x="787" y="1362"/>
                    </a:lnTo>
                    <a:lnTo>
                      <a:pt x="766" y="1368"/>
                    </a:lnTo>
                    <a:lnTo>
                      <a:pt x="766" y="1508"/>
                    </a:lnTo>
                    <a:lnTo>
                      <a:pt x="764" y="1528"/>
                    </a:lnTo>
                    <a:lnTo>
                      <a:pt x="755" y="1547"/>
                    </a:lnTo>
                    <a:lnTo>
                      <a:pt x="744" y="1563"/>
                    </a:lnTo>
                    <a:lnTo>
                      <a:pt x="728" y="1574"/>
                    </a:lnTo>
                    <a:lnTo>
                      <a:pt x="710" y="1583"/>
                    </a:lnTo>
                    <a:lnTo>
                      <a:pt x="689" y="1585"/>
                    </a:lnTo>
                    <a:lnTo>
                      <a:pt x="158" y="1585"/>
                    </a:lnTo>
                    <a:lnTo>
                      <a:pt x="137" y="1583"/>
                    </a:lnTo>
                    <a:lnTo>
                      <a:pt x="119" y="1574"/>
                    </a:lnTo>
                    <a:lnTo>
                      <a:pt x="104" y="1563"/>
                    </a:lnTo>
                    <a:lnTo>
                      <a:pt x="92" y="1547"/>
                    </a:lnTo>
                    <a:lnTo>
                      <a:pt x="83" y="1528"/>
                    </a:lnTo>
                    <a:lnTo>
                      <a:pt x="81" y="1508"/>
                    </a:lnTo>
                    <a:lnTo>
                      <a:pt x="81" y="1368"/>
                    </a:lnTo>
                    <a:lnTo>
                      <a:pt x="59" y="1362"/>
                    </a:lnTo>
                    <a:lnTo>
                      <a:pt x="41" y="1350"/>
                    </a:lnTo>
                    <a:lnTo>
                      <a:pt x="26" y="1336"/>
                    </a:lnTo>
                    <a:lnTo>
                      <a:pt x="14" y="1318"/>
                    </a:lnTo>
                    <a:lnTo>
                      <a:pt x="5" y="1299"/>
                    </a:lnTo>
                    <a:lnTo>
                      <a:pt x="1" y="1279"/>
                    </a:lnTo>
                    <a:lnTo>
                      <a:pt x="0" y="1260"/>
                    </a:lnTo>
                    <a:lnTo>
                      <a:pt x="37" y="734"/>
                    </a:lnTo>
                    <a:lnTo>
                      <a:pt x="41" y="703"/>
                    </a:lnTo>
                    <a:lnTo>
                      <a:pt x="50" y="675"/>
                    </a:lnTo>
                    <a:lnTo>
                      <a:pt x="60" y="651"/>
                    </a:lnTo>
                    <a:lnTo>
                      <a:pt x="74" y="630"/>
                    </a:lnTo>
                    <a:lnTo>
                      <a:pt x="89" y="611"/>
                    </a:lnTo>
                    <a:lnTo>
                      <a:pt x="106" y="595"/>
                    </a:lnTo>
                    <a:lnTo>
                      <a:pt x="124" y="582"/>
                    </a:lnTo>
                    <a:lnTo>
                      <a:pt x="143" y="572"/>
                    </a:lnTo>
                    <a:lnTo>
                      <a:pt x="162" y="563"/>
                    </a:lnTo>
                    <a:lnTo>
                      <a:pt x="181" y="557"/>
                    </a:lnTo>
                    <a:lnTo>
                      <a:pt x="199" y="553"/>
                    </a:lnTo>
                    <a:lnTo>
                      <a:pt x="229" y="549"/>
                    </a:lnTo>
                    <a:lnTo>
                      <a:pt x="263" y="544"/>
                    </a:lnTo>
                    <a:lnTo>
                      <a:pt x="299" y="542"/>
                    </a:lnTo>
                    <a:lnTo>
                      <a:pt x="335" y="540"/>
                    </a:lnTo>
                    <a:lnTo>
                      <a:pt x="369" y="539"/>
                    </a:lnTo>
                    <a:lnTo>
                      <a:pt x="399" y="539"/>
                    </a:lnTo>
                    <a:lnTo>
                      <a:pt x="424" y="539"/>
                    </a:lnTo>
                    <a:close/>
                    <a:moveTo>
                      <a:pt x="424" y="0"/>
                    </a:moveTo>
                    <a:lnTo>
                      <a:pt x="462" y="4"/>
                    </a:lnTo>
                    <a:lnTo>
                      <a:pt x="498" y="12"/>
                    </a:lnTo>
                    <a:lnTo>
                      <a:pt x="531" y="27"/>
                    </a:lnTo>
                    <a:lnTo>
                      <a:pt x="562" y="46"/>
                    </a:lnTo>
                    <a:lnTo>
                      <a:pt x="589" y="69"/>
                    </a:lnTo>
                    <a:lnTo>
                      <a:pt x="613" y="97"/>
                    </a:lnTo>
                    <a:lnTo>
                      <a:pt x="633" y="128"/>
                    </a:lnTo>
                    <a:lnTo>
                      <a:pt x="646" y="161"/>
                    </a:lnTo>
                    <a:lnTo>
                      <a:pt x="656" y="198"/>
                    </a:lnTo>
                    <a:lnTo>
                      <a:pt x="659" y="236"/>
                    </a:lnTo>
                    <a:lnTo>
                      <a:pt x="657" y="274"/>
                    </a:lnTo>
                    <a:lnTo>
                      <a:pt x="648" y="311"/>
                    </a:lnTo>
                    <a:lnTo>
                      <a:pt x="634" y="346"/>
                    </a:lnTo>
                    <a:lnTo>
                      <a:pt x="615" y="377"/>
                    </a:lnTo>
                    <a:lnTo>
                      <a:pt x="592" y="405"/>
                    </a:lnTo>
                    <a:lnTo>
                      <a:pt x="564" y="428"/>
                    </a:lnTo>
                    <a:lnTo>
                      <a:pt x="532" y="448"/>
                    </a:lnTo>
                    <a:lnTo>
                      <a:pt x="499" y="463"/>
                    </a:lnTo>
                    <a:lnTo>
                      <a:pt x="462" y="473"/>
                    </a:lnTo>
                    <a:lnTo>
                      <a:pt x="424" y="476"/>
                    </a:lnTo>
                    <a:lnTo>
                      <a:pt x="385" y="473"/>
                    </a:lnTo>
                    <a:lnTo>
                      <a:pt x="349" y="463"/>
                    </a:lnTo>
                    <a:lnTo>
                      <a:pt x="315" y="448"/>
                    </a:lnTo>
                    <a:lnTo>
                      <a:pt x="283" y="428"/>
                    </a:lnTo>
                    <a:lnTo>
                      <a:pt x="256" y="405"/>
                    </a:lnTo>
                    <a:lnTo>
                      <a:pt x="232" y="377"/>
                    </a:lnTo>
                    <a:lnTo>
                      <a:pt x="213" y="346"/>
                    </a:lnTo>
                    <a:lnTo>
                      <a:pt x="200" y="311"/>
                    </a:lnTo>
                    <a:lnTo>
                      <a:pt x="190" y="274"/>
                    </a:lnTo>
                    <a:lnTo>
                      <a:pt x="188" y="236"/>
                    </a:lnTo>
                    <a:lnTo>
                      <a:pt x="191" y="198"/>
                    </a:lnTo>
                    <a:lnTo>
                      <a:pt x="201" y="161"/>
                    </a:lnTo>
                    <a:lnTo>
                      <a:pt x="214" y="128"/>
                    </a:lnTo>
                    <a:lnTo>
                      <a:pt x="235" y="97"/>
                    </a:lnTo>
                    <a:lnTo>
                      <a:pt x="258" y="69"/>
                    </a:lnTo>
                    <a:lnTo>
                      <a:pt x="285" y="46"/>
                    </a:lnTo>
                    <a:lnTo>
                      <a:pt x="316" y="27"/>
                    </a:lnTo>
                    <a:lnTo>
                      <a:pt x="350" y="12"/>
                    </a:lnTo>
                    <a:lnTo>
                      <a:pt x="386" y="4"/>
                    </a:lnTo>
                    <a:lnTo>
                      <a:pt x="42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4" name="Group 363"/>
            <p:cNvGrpSpPr>
              <a:grpSpLocks noChangeAspect="1"/>
            </p:cNvGrpSpPr>
            <p:nvPr/>
          </p:nvGrpSpPr>
          <p:grpSpPr>
            <a:xfrm>
              <a:off x="4915835" y="4042267"/>
              <a:ext cx="174926" cy="303819"/>
              <a:chOff x="1828800" y="2134870"/>
              <a:chExt cx="301625" cy="523875"/>
            </a:xfrm>
          </p:grpSpPr>
          <p:sp>
            <p:nvSpPr>
              <p:cNvPr id="365"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1" name="Group 320"/>
            <p:cNvGrpSpPr>
              <a:grpSpLocks noChangeAspect="1"/>
            </p:cNvGrpSpPr>
            <p:nvPr/>
          </p:nvGrpSpPr>
          <p:grpSpPr>
            <a:xfrm>
              <a:off x="4995740" y="4126329"/>
              <a:ext cx="174926" cy="303819"/>
              <a:chOff x="1828800" y="2134870"/>
              <a:chExt cx="301625" cy="523875"/>
            </a:xfrm>
          </p:grpSpPr>
          <p:sp>
            <p:nvSpPr>
              <p:cNvPr id="324"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p:cNvGrpSpPr/>
          <p:nvPr/>
        </p:nvGrpSpPr>
        <p:grpSpPr>
          <a:xfrm>
            <a:off x="6622258" y="2849656"/>
            <a:ext cx="363499" cy="406734"/>
            <a:chOff x="6622258" y="2849656"/>
            <a:chExt cx="363499" cy="406734"/>
          </a:xfrm>
        </p:grpSpPr>
        <p:grpSp>
          <p:nvGrpSpPr>
            <p:cNvPr id="373" name="Group 372"/>
            <p:cNvGrpSpPr>
              <a:grpSpLocks noChangeAspect="1"/>
            </p:cNvGrpSpPr>
            <p:nvPr/>
          </p:nvGrpSpPr>
          <p:grpSpPr>
            <a:xfrm>
              <a:off x="6711056" y="2849656"/>
              <a:ext cx="171117" cy="297204"/>
              <a:chOff x="1828800" y="2134870"/>
              <a:chExt cx="301625" cy="523875"/>
            </a:xfrm>
          </p:grpSpPr>
          <p:sp>
            <p:nvSpPr>
              <p:cNvPr id="374"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76" name="Group 375"/>
            <p:cNvGrpSpPr>
              <a:grpSpLocks noChangeAspect="1"/>
            </p:cNvGrpSpPr>
            <p:nvPr/>
          </p:nvGrpSpPr>
          <p:grpSpPr>
            <a:xfrm>
              <a:off x="6814640" y="2905616"/>
              <a:ext cx="171117" cy="297204"/>
              <a:chOff x="1828800" y="2134870"/>
              <a:chExt cx="301625" cy="523875"/>
            </a:xfrm>
          </p:grpSpPr>
          <p:sp>
            <p:nvSpPr>
              <p:cNvPr id="377"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8" name="Group 367"/>
            <p:cNvGrpSpPr>
              <a:grpSpLocks noChangeAspect="1"/>
            </p:cNvGrpSpPr>
            <p:nvPr/>
          </p:nvGrpSpPr>
          <p:grpSpPr>
            <a:xfrm>
              <a:off x="6622258" y="2959186"/>
              <a:ext cx="171117" cy="297204"/>
              <a:chOff x="1828800" y="2134870"/>
              <a:chExt cx="301625" cy="523875"/>
            </a:xfrm>
          </p:grpSpPr>
          <p:sp>
            <p:nvSpPr>
              <p:cNvPr id="371"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5" name="Group 14"/>
          <p:cNvGrpSpPr/>
          <p:nvPr/>
        </p:nvGrpSpPr>
        <p:grpSpPr>
          <a:xfrm>
            <a:off x="6848222" y="3895321"/>
            <a:ext cx="473194" cy="403619"/>
            <a:chOff x="7554211" y="3895624"/>
            <a:chExt cx="473194" cy="403619"/>
          </a:xfrm>
        </p:grpSpPr>
        <p:grpSp>
          <p:nvGrpSpPr>
            <p:cNvPr id="383" name="Group 382"/>
            <p:cNvGrpSpPr>
              <a:grpSpLocks noChangeAspect="1"/>
            </p:cNvGrpSpPr>
            <p:nvPr/>
          </p:nvGrpSpPr>
          <p:grpSpPr>
            <a:xfrm>
              <a:off x="7554211" y="3920688"/>
              <a:ext cx="174926" cy="303819"/>
              <a:chOff x="1828800" y="2134870"/>
              <a:chExt cx="301625" cy="523875"/>
            </a:xfrm>
          </p:grpSpPr>
          <p:sp>
            <p:nvSpPr>
              <p:cNvPr id="387"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2" name="Group 381"/>
            <p:cNvGrpSpPr>
              <a:grpSpLocks noChangeAspect="1"/>
            </p:cNvGrpSpPr>
            <p:nvPr/>
          </p:nvGrpSpPr>
          <p:grpSpPr>
            <a:xfrm>
              <a:off x="7642893" y="3895624"/>
              <a:ext cx="384512" cy="403619"/>
              <a:chOff x="4725988" y="2128520"/>
              <a:chExt cx="511175" cy="536575"/>
            </a:xfrm>
          </p:grpSpPr>
          <p:sp>
            <p:nvSpPr>
              <p:cNvPr id="403" name="Freeform 26"/>
              <p:cNvSpPr>
                <a:spLocks/>
              </p:cNvSpPr>
              <p:nvPr/>
            </p:nvSpPr>
            <p:spPr bwMode="auto">
              <a:xfrm>
                <a:off x="4725988" y="2128520"/>
                <a:ext cx="511175" cy="536575"/>
              </a:xfrm>
              <a:custGeom>
                <a:avLst/>
                <a:gdLst>
                  <a:gd name="T0" fmla="*/ 2012 w 2252"/>
                  <a:gd name="T1" fmla="*/ 0 h 2362"/>
                  <a:gd name="T2" fmla="*/ 2088 w 2252"/>
                  <a:gd name="T3" fmla="*/ 13 h 2362"/>
                  <a:gd name="T4" fmla="*/ 2154 w 2252"/>
                  <a:gd name="T5" fmla="*/ 46 h 2362"/>
                  <a:gd name="T6" fmla="*/ 2206 w 2252"/>
                  <a:gd name="T7" fmla="*/ 98 h 2362"/>
                  <a:gd name="T8" fmla="*/ 2241 w 2252"/>
                  <a:gd name="T9" fmla="*/ 165 h 2362"/>
                  <a:gd name="T10" fmla="*/ 2252 w 2252"/>
                  <a:gd name="T11" fmla="*/ 241 h 2362"/>
                  <a:gd name="T12" fmla="*/ 2249 w 2252"/>
                  <a:gd name="T13" fmla="*/ 1174 h 2362"/>
                  <a:gd name="T14" fmla="*/ 2226 w 2252"/>
                  <a:gd name="T15" fmla="*/ 1244 h 2362"/>
                  <a:gd name="T16" fmla="*/ 2181 w 2252"/>
                  <a:gd name="T17" fmla="*/ 1305 h 2362"/>
                  <a:gd name="T18" fmla="*/ 2122 w 2252"/>
                  <a:gd name="T19" fmla="*/ 1348 h 2362"/>
                  <a:gd name="T20" fmla="*/ 2051 w 2252"/>
                  <a:gd name="T21" fmla="*/ 1371 h 2362"/>
                  <a:gd name="T22" fmla="*/ 1654 w 2252"/>
                  <a:gd name="T23" fmla="*/ 1374 h 2362"/>
                  <a:gd name="T24" fmla="*/ 1713 w 2252"/>
                  <a:gd name="T25" fmla="*/ 1408 h 2362"/>
                  <a:gd name="T26" fmla="*/ 1757 w 2252"/>
                  <a:gd name="T27" fmla="*/ 1460 h 2362"/>
                  <a:gd name="T28" fmla="*/ 1781 w 2252"/>
                  <a:gd name="T29" fmla="*/ 1524 h 2362"/>
                  <a:gd name="T30" fmla="*/ 1781 w 2252"/>
                  <a:gd name="T31" fmla="*/ 1586 h 2362"/>
                  <a:gd name="T32" fmla="*/ 1759 w 2252"/>
                  <a:gd name="T33" fmla="*/ 1630 h 2362"/>
                  <a:gd name="T34" fmla="*/ 1721 w 2252"/>
                  <a:gd name="T35" fmla="*/ 1661 h 2362"/>
                  <a:gd name="T36" fmla="*/ 1671 w 2252"/>
                  <a:gd name="T37" fmla="*/ 1672 h 2362"/>
                  <a:gd name="T38" fmla="*/ 1071 w 2252"/>
                  <a:gd name="T39" fmla="*/ 1916 h 2362"/>
                  <a:gd name="T40" fmla="*/ 1065 w 2252"/>
                  <a:gd name="T41" fmla="*/ 1986 h 2362"/>
                  <a:gd name="T42" fmla="*/ 1036 w 2252"/>
                  <a:gd name="T43" fmla="*/ 2048 h 2362"/>
                  <a:gd name="T44" fmla="*/ 991 w 2252"/>
                  <a:gd name="T45" fmla="*/ 2100 h 2362"/>
                  <a:gd name="T46" fmla="*/ 988 w 2252"/>
                  <a:gd name="T47" fmla="*/ 2206 h 2362"/>
                  <a:gd name="T48" fmla="*/ 964 w 2252"/>
                  <a:gd name="T49" fmla="*/ 2268 h 2362"/>
                  <a:gd name="T50" fmla="*/ 923 w 2252"/>
                  <a:gd name="T51" fmla="*/ 2317 h 2362"/>
                  <a:gd name="T52" fmla="*/ 867 w 2252"/>
                  <a:gd name="T53" fmla="*/ 2349 h 2362"/>
                  <a:gd name="T54" fmla="*/ 801 w 2252"/>
                  <a:gd name="T55" fmla="*/ 2362 h 2362"/>
                  <a:gd name="T56" fmla="*/ 237 w 2252"/>
                  <a:gd name="T57" fmla="*/ 2359 h 2362"/>
                  <a:gd name="T58" fmla="*/ 174 w 2252"/>
                  <a:gd name="T59" fmla="*/ 2336 h 2362"/>
                  <a:gd name="T60" fmla="*/ 125 w 2252"/>
                  <a:gd name="T61" fmla="*/ 2294 h 2362"/>
                  <a:gd name="T62" fmla="*/ 92 w 2252"/>
                  <a:gd name="T63" fmla="*/ 2238 h 2362"/>
                  <a:gd name="T64" fmla="*/ 80 w 2252"/>
                  <a:gd name="T65" fmla="*/ 2172 h 2362"/>
                  <a:gd name="T66" fmla="*/ 56 w 2252"/>
                  <a:gd name="T67" fmla="*/ 2076 h 2362"/>
                  <a:gd name="T68" fmla="*/ 18 w 2252"/>
                  <a:gd name="T69" fmla="*/ 2019 h 2362"/>
                  <a:gd name="T70" fmla="*/ 0 w 2252"/>
                  <a:gd name="T71" fmla="*/ 1951 h 2362"/>
                  <a:gd name="T72" fmla="*/ 37 w 2252"/>
                  <a:gd name="T73" fmla="*/ 1390 h 2362"/>
                  <a:gd name="T74" fmla="*/ 53 w 2252"/>
                  <a:gd name="T75" fmla="*/ 1309 h 2362"/>
                  <a:gd name="T76" fmla="*/ 85 w 2252"/>
                  <a:gd name="T77" fmla="*/ 1243 h 2362"/>
                  <a:gd name="T78" fmla="*/ 127 w 2252"/>
                  <a:gd name="T79" fmla="*/ 1191 h 2362"/>
                  <a:gd name="T80" fmla="*/ 177 w 2252"/>
                  <a:gd name="T81" fmla="*/ 1150 h 2362"/>
                  <a:gd name="T82" fmla="*/ 231 w 2252"/>
                  <a:gd name="T83" fmla="*/ 1123 h 2362"/>
                  <a:gd name="T84" fmla="*/ 233 w 2252"/>
                  <a:gd name="T85" fmla="*/ 1076 h 2362"/>
                  <a:gd name="T86" fmla="*/ 199 w 2252"/>
                  <a:gd name="T87" fmla="*/ 992 h 2362"/>
                  <a:gd name="T88" fmla="*/ 187 w 2252"/>
                  <a:gd name="T89" fmla="*/ 899 h 2362"/>
                  <a:gd name="T90" fmla="*/ 201 w 2252"/>
                  <a:gd name="T91" fmla="*/ 805 h 2362"/>
                  <a:gd name="T92" fmla="*/ 239 w 2252"/>
                  <a:gd name="T93" fmla="*/ 721 h 2362"/>
                  <a:gd name="T94" fmla="*/ 295 w 2252"/>
                  <a:gd name="T95" fmla="*/ 651 h 2362"/>
                  <a:gd name="T96" fmla="*/ 369 w 2252"/>
                  <a:gd name="T97" fmla="*/ 596 h 2362"/>
                  <a:gd name="T98" fmla="*/ 410 w 2252"/>
                  <a:gd name="T99" fmla="*/ 241 h 2362"/>
                  <a:gd name="T100" fmla="*/ 423 w 2252"/>
                  <a:gd name="T101" fmla="*/ 165 h 2362"/>
                  <a:gd name="T102" fmla="*/ 456 w 2252"/>
                  <a:gd name="T103" fmla="*/ 98 h 2362"/>
                  <a:gd name="T104" fmla="*/ 508 w 2252"/>
                  <a:gd name="T105" fmla="*/ 46 h 2362"/>
                  <a:gd name="T106" fmla="*/ 574 w 2252"/>
                  <a:gd name="T107" fmla="*/ 13 h 2362"/>
                  <a:gd name="T108" fmla="*/ 650 w 2252"/>
                  <a:gd name="T109"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2" h="2362">
                    <a:moveTo>
                      <a:pt x="650" y="0"/>
                    </a:moveTo>
                    <a:lnTo>
                      <a:pt x="2012" y="0"/>
                    </a:lnTo>
                    <a:lnTo>
                      <a:pt x="2051" y="3"/>
                    </a:lnTo>
                    <a:lnTo>
                      <a:pt x="2088" y="13"/>
                    </a:lnTo>
                    <a:lnTo>
                      <a:pt x="2122" y="27"/>
                    </a:lnTo>
                    <a:lnTo>
                      <a:pt x="2154" y="46"/>
                    </a:lnTo>
                    <a:lnTo>
                      <a:pt x="2181" y="71"/>
                    </a:lnTo>
                    <a:lnTo>
                      <a:pt x="2206" y="98"/>
                    </a:lnTo>
                    <a:lnTo>
                      <a:pt x="2226" y="130"/>
                    </a:lnTo>
                    <a:lnTo>
                      <a:pt x="2241" y="165"/>
                    </a:lnTo>
                    <a:lnTo>
                      <a:pt x="2249" y="202"/>
                    </a:lnTo>
                    <a:lnTo>
                      <a:pt x="2252" y="241"/>
                    </a:lnTo>
                    <a:lnTo>
                      <a:pt x="2252" y="1135"/>
                    </a:lnTo>
                    <a:lnTo>
                      <a:pt x="2249" y="1174"/>
                    </a:lnTo>
                    <a:lnTo>
                      <a:pt x="2241" y="1211"/>
                    </a:lnTo>
                    <a:lnTo>
                      <a:pt x="2226" y="1244"/>
                    </a:lnTo>
                    <a:lnTo>
                      <a:pt x="2206" y="1276"/>
                    </a:lnTo>
                    <a:lnTo>
                      <a:pt x="2181" y="1305"/>
                    </a:lnTo>
                    <a:lnTo>
                      <a:pt x="2154" y="1328"/>
                    </a:lnTo>
                    <a:lnTo>
                      <a:pt x="2122" y="1348"/>
                    </a:lnTo>
                    <a:lnTo>
                      <a:pt x="2088" y="1363"/>
                    </a:lnTo>
                    <a:lnTo>
                      <a:pt x="2051" y="1371"/>
                    </a:lnTo>
                    <a:lnTo>
                      <a:pt x="2012" y="1374"/>
                    </a:lnTo>
                    <a:lnTo>
                      <a:pt x="1654" y="1374"/>
                    </a:lnTo>
                    <a:lnTo>
                      <a:pt x="1686" y="1389"/>
                    </a:lnTo>
                    <a:lnTo>
                      <a:pt x="1713" y="1408"/>
                    </a:lnTo>
                    <a:lnTo>
                      <a:pt x="1738" y="1432"/>
                    </a:lnTo>
                    <a:lnTo>
                      <a:pt x="1757" y="1460"/>
                    </a:lnTo>
                    <a:lnTo>
                      <a:pt x="1772" y="1491"/>
                    </a:lnTo>
                    <a:lnTo>
                      <a:pt x="1781" y="1524"/>
                    </a:lnTo>
                    <a:lnTo>
                      <a:pt x="1784" y="1560"/>
                    </a:lnTo>
                    <a:lnTo>
                      <a:pt x="1781" y="1586"/>
                    </a:lnTo>
                    <a:lnTo>
                      <a:pt x="1773" y="1610"/>
                    </a:lnTo>
                    <a:lnTo>
                      <a:pt x="1759" y="1630"/>
                    </a:lnTo>
                    <a:lnTo>
                      <a:pt x="1742" y="1648"/>
                    </a:lnTo>
                    <a:lnTo>
                      <a:pt x="1721" y="1661"/>
                    </a:lnTo>
                    <a:lnTo>
                      <a:pt x="1698" y="1669"/>
                    </a:lnTo>
                    <a:lnTo>
                      <a:pt x="1671" y="1672"/>
                    </a:lnTo>
                    <a:lnTo>
                      <a:pt x="1054" y="1672"/>
                    </a:lnTo>
                    <a:lnTo>
                      <a:pt x="1071" y="1916"/>
                    </a:lnTo>
                    <a:lnTo>
                      <a:pt x="1070" y="1951"/>
                    </a:lnTo>
                    <a:lnTo>
                      <a:pt x="1065" y="1986"/>
                    </a:lnTo>
                    <a:lnTo>
                      <a:pt x="1053" y="2018"/>
                    </a:lnTo>
                    <a:lnTo>
                      <a:pt x="1036" y="2048"/>
                    </a:lnTo>
                    <a:lnTo>
                      <a:pt x="1015" y="2076"/>
                    </a:lnTo>
                    <a:lnTo>
                      <a:pt x="991" y="2100"/>
                    </a:lnTo>
                    <a:lnTo>
                      <a:pt x="991" y="2172"/>
                    </a:lnTo>
                    <a:lnTo>
                      <a:pt x="988" y="2206"/>
                    </a:lnTo>
                    <a:lnTo>
                      <a:pt x="979" y="2238"/>
                    </a:lnTo>
                    <a:lnTo>
                      <a:pt x="964" y="2268"/>
                    </a:lnTo>
                    <a:lnTo>
                      <a:pt x="947" y="2294"/>
                    </a:lnTo>
                    <a:lnTo>
                      <a:pt x="923" y="2317"/>
                    </a:lnTo>
                    <a:lnTo>
                      <a:pt x="897" y="2336"/>
                    </a:lnTo>
                    <a:lnTo>
                      <a:pt x="867" y="2349"/>
                    </a:lnTo>
                    <a:lnTo>
                      <a:pt x="835" y="2359"/>
                    </a:lnTo>
                    <a:lnTo>
                      <a:pt x="801" y="2362"/>
                    </a:lnTo>
                    <a:lnTo>
                      <a:pt x="270" y="2362"/>
                    </a:lnTo>
                    <a:lnTo>
                      <a:pt x="237" y="2359"/>
                    </a:lnTo>
                    <a:lnTo>
                      <a:pt x="204" y="2349"/>
                    </a:lnTo>
                    <a:lnTo>
                      <a:pt x="174" y="2336"/>
                    </a:lnTo>
                    <a:lnTo>
                      <a:pt x="148" y="2317"/>
                    </a:lnTo>
                    <a:lnTo>
                      <a:pt x="125" y="2294"/>
                    </a:lnTo>
                    <a:lnTo>
                      <a:pt x="107" y="2268"/>
                    </a:lnTo>
                    <a:lnTo>
                      <a:pt x="92" y="2238"/>
                    </a:lnTo>
                    <a:lnTo>
                      <a:pt x="83" y="2206"/>
                    </a:lnTo>
                    <a:lnTo>
                      <a:pt x="80" y="2172"/>
                    </a:lnTo>
                    <a:lnTo>
                      <a:pt x="80" y="2100"/>
                    </a:lnTo>
                    <a:lnTo>
                      <a:pt x="56" y="2076"/>
                    </a:lnTo>
                    <a:lnTo>
                      <a:pt x="35" y="2048"/>
                    </a:lnTo>
                    <a:lnTo>
                      <a:pt x="18" y="2019"/>
                    </a:lnTo>
                    <a:lnTo>
                      <a:pt x="6" y="1986"/>
                    </a:lnTo>
                    <a:lnTo>
                      <a:pt x="0" y="1951"/>
                    </a:lnTo>
                    <a:lnTo>
                      <a:pt x="0" y="1916"/>
                    </a:lnTo>
                    <a:lnTo>
                      <a:pt x="37" y="1390"/>
                    </a:lnTo>
                    <a:lnTo>
                      <a:pt x="43" y="1348"/>
                    </a:lnTo>
                    <a:lnTo>
                      <a:pt x="53" y="1309"/>
                    </a:lnTo>
                    <a:lnTo>
                      <a:pt x="68" y="1274"/>
                    </a:lnTo>
                    <a:lnTo>
                      <a:pt x="85" y="1243"/>
                    </a:lnTo>
                    <a:lnTo>
                      <a:pt x="105" y="1215"/>
                    </a:lnTo>
                    <a:lnTo>
                      <a:pt x="127" y="1191"/>
                    </a:lnTo>
                    <a:lnTo>
                      <a:pt x="151" y="1169"/>
                    </a:lnTo>
                    <a:lnTo>
                      <a:pt x="177" y="1150"/>
                    </a:lnTo>
                    <a:lnTo>
                      <a:pt x="204" y="1136"/>
                    </a:lnTo>
                    <a:lnTo>
                      <a:pt x="231" y="1123"/>
                    </a:lnTo>
                    <a:lnTo>
                      <a:pt x="259" y="1113"/>
                    </a:lnTo>
                    <a:lnTo>
                      <a:pt x="233" y="1076"/>
                    </a:lnTo>
                    <a:lnTo>
                      <a:pt x="213" y="1035"/>
                    </a:lnTo>
                    <a:lnTo>
                      <a:pt x="199" y="992"/>
                    </a:lnTo>
                    <a:lnTo>
                      <a:pt x="190" y="946"/>
                    </a:lnTo>
                    <a:lnTo>
                      <a:pt x="187" y="899"/>
                    </a:lnTo>
                    <a:lnTo>
                      <a:pt x="191" y="851"/>
                    </a:lnTo>
                    <a:lnTo>
                      <a:pt x="201" y="805"/>
                    </a:lnTo>
                    <a:lnTo>
                      <a:pt x="217" y="762"/>
                    </a:lnTo>
                    <a:lnTo>
                      <a:pt x="239" y="721"/>
                    </a:lnTo>
                    <a:lnTo>
                      <a:pt x="264" y="683"/>
                    </a:lnTo>
                    <a:lnTo>
                      <a:pt x="295" y="651"/>
                    </a:lnTo>
                    <a:lnTo>
                      <a:pt x="330" y="621"/>
                    </a:lnTo>
                    <a:lnTo>
                      <a:pt x="369" y="596"/>
                    </a:lnTo>
                    <a:lnTo>
                      <a:pt x="410" y="577"/>
                    </a:lnTo>
                    <a:lnTo>
                      <a:pt x="410" y="241"/>
                    </a:lnTo>
                    <a:lnTo>
                      <a:pt x="413" y="202"/>
                    </a:lnTo>
                    <a:lnTo>
                      <a:pt x="423" y="165"/>
                    </a:lnTo>
                    <a:lnTo>
                      <a:pt x="436" y="130"/>
                    </a:lnTo>
                    <a:lnTo>
                      <a:pt x="456" y="98"/>
                    </a:lnTo>
                    <a:lnTo>
                      <a:pt x="481" y="71"/>
                    </a:lnTo>
                    <a:lnTo>
                      <a:pt x="508" y="46"/>
                    </a:lnTo>
                    <a:lnTo>
                      <a:pt x="540" y="27"/>
                    </a:lnTo>
                    <a:lnTo>
                      <a:pt x="574" y="13"/>
                    </a:lnTo>
                    <a:lnTo>
                      <a:pt x="611" y="3"/>
                    </a:lnTo>
                    <a:lnTo>
                      <a:pt x="650"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27"/>
              <p:cNvSpPr>
                <a:spLocks noEditPoints="1"/>
              </p:cNvSpPr>
              <p:nvPr/>
            </p:nvSpPr>
            <p:spPr bwMode="auto">
              <a:xfrm>
                <a:off x="4845051" y="2153920"/>
                <a:ext cx="366713" cy="328613"/>
              </a:xfrm>
              <a:custGeom>
                <a:avLst/>
                <a:gdLst>
                  <a:gd name="T0" fmla="*/ 979 w 1618"/>
                  <a:gd name="T1" fmla="*/ 1234 h 1447"/>
                  <a:gd name="T2" fmla="*/ 1065 w 1618"/>
                  <a:gd name="T3" fmla="*/ 1362 h 1447"/>
                  <a:gd name="T4" fmla="*/ 1108 w 1618"/>
                  <a:gd name="T5" fmla="*/ 1373 h 1447"/>
                  <a:gd name="T6" fmla="*/ 1138 w 1618"/>
                  <a:gd name="T7" fmla="*/ 1404 h 1447"/>
                  <a:gd name="T8" fmla="*/ 1149 w 1618"/>
                  <a:gd name="T9" fmla="*/ 1447 h 1447"/>
                  <a:gd name="T10" fmla="*/ 519 w 1618"/>
                  <a:gd name="T11" fmla="*/ 1369 h 1447"/>
                  <a:gd name="T12" fmla="*/ 553 w 1618"/>
                  <a:gd name="T13" fmla="*/ 1362 h 1447"/>
                  <a:gd name="T14" fmla="*/ 639 w 1618"/>
                  <a:gd name="T15" fmla="*/ 1234 h 1447"/>
                  <a:gd name="T16" fmla="*/ 539 w 1618"/>
                  <a:gd name="T17" fmla="*/ 0 h 1447"/>
                  <a:gd name="T18" fmla="*/ 1079 w 1618"/>
                  <a:gd name="T19" fmla="*/ 0 h 1447"/>
                  <a:gd name="T20" fmla="*/ 1490 w 1618"/>
                  <a:gd name="T21" fmla="*/ 0 h 1447"/>
                  <a:gd name="T22" fmla="*/ 1540 w 1618"/>
                  <a:gd name="T23" fmla="*/ 10 h 1447"/>
                  <a:gd name="T24" fmla="*/ 1580 w 1618"/>
                  <a:gd name="T25" fmla="*/ 37 h 1447"/>
                  <a:gd name="T26" fmla="*/ 1608 w 1618"/>
                  <a:gd name="T27" fmla="*/ 78 h 1447"/>
                  <a:gd name="T28" fmla="*/ 1618 w 1618"/>
                  <a:gd name="T29" fmla="*/ 128 h 1447"/>
                  <a:gd name="T30" fmla="*/ 1618 w 1618"/>
                  <a:gd name="T31" fmla="*/ 467 h 1447"/>
                  <a:gd name="T32" fmla="*/ 1618 w 1618"/>
                  <a:gd name="T33" fmla="*/ 681 h 1447"/>
                  <a:gd name="T34" fmla="*/ 1618 w 1618"/>
                  <a:gd name="T35" fmla="*/ 1022 h 1447"/>
                  <a:gd name="T36" fmla="*/ 1608 w 1618"/>
                  <a:gd name="T37" fmla="*/ 1071 h 1447"/>
                  <a:gd name="T38" fmla="*/ 1580 w 1618"/>
                  <a:gd name="T39" fmla="*/ 1111 h 1447"/>
                  <a:gd name="T40" fmla="*/ 1540 w 1618"/>
                  <a:gd name="T41" fmla="*/ 1139 h 1447"/>
                  <a:gd name="T42" fmla="*/ 1490 w 1618"/>
                  <a:gd name="T43" fmla="*/ 1149 h 1447"/>
                  <a:gd name="T44" fmla="*/ 455 w 1618"/>
                  <a:gd name="T45" fmla="*/ 1117 h 1447"/>
                  <a:gd name="T46" fmla="*/ 407 w 1618"/>
                  <a:gd name="T47" fmla="*/ 1064 h 1447"/>
                  <a:gd name="T48" fmla="*/ 350 w 1618"/>
                  <a:gd name="T49" fmla="*/ 1025 h 1447"/>
                  <a:gd name="T50" fmla="*/ 290 w 1618"/>
                  <a:gd name="T51" fmla="*/ 1000 h 1447"/>
                  <a:gd name="T52" fmla="*/ 304 w 1618"/>
                  <a:gd name="T53" fmla="*/ 979 h 1447"/>
                  <a:gd name="T54" fmla="*/ 1490 w 1618"/>
                  <a:gd name="T55" fmla="*/ 128 h 1447"/>
                  <a:gd name="T56" fmla="*/ 128 w 1618"/>
                  <a:gd name="T57" fmla="*/ 460 h 1447"/>
                  <a:gd name="T58" fmla="*/ 53 w 1618"/>
                  <a:gd name="T59" fmla="*/ 442 h 1447"/>
                  <a:gd name="T60" fmla="*/ 6 w 1618"/>
                  <a:gd name="T61" fmla="*/ 439 h 1447"/>
                  <a:gd name="T62" fmla="*/ 0 w 1618"/>
                  <a:gd name="T63" fmla="*/ 128 h 1447"/>
                  <a:gd name="T64" fmla="*/ 10 w 1618"/>
                  <a:gd name="T65" fmla="*/ 78 h 1447"/>
                  <a:gd name="T66" fmla="*/ 38 w 1618"/>
                  <a:gd name="T67" fmla="*/ 37 h 1447"/>
                  <a:gd name="T68" fmla="*/ 78 w 1618"/>
                  <a:gd name="T69" fmla="*/ 10 h 1447"/>
                  <a:gd name="T70" fmla="*/ 128 w 1618"/>
                  <a:gd name="T71" fmla="*/ 0 h 1447"/>
                  <a:gd name="T72" fmla="*/ 466 w 1618"/>
                  <a:gd name="T73" fmla="*/ 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8" h="1447">
                    <a:moveTo>
                      <a:pt x="639" y="1234"/>
                    </a:moveTo>
                    <a:lnTo>
                      <a:pt x="979" y="1234"/>
                    </a:lnTo>
                    <a:lnTo>
                      <a:pt x="979" y="1362"/>
                    </a:lnTo>
                    <a:lnTo>
                      <a:pt x="1065" y="1362"/>
                    </a:lnTo>
                    <a:lnTo>
                      <a:pt x="1087" y="1365"/>
                    </a:lnTo>
                    <a:lnTo>
                      <a:pt x="1108" y="1373"/>
                    </a:lnTo>
                    <a:lnTo>
                      <a:pt x="1125" y="1387"/>
                    </a:lnTo>
                    <a:lnTo>
                      <a:pt x="1138" y="1404"/>
                    </a:lnTo>
                    <a:lnTo>
                      <a:pt x="1147" y="1424"/>
                    </a:lnTo>
                    <a:lnTo>
                      <a:pt x="1149" y="1447"/>
                    </a:lnTo>
                    <a:lnTo>
                      <a:pt x="524" y="1447"/>
                    </a:lnTo>
                    <a:lnTo>
                      <a:pt x="519" y="1369"/>
                    </a:lnTo>
                    <a:lnTo>
                      <a:pt x="535" y="1364"/>
                    </a:lnTo>
                    <a:lnTo>
                      <a:pt x="553" y="1362"/>
                    </a:lnTo>
                    <a:lnTo>
                      <a:pt x="639" y="1362"/>
                    </a:lnTo>
                    <a:lnTo>
                      <a:pt x="639" y="1234"/>
                    </a:lnTo>
                    <a:close/>
                    <a:moveTo>
                      <a:pt x="466" y="0"/>
                    </a:moveTo>
                    <a:lnTo>
                      <a:pt x="539" y="0"/>
                    </a:lnTo>
                    <a:lnTo>
                      <a:pt x="1011" y="0"/>
                    </a:lnTo>
                    <a:lnTo>
                      <a:pt x="1079" y="0"/>
                    </a:lnTo>
                    <a:lnTo>
                      <a:pt x="1152" y="0"/>
                    </a:lnTo>
                    <a:lnTo>
                      <a:pt x="1490" y="0"/>
                    </a:lnTo>
                    <a:lnTo>
                      <a:pt x="1516" y="2"/>
                    </a:lnTo>
                    <a:lnTo>
                      <a:pt x="1540" y="10"/>
                    </a:lnTo>
                    <a:lnTo>
                      <a:pt x="1561" y="21"/>
                    </a:lnTo>
                    <a:lnTo>
                      <a:pt x="1580" y="37"/>
                    </a:lnTo>
                    <a:lnTo>
                      <a:pt x="1596" y="56"/>
                    </a:lnTo>
                    <a:lnTo>
                      <a:pt x="1608" y="78"/>
                    </a:lnTo>
                    <a:lnTo>
                      <a:pt x="1615" y="101"/>
                    </a:lnTo>
                    <a:lnTo>
                      <a:pt x="1618" y="128"/>
                    </a:lnTo>
                    <a:lnTo>
                      <a:pt x="1618" y="358"/>
                    </a:lnTo>
                    <a:lnTo>
                      <a:pt x="1618" y="467"/>
                    </a:lnTo>
                    <a:lnTo>
                      <a:pt x="1618" y="574"/>
                    </a:lnTo>
                    <a:lnTo>
                      <a:pt x="1618" y="681"/>
                    </a:lnTo>
                    <a:lnTo>
                      <a:pt x="1618" y="790"/>
                    </a:lnTo>
                    <a:lnTo>
                      <a:pt x="1618" y="1022"/>
                    </a:lnTo>
                    <a:lnTo>
                      <a:pt x="1615" y="1047"/>
                    </a:lnTo>
                    <a:lnTo>
                      <a:pt x="1608" y="1071"/>
                    </a:lnTo>
                    <a:lnTo>
                      <a:pt x="1596" y="1092"/>
                    </a:lnTo>
                    <a:lnTo>
                      <a:pt x="1580" y="1111"/>
                    </a:lnTo>
                    <a:lnTo>
                      <a:pt x="1561" y="1127"/>
                    </a:lnTo>
                    <a:lnTo>
                      <a:pt x="1540" y="1139"/>
                    </a:lnTo>
                    <a:lnTo>
                      <a:pt x="1516" y="1146"/>
                    </a:lnTo>
                    <a:lnTo>
                      <a:pt x="1490" y="1149"/>
                    </a:lnTo>
                    <a:lnTo>
                      <a:pt x="475" y="1149"/>
                    </a:lnTo>
                    <a:lnTo>
                      <a:pt x="455" y="1117"/>
                    </a:lnTo>
                    <a:lnTo>
                      <a:pt x="432" y="1088"/>
                    </a:lnTo>
                    <a:lnTo>
                      <a:pt x="407" y="1064"/>
                    </a:lnTo>
                    <a:lnTo>
                      <a:pt x="379" y="1043"/>
                    </a:lnTo>
                    <a:lnTo>
                      <a:pt x="350" y="1025"/>
                    </a:lnTo>
                    <a:lnTo>
                      <a:pt x="320" y="1011"/>
                    </a:lnTo>
                    <a:lnTo>
                      <a:pt x="290" y="1000"/>
                    </a:lnTo>
                    <a:lnTo>
                      <a:pt x="298" y="990"/>
                    </a:lnTo>
                    <a:lnTo>
                      <a:pt x="304" y="979"/>
                    </a:lnTo>
                    <a:lnTo>
                      <a:pt x="1490" y="979"/>
                    </a:lnTo>
                    <a:lnTo>
                      <a:pt x="1490" y="128"/>
                    </a:lnTo>
                    <a:lnTo>
                      <a:pt x="128" y="128"/>
                    </a:lnTo>
                    <a:lnTo>
                      <a:pt x="128" y="460"/>
                    </a:lnTo>
                    <a:lnTo>
                      <a:pt x="91" y="448"/>
                    </a:lnTo>
                    <a:lnTo>
                      <a:pt x="53" y="442"/>
                    </a:lnTo>
                    <a:lnTo>
                      <a:pt x="13" y="438"/>
                    </a:lnTo>
                    <a:lnTo>
                      <a:pt x="6" y="439"/>
                    </a:lnTo>
                    <a:lnTo>
                      <a:pt x="0" y="439"/>
                    </a:lnTo>
                    <a:lnTo>
                      <a:pt x="0" y="128"/>
                    </a:lnTo>
                    <a:lnTo>
                      <a:pt x="3" y="101"/>
                    </a:lnTo>
                    <a:lnTo>
                      <a:pt x="10" y="78"/>
                    </a:lnTo>
                    <a:lnTo>
                      <a:pt x="22" y="56"/>
                    </a:lnTo>
                    <a:lnTo>
                      <a:pt x="38" y="37"/>
                    </a:lnTo>
                    <a:lnTo>
                      <a:pt x="57" y="21"/>
                    </a:lnTo>
                    <a:lnTo>
                      <a:pt x="78" y="10"/>
                    </a:lnTo>
                    <a:lnTo>
                      <a:pt x="102" y="2"/>
                    </a:lnTo>
                    <a:lnTo>
                      <a:pt x="128" y="0"/>
                    </a:lnTo>
                    <a:lnTo>
                      <a:pt x="390" y="0"/>
                    </a:lnTo>
                    <a:lnTo>
                      <a:pt x="466"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28"/>
              <p:cNvSpPr>
                <a:spLocks noEditPoints="1"/>
              </p:cNvSpPr>
              <p:nvPr/>
            </p:nvSpPr>
            <p:spPr bwMode="auto">
              <a:xfrm>
                <a:off x="4751388" y="2279333"/>
                <a:ext cx="192088" cy="360363"/>
              </a:xfrm>
              <a:custGeom>
                <a:avLst/>
                <a:gdLst>
                  <a:gd name="T0" fmla="*/ 448 w 847"/>
                  <a:gd name="T1" fmla="*/ 539 h 1585"/>
                  <a:gd name="T2" fmla="*/ 512 w 847"/>
                  <a:gd name="T3" fmla="*/ 540 h 1585"/>
                  <a:gd name="T4" fmla="*/ 584 w 847"/>
                  <a:gd name="T5" fmla="*/ 544 h 1585"/>
                  <a:gd name="T6" fmla="*/ 649 w 847"/>
                  <a:gd name="T7" fmla="*/ 553 h 1585"/>
                  <a:gd name="T8" fmla="*/ 686 w 847"/>
                  <a:gd name="T9" fmla="*/ 563 h 1585"/>
                  <a:gd name="T10" fmla="*/ 724 w 847"/>
                  <a:gd name="T11" fmla="*/ 582 h 1585"/>
                  <a:gd name="T12" fmla="*/ 758 w 847"/>
                  <a:gd name="T13" fmla="*/ 611 h 1585"/>
                  <a:gd name="T14" fmla="*/ 787 w 847"/>
                  <a:gd name="T15" fmla="*/ 651 h 1585"/>
                  <a:gd name="T16" fmla="*/ 806 w 847"/>
                  <a:gd name="T17" fmla="*/ 703 h 1585"/>
                  <a:gd name="T18" fmla="*/ 847 w 847"/>
                  <a:gd name="T19" fmla="*/ 1260 h 1585"/>
                  <a:gd name="T20" fmla="*/ 842 w 847"/>
                  <a:gd name="T21" fmla="*/ 1299 h 1585"/>
                  <a:gd name="T22" fmla="*/ 821 w 847"/>
                  <a:gd name="T23" fmla="*/ 1336 h 1585"/>
                  <a:gd name="T24" fmla="*/ 787 w 847"/>
                  <a:gd name="T25" fmla="*/ 1362 h 1585"/>
                  <a:gd name="T26" fmla="*/ 766 w 847"/>
                  <a:gd name="T27" fmla="*/ 1508 h 1585"/>
                  <a:gd name="T28" fmla="*/ 755 w 847"/>
                  <a:gd name="T29" fmla="*/ 1547 h 1585"/>
                  <a:gd name="T30" fmla="*/ 728 w 847"/>
                  <a:gd name="T31" fmla="*/ 1574 h 1585"/>
                  <a:gd name="T32" fmla="*/ 689 w 847"/>
                  <a:gd name="T33" fmla="*/ 1585 h 1585"/>
                  <a:gd name="T34" fmla="*/ 137 w 847"/>
                  <a:gd name="T35" fmla="*/ 1583 h 1585"/>
                  <a:gd name="T36" fmla="*/ 104 w 847"/>
                  <a:gd name="T37" fmla="*/ 1563 h 1585"/>
                  <a:gd name="T38" fmla="*/ 83 w 847"/>
                  <a:gd name="T39" fmla="*/ 1528 h 1585"/>
                  <a:gd name="T40" fmla="*/ 81 w 847"/>
                  <a:gd name="T41" fmla="*/ 1368 h 1585"/>
                  <a:gd name="T42" fmla="*/ 41 w 847"/>
                  <a:gd name="T43" fmla="*/ 1350 h 1585"/>
                  <a:gd name="T44" fmla="*/ 14 w 847"/>
                  <a:gd name="T45" fmla="*/ 1318 h 1585"/>
                  <a:gd name="T46" fmla="*/ 1 w 847"/>
                  <a:gd name="T47" fmla="*/ 1279 h 1585"/>
                  <a:gd name="T48" fmla="*/ 37 w 847"/>
                  <a:gd name="T49" fmla="*/ 734 h 1585"/>
                  <a:gd name="T50" fmla="*/ 50 w 847"/>
                  <a:gd name="T51" fmla="*/ 675 h 1585"/>
                  <a:gd name="T52" fmla="*/ 74 w 847"/>
                  <a:gd name="T53" fmla="*/ 630 h 1585"/>
                  <a:gd name="T54" fmla="*/ 106 w 847"/>
                  <a:gd name="T55" fmla="*/ 595 h 1585"/>
                  <a:gd name="T56" fmla="*/ 143 w 847"/>
                  <a:gd name="T57" fmla="*/ 572 h 1585"/>
                  <a:gd name="T58" fmla="*/ 181 w 847"/>
                  <a:gd name="T59" fmla="*/ 557 h 1585"/>
                  <a:gd name="T60" fmla="*/ 229 w 847"/>
                  <a:gd name="T61" fmla="*/ 549 h 1585"/>
                  <a:gd name="T62" fmla="*/ 299 w 847"/>
                  <a:gd name="T63" fmla="*/ 542 h 1585"/>
                  <a:gd name="T64" fmla="*/ 369 w 847"/>
                  <a:gd name="T65" fmla="*/ 539 h 1585"/>
                  <a:gd name="T66" fmla="*/ 424 w 847"/>
                  <a:gd name="T67" fmla="*/ 539 h 1585"/>
                  <a:gd name="T68" fmla="*/ 462 w 847"/>
                  <a:gd name="T69" fmla="*/ 4 h 1585"/>
                  <a:gd name="T70" fmla="*/ 531 w 847"/>
                  <a:gd name="T71" fmla="*/ 27 h 1585"/>
                  <a:gd name="T72" fmla="*/ 589 w 847"/>
                  <a:gd name="T73" fmla="*/ 69 h 1585"/>
                  <a:gd name="T74" fmla="*/ 633 w 847"/>
                  <a:gd name="T75" fmla="*/ 128 h 1585"/>
                  <a:gd name="T76" fmla="*/ 656 w 847"/>
                  <a:gd name="T77" fmla="*/ 198 h 1585"/>
                  <a:gd name="T78" fmla="*/ 657 w 847"/>
                  <a:gd name="T79" fmla="*/ 274 h 1585"/>
                  <a:gd name="T80" fmla="*/ 634 w 847"/>
                  <a:gd name="T81" fmla="*/ 346 h 1585"/>
                  <a:gd name="T82" fmla="*/ 592 w 847"/>
                  <a:gd name="T83" fmla="*/ 405 h 1585"/>
                  <a:gd name="T84" fmla="*/ 532 w 847"/>
                  <a:gd name="T85" fmla="*/ 448 h 1585"/>
                  <a:gd name="T86" fmla="*/ 462 w 847"/>
                  <a:gd name="T87" fmla="*/ 473 h 1585"/>
                  <a:gd name="T88" fmla="*/ 385 w 847"/>
                  <a:gd name="T89" fmla="*/ 473 h 1585"/>
                  <a:gd name="T90" fmla="*/ 315 w 847"/>
                  <a:gd name="T91" fmla="*/ 448 h 1585"/>
                  <a:gd name="T92" fmla="*/ 256 w 847"/>
                  <a:gd name="T93" fmla="*/ 405 h 1585"/>
                  <a:gd name="T94" fmla="*/ 213 w 847"/>
                  <a:gd name="T95" fmla="*/ 346 h 1585"/>
                  <a:gd name="T96" fmla="*/ 190 w 847"/>
                  <a:gd name="T97" fmla="*/ 274 h 1585"/>
                  <a:gd name="T98" fmla="*/ 191 w 847"/>
                  <a:gd name="T99" fmla="*/ 198 h 1585"/>
                  <a:gd name="T100" fmla="*/ 214 w 847"/>
                  <a:gd name="T101" fmla="*/ 128 h 1585"/>
                  <a:gd name="T102" fmla="*/ 258 w 847"/>
                  <a:gd name="T103" fmla="*/ 69 h 1585"/>
                  <a:gd name="T104" fmla="*/ 316 w 847"/>
                  <a:gd name="T105" fmla="*/ 27 h 1585"/>
                  <a:gd name="T106" fmla="*/ 386 w 847"/>
                  <a:gd name="T107" fmla="*/ 4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7" h="1585">
                    <a:moveTo>
                      <a:pt x="424" y="539"/>
                    </a:moveTo>
                    <a:lnTo>
                      <a:pt x="448" y="539"/>
                    </a:lnTo>
                    <a:lnTo>
                      <a:pt x="477" y="539"/>
                    </a:lnTo>
                    <a:lnTo>
                      <a:pt x="512" y="540"/>
                    </a:lnTo>
                    <a:lnTo>
                      <a:pt x="547" y="542"/>
                    </a:lnTo>
                    <a:lnTo>
                      <a:pt x="584" y="544"/>
                    </a:lnTo>
                    <a:lnTo>
                      <a:pt x="618" y="549"/>
                    </a:lnTo>
                    <a:lnTo>
                      <a:pt x="649" y="553"/>
                    </a:lnTo>
                    <a:lnTo>
                      <a:pt x="667" y="557"/>
                    </a:lnTo>
                    <a:lnTo>
                      <a:pt x="686" y="563"/>
                    </a:lnTo>
                    <a:lnTo>
                      <a:pt x="705" y="572"/>
                    </a:lnTo>
                    <a:lnTo>
                      <a:pt x="724" y="582"/>
                    </a:lnTo>
                    <a:lnTo>
                      <a:pt x="742" y="595"/>
                    </a:lnTo>
                    <a:lnTo>
                      <a:pt x="758" y="611"/>
                    </a:lnTo>
                    <a:lnTo>
                      <a:pt x="773" y="630"/>
                    </a:lnTo>
                    <a:lnTo>
                      <a:pt x="787" y="651"/>
                    </a:lnTo>
                    <a:lnTo>
                      <a:pt x="798" y="675"/>
                    </a:lnTo>
                    <a:lnTo>
                      <a:pt x="806" y="703"/>
                    </a:lnTo>
                    <a:lnTo>
                      <a:pt x="810" y="734"/>
                    </a:lnTo>
                    <a:lnTo>
                      <a:pt x="847" y="1260"/>
                    </a:lnTo>
                    <a:lnTo>
                      <a:pt x="846" y="1280"/>
                    </a:lnTo>
                    <a:lnTo>
                      <a:pt x="842" y="1299"/>
                    </a:lnTo>
                    <a:lnTo>
                      <a:pt x="833" y="1318"/>
                    </a:lnTo>
                    <a:lnTo>
                      <a:pt x="821" y="1336"/>
                    </a:lnTo>
                    <a:lnTo>
                      <a:pt x="806" y="1350"/>
                    </a:lnTo>
                    <a:lnTo>
                      <a:pt x="787" y="1362"/>
                    </a:lnTo>
                    <a:lnTo>
                      <a:pt x="766" y="1368"/>
                    </a:lnTo>
                    <a:lnTo>
                      <a:pt x="766" y="1508"/>
                    </a:lnTo>
                    <a:lnTo>
                      <a:pt x="764" y="1528"/>
                    </a:lnTo>
                    <a:lnTo>
                      <a:pt x="755" y="1547"/>
                    </a:lnTo>
                    <a:lnTo>
                      <a:pt x="744" y="1563"/>
                    </a:lnTo>
                    <a:lnTo>
                      <a:pt x="728" y="1574"/>
                    </a:lnTo>
                    <a:lnTo>
                      <a:pt x="710" y="1583"/>
                    </a:lnTo>
                    <a:lnTo>
                      <a:pt x="689" y="1585"/>
                    </a:lnTo>
                    <a:lnTo>
                      <a:pt x="158" y="1585"/>
                    </a:lnTo>
                    <a:lnTo>
                      <a:pt x="137" y="1583"/>
                    </a:lnTo>
                    <a:lnTo>
                      <a:pt x="119" y="1574"/>
                    </a:lnTo>
                    <a:lnTo>
                      <a:pt x="104" y="1563"/>
                    </a:lnTo>
                    <a:lnTo>
                      <a:pt x="92" y="1547"/>
                    </a:lnTo>
                    <a:lnTo>
                      <a:pt x="83" y="1528"/>
                    </a:lnTo>
                    <a:lnTo>
                      <a:pt x="81" y="1508"/>
                    </a:lnTo>
                    <a:lnTo>
                      <a:pt x="81" y="1368"/>
                    </a:lnTo>
                    <a:lnTo>
                      <a:pt x="59" y="1362"/>
                    </a:lnTo>
                    <a:lnTo>
                      <a:pt x="41" y="1350"/>
                    </a:lnTo>
                    <a:lnTo>
                      <a:pt x="26" y="1336"/>
                    </a:lnTo>
                    <a:lnTo>
                      <a:pt x="14" y="1318"/>
                    </a:lnTo>
                    <a:lnTo>
                      <a:pt x="5" y="1299"/>
                    </a:lnTo>
                    <a:lnTo>
                      <a:pt x="1" y="1279"/>
                    </a:lnTo>
                    <a:lnTo>
                      <a:pt x="0" y="1260"/>
                    </a:lnTo>
                    <a:lnTo>
                      <a:pt x="37" y="734"/>
                    </a:lnTo>
                    <a:lnTo>
                      <a:pt x="41" y="703"/>
                    </a:lnTo>
                    <a:lnTo>
                      <a:pt x="50" y="675"/>
                    </a:lnTo>
                    <a:lnTo>
                      <a:pt x="60" y="651"/>
                    </a:lnTo>
                    <a:lnTo>
                      <a:pt x="74" y="630"/>
                    </a:lnTo>
                    <a:lnTo>
                      <a:pt x="89" y="611"/>
                    </a:lnTo>
                    <a:lnTo>
                      <a:pt x="106" y="595"/>
                    </a:lnTo>
                    <a:lnTo>
                      <a:pt x="124" y="582"/>
                    </a:lnTo>
                    <a:lnTo>
                      <a:pt x="143" y="572"/>
                    </a:lnTo>
                    <a:lnTo>
                      <a:pt x="162" y="563"/>
                    </a:lnTo>
                    <a:lnTo>
                      <a:pt x="181" y="557"/>
                    </a:lnTo>
                    <a:lnTo>
                      <a:pt x="199" y="553"/>
                    </a:lnTo>
                    <a:lnTo>
                      <a:pt x="229" y="549"/>
                    </a:lnTo>
                    <a:lnTo>
                      <a:pt x="263" y="544"/>
                    </a:lnTo>
                    <a:lnTo>
                      <a:pt x="299" y="542"/>
                    </a:lnTo>
                    <a:lnTo>
                      <a:pt x="335" y="540"/>
                    </a:lnTo>
                    <a:lnTo>
                      <a:pt x="369" y="539"/>
                    </a:lnTo>
                    <a:lnTo>
                      <a:pt x="399" y="539"/>
                    </a:lnTo>
                    <a:lnTo>
                      <a:pt x="424" y="539"/>
                    </a:lnTo>
                    <a:close/>
                    <a:moveTo>
                      <a:pt x="424" y="0"/>
                    </a:moveTo>
                    <a:lnTo>
                      <a:pt x="462" y="4"/>
                    </a:lnTo>
                    <a:lnTo>
                      <a:pt x="498" y="12"/>
                    </a:lnTo>
                    <a:lnTo>
                      <a:pt x="531" y="27"/>
                    </a:lnTo>
                    <a:lnTo>
                      <a:pt x="562" y="46"/>
                    </a:lnTo>
                    <a:lnTo>
                      <a:pt x="589" y="69"/>
                    </a:lnTo>
                    <a:lnTo>
                      <a:pt x="613" y="97"/>
                    </a:lnTo>
                    <a:lnTo>
                      <a:pt x="633" y="128"/>
                    </a:lnTo>
                    <a:lnTo>
                      <a:pt x="646" y="161"/>
                    </a:lnTo>
                    <a:lnTo>
                      <a:pt x="656" y="198"/>
                    </a:lnTo>
                    <a:lnTo>
                      <a:pt x="659" y="236"/>
                    </a:lnTo>
                    <a:lnTo>
                      <a:pt x="657" y="274"/>
                    </a:lnTo>
                    <a:lnTo>
                      <a:pt x="648" y="311"/>
                    </a:lnTo>
                    <a:lnTo>
                      <a:pt x="634" y="346"/>
                    </a:lnTo>
                    <a:lnTo>
                      <a:pt x="615" y="377"/>
                    </a:lnTo>
                    <a:lnTo>
                      <a:pt x="592" y="405"/>
                    </a:lnTo>
                    <a:lnTo>
                      <a:pt x="564" y="428"/>
                    </a:lnTo>
                    <a:lnTo>
                      <a:pt x="532" y="448"/>
                    </a:lnTo>
                    <a:lnTo>
                      <a:pt x="499" y="463"/>
                    </a:lnTo>
                    <a:lnTo>
                      <a:pt x="462" y="473"/>
                    </a:lnTo>
                    <a:lnTo>
                      <a:pt x="424" y="476"/>
                    </a:lnTo>
                    <a:lnTo>
                      <a:pt x="385" y="473"/>
                    </a:lnTo>
                    <a:lnTo>
                      <a:pt x="349" y="463"/>
                    </a:lnTo>
                    <a:lnTo>
                      <a:pt x="315" y="448"/>
                    </a:lnTo>
                    <a:lnTo>
                      <a:pt x="283" y="428"/>
                    </a:lnTo>
                    <a:lnTo>
                      <a:pt x="256" y="405"/>
                    </a:lnTo>
                    <a:lnTo>
                      <a:pt x="232" y="377"/>
                    </a:lnTo>
                    <a:lnTo>
                      <a:pt x="213" y="346"/>
                    </a:lnTo>
                    <a:lnTo>
                      <a:pt x="200" y="311"/>
                    </a:lnTo>
                    <a:lnTo>
                      <a:pt x="190" y="274"/>
                    </a:lnTo>
                    <a:lnTo>
                      <a:pt x="188" y="236"/>
                    </a:lnTo>
                    <a:lnTo>
                      <a:pt x="191" y="198"/>
                    </a:lnTo>
                    <a:lnTo>
                      <a:pt x="201" y="161"/>
                    </a:lnTo>
                    <a:lnTo>
                      <a:pt x="214" y="128"/>
                    </a:lnTo>
                    <a:lnTo>
                      <a:pt x="235" y="97"/>
                    </a:lnTo>
                    <a:lnTo>
                      <a:pt x="258" y="69"/>
                    </a:lnTo>
                    <a:lnTo>
                      <a:pt x="285" y="46"/>
                    </a:lnTo>
                    <a:lnTo>
                      <a:pt x="316" y="27"/>
                    </a:lnTo>
                    <a:lnTo>
                      <a:pt x="350" y="12"/>
                    </a:lnTo>
                    <a:lnTo>
                      <a:pt x="386" y="4"/>
                    </a:lnTo>
                    <a:lnTo>
                      <a:pt x="42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415" name="Group 414"/>
          <p:cNvGrpSpPr>
            <a:grpSpLocks noChangeAspect="1"/>
          </p:cNvGrpSpPr>
          <p:nvPr/>
        </p:nvGrpSpPr>
        <p:grpSpPr>
          <a:xfrm>
            <a:off x="5937820" y="4486797"/>
            <a:ext cx="267642" cy="383828"/>
            <a:chOff x="6819900" y="2103120"/>
            <a:chExt cx="409575" cy="587375"/>
          </a:xfrm>
        </p:grpSpPr>
        <p:sp>
          <p:nvSpPr>
            <p:cNvPr id="416" name="Freeform 40"/>
            <p:cNvSpPr>
              <a:spLocks/>
            </p:cNvSpPr>
            <p:nvPr/>
          </p:nvSpPr>
          <p:spPr bwMode="auto">
            <a:xfrm>
              <a:off x="6819900" y="2103120"/>
              <a:ext cx="409575" cy="587375"/>
            </a:xfrm>
            <a:custGeom>
              <a:avLst/>
              <a:gdLst>
                <a:gd name="T0" fmla="*/ 658 w 1806"/>
                <a:gd name="T1" fmla="*/ 14 h 2586"/>
                <a:gd name="T2" fmla="*/ 783 w 1806"/>
                <a:gd name="T3" fmla="*/ 77 h 2586"/>
                <a:gd name="T4" fmla="*/ 874 w 1806"/>
                <a:gd name="T5" fmla="*/ 181 h 2586"/>
                <a:gd name="T6" fmla="*/ 922 w 1806"/>
                <a:gd name="T7" fmla="*/ 314 h 2586"/>
                <a:gd name="T8" fmla="*/ 917 w 1806"/>
                <a:gd name="T9" fmla="*/ 446 h 2586"/>
                <a:gd name="T10" fmla="*/ 869 w 1806"/>
                <a:gd name="T11" fmla="*/ 561 h 2586"/>
                <a:gd name="T12" fmla="*/ 868 w 1806"/>
                <a:gd name="T13" fmla="*/ 606 h 2586"/>
                <a:gd name="T14" fmla="*/ 965 w 1806"/>
                <a:gd name="T15" fmla="*/ 514 h 2586"/>
                <a:gd name="T16" fmla="*/ 1089 w 1806"/>
                <a:gd name="T17" fmla="*/ 460 h 2586"/>
                <a:gd name="T18" fmla="*/ 1232 w 1806"/>
                <a:gd name="T19" fmla="*/ 451 h 2586"/>
                <a:gd name="T20" fmla="*/ 1368 w 1806"/>
                <a:gd name="T21" fmla="*/ 494 h 2586"/>
                <a:gd name="T22" fmla="*/ 1479 w 1806"/>
                <a:gd name="T23" fmla="*/ 582 h 2586"/>
                <a:gd name="T24" fmla="*/ 1553 w 1806"/>
                <a:gd name="T25" fmla="*/ 701 h 2586"/>
                <a:gd name="T26" fmla="*/ 1580 w 1806"/>
                <a:gd name="T27" fmla="*/ 843 h 2586"/>
                <a:gd name="T28" fmla="*/ 1561 w 1806"/>
                <a:gd name="T29" fmla="*/ 970 h 2586"/>
                <a:gd name="T30" fmla="*/ 1503 w 1806"/>
                <a:gd name="T31" fmla="*/ 1083 h 2586"/>
                <a:gd name="T32" fmla="*/ 1533 w 1806"/>
                <a:gd name="T33" fmla="*/ 1132 h 2586"/>
                <a:gd name="T34" fmla="*/ 1618 w 1806"/>
                <a:gd name="T35" fmla="*/ 1177 h 2586"/>
                <a:gd name="T36" fmla="*/ 1693 w 1806"/>
                <a:gd name="T37" fmla="*/ 1249 h 2586"/>
                <a:gd name="T38" fmla="*/ 1745 w 1806"/>
                <a:gd name="T39" fmla="*/ 1351 h 2586"/>
                <a:gd name="T40" fmla="*/ 1806 w 1806"/>
                <a:gd name="T41" fmla="*/ 2073 h 2586"/>
                <a:gd name="T42" fmla="*/ 1790 w 1806"/>
                <a:gd name="T43" fmla="*/ 2175 h 2586"/>
                <a:gd name="T44" fmla="*/ 1735 w 1806"/>
                <a:gd name="T45" fmla="*/ 2260 h 2586"/>
                <a:gd name="T46" fmla="*/ 1706 w 1806"/>
                <a:gd name="T47" fmla="*/ 2417 h 2586"/>
                <a:gd name="T48" fmla="*/ 1660 w 1806"/>
                <a:gd name="T49" fmla="*/ 2513 h 2586"/>
                <a:gd name="T50" fmla="*/ 1575 w 1806"/>
                <a:gd name="T51" fmla="*/ 2573 h 2586"/>
                <a:gd name="T52" fmla="*/ 863 w 1806"/>
                <a:gd name="T53" fmla="*/ 2586 h 2586"/>
                <a:gd name="T54" fmla="*/ 759 w 1806"/>
                <a:gd name="T55" fmla="*/ 2559 h 2586"/>
                <a:gd name="T56" fmla="*/ 685 w 1806"/>
                <a:gd name="T57" fmla="*/ 2484 h 2586"/>
                <a:gd name="T58" fmla="*/ 657 w 1806"/>
                <a:gd name="T59" fmla="*/ 2380 h 2586"/>
                <a:gd name="T60" fmla="*/ 607 w 1806"/>
                <a:gd name="T61" fmla="*/ 2232 h 2586"/>
                <a:gd name="T62" fmla="*/ 565 w 1806"/>
                <a:gd name="T63" fmla="*/ 2138 h 2586"/>
                <a:gd name="T64" fmla="*/ 571 w 1806"/>
                <a:gd name="T65" fmla="*/ 1911 h 2586"/>
                <a:gd name="T66" fmla="*/ 212 w 1806"/>
                <a:gd name="T67" fmla="*/ 1899 h 2586"/>
                <a:gd name="T68" fmla="*/ 131 w 1806"/>
                <a:gd name="T69" fmla="*/ 1842 h 2586"/>
                <a:gd name="T70" fmla="*/ 89 w 1806"/>
                <a:gd name="T71" fmla="*/ 1751 h 2586"/>
                <a:gd name="T72" fmla="*/ 61 w 1806"/>
                <a:gd name="T73" fmla="*/ 1615 h 2586"/>
                <a:gd name="T74" fmla="*/ 12 w 1806"/>
                <a:gd name="T75" fmla="*/ 1534 h 2586"/>
                <a:gd name="T76" fmla="*/ 0 w 1806"/>
                <a:gd name="T77" fmla="*/ 1445 h 2586"/>
                <a:gd name="T78" fmla="*/ 55 w 1806"/>
                <a:gd name="T79" fmla="*/ 805 h 2586"/>
                <a:gd name="T80" fmla="*/ 103 w 1806"/>
                <a:gd name="T81" fmla="*/ 710 h 2586"/>
                <a:gd name="T82" fmla="*/ 173 w 1806"/>
                <a:gd name="T83" fmla="*/ 643 h 2586"/>
                <a:gd name="T84" fmla="*/ 253 w 1806"/>
                <a:gd name="T85" fmla="*/ 603 h 2586"/>
                <a:gd name="T86" fmla="*/ 235 w 1806"/>
                <a:gd name="T87" fmla="*/ 526 h 2586"/>
                <a:gd name="T88" fmla="*/ 201 w 1806"/>
                <a:gd name="T89" fmla="*/ 406 h 2586"/>
                <a:gd name="T90" fmla="*/ 212 w 1806"/>
                <a:gd name="T91" fmla="*/ 266 h 2586"/>
                <a:gd name="T92" fmla="*/ 276 w 1806"/>
                <a:gd name="T93" fmla="*/ 143 h 2586"/>
                <a:gd name="T94" fmla="*/ 380 w 1806"/>
                <a:gd name="T95" fmla="*/ 51 h 2586"/>
                <a:gd name="T96" fmla="*/ 512 w 1806"/>
                <a:gd name="T97" fmla="*/ 3 h 2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6" h="2586">
                  <a:moveTo>
                    <a:pt x="561" y="0"/>
                  </a:moveTo>
                  <a:lnTo>
                    <a:pt x="610" y="3"/>
                  </a:lnTo>
                  <a:lnTo>
                    <a:pt x="658" y="14"/>
                  </a:lnTo>
                  <a:lnTo>
                    <a:pt x="702" y="30"/>
                  </a:lnTo>
                  <a:lnTo>
                    <a:pt x="745" y="51"/>
                  </a:lnTo>
                  <a:lnTo>
                    <a:pt x="783" y="77"/>
                  </a:lnTo>
                  <a:lnTo>
                    <a:pt x="817" y="108"/>
                  </a:lnTo>
                  <a:lnTo>
                    <a:pt x="848" y="143"/>
                  </a:lnTo>
                  <a:lnTo>
                    <a:pt x="874" y="181"/>
                  </a:lnTo>
                  <a:lnTo>
                    <a:pt x="896" y="222"/>
                  </a:lnTo>
                  <a:lnTo>
                    <a:pt x="911" y="266"/>
                  </a:lnTo>
                  <a:lnTo>
                    <a:pt x="922" y="314"/>
                  </a:lnTo>
                  <a:lnTo>
                    <a:pt x="925" y="362"/>
                  </a:lnTo>
                  <a:lnTo>
                    <a:pt x="923" y="405"/>
                  </a:lnTo>
                  <a:lnTo>
                    <a:pt x="917" y="446"/>
                  </a:lnTo>
                  <a:lnTo>
                    <a:pt x="905" y="486"/>
                  </a:lnTo>
                  <a:lnTo>
                    <a:pt x="889" y="525"/>
                  </a:lnTo>
                  <a:lnTo>
                    <a:pt x="869" y="561"/>
                  </a:lnTo>
                  <a:lnTo>
                    <a:pt x="844" y="596"/>
                  </a:lnTo>
                  <a:lnTo>
                    <a:pt x="857" y="600"/>
                  </a:lnTo>
                  <a:lnTo>
                    <a:pt x="868" y="606"/>
                  </a:lnTo>
                  <a:lnTo>
                    <a:pt x="897" y="573"/>
                  </a:lnTo>
                  <a:lnTo>
                    <a:pt x="929" y="542"/>
                  </a:lnTo>
                  <a:lnTo>
                    <a:pt x="965" y="514"/>
                  </a:lnTo>
                  <a:lnTo>
                    <a:pt x="1004" y="491"/>
                  </a:lnTo>
                  <a:lnTo>
                    <a:pt x="1046" y="473"/>
                  </a:lnTo>
                  <a:lnTo>
                    <a:pt x="1089" y="460"/>
                  </a:lnTo>
                  <a:lnTo>
                    <a:pt x="1134" y="450"/>
                  </a:lnTo>
                  <a:lnTo>
                    <a:pt x="1182" y="447"/>
                  </a:lnTo>
                  <a:lnTo>
                    <a:pt x="1232" y="451"/>
                  </a:lnTo>
                  <a:lnTo>
                    <a:pt x="1279" y="460"/>
                  </a:lnTo>
                  <a:lnTo>
                    <a:pt x="1326" y="475"/>
                  </a:lnTo>
                  <a:lnTo>
                    <a:pt x="1368" y="494"/>
                  </a:lnTo>
                  <a:lnTo>
                    <a:pt x="1408" y="520"/>
                  </a:lnTo>
                  <a:lnTo>
                    <a:pt x="1445" y="548"/>
                  </a:lnTo>
                  <a:lnTo>
                    <a:pt x="1479" y="582"/>
                  </a:lnTo>
                  <a:lnTo>
                    <a:pt x="1507" y="618"/>
                  </a:lnTo>
                  <a:lnTo>
                    <a:pt x="1533" y="658"/>
                  </a:lnTo>
                  <a:lnTo>
                    <a:pt x="1553" y="701"/>
                  </a:lnTo>
                  <a:lnTo>
                    <a:pt x="1567" y="747"/>
                  </a:lnTo>
                  <a:lnTo>
                    <a:pt x="1577" y="794"/>
                  </a:lnTo>
                  <a:lnTo>
                    <a:pt x="1580" y="843"/>
                  </a:lnTo>
                  <a:lnTo>
                    <a:pt x="1578" y="886"/>
                  </a:lnTo>
                  <a:lnTo>
                    <a:pt x="1572" y="929"/>
                  </a:lnTo>
                  <a:lnTo>
                    <a:pt x="1561" y="970"/>
                  </a:lnTo>
                  <a:lnTo>
                    <a:pt x="1546" y="1010"/>
                  </a:lnTo>
                  <a:lnTo>
                    <a:pt x="1526" y="1048"/>
                  </a:lnTo>
                  <a:lnTo>
                    <a:pt x="1503" y="1083"/>
                  </a:lnTo>
                  <a:lnTo>
                    <a:pt x="1476" y="1117"/>
                  </a:lnTo>
                  <a:lnTo>
                    <a:pt x="1504" y="1123"/>
                  </a:lnTo>
                  <a:lnTo>
                    <a:pt x="1533" y="1132"/>
                  </a:lnTo>
                  <a:lnTo>
                    <a:pt x="1562" y="1144"/>
                  </a:lnTo>
                  <a:lnTo>
                    <a:pt x="1591" y="1159"/>
                  </a:lnTo>
                  <a:lnTo>
                    <a:pt x="1618" y="1177"/>
                  </a:lnTo>
                  <a:lnTo>
                    <a:pt x="1646" y="1198"/>
                  </a:lnTo>
                  <a:lnTo>
                    <a:pt x="1670" y="1222"/>
                  </a:lnTo>
                  <a:lnTo>
                    <a:pt x="1693" y="1249"/>
                  </a:lnTo>
                  <a:lnTo>
                    <a:pt x="1713" y="1279"/>
                  </a:lnTo>
                  <a:lnTo>
                    <a:pt x="1731" y="1313"/>
                  </a:lnTo>
                  <a:lnTo>
                    <a:pt x="1745" y="1351"/>
                  </a:lnTo>
                  <a:lnTo>
                    <a:pt x="1755" y="1391"/>
                  </a:lnTo>
                  <a:lnTo>
                    <a:pt x="1762" y="1436"/>
                  </a:lnTo>
                  <a:lnTo>
                    <a:pt x="1806" y="2073"/>
                  </a:lnTo>
                  <a:lnTo>
                    <a:pt x="1806" y="2107"/>
                  </a:lnTo>
                  <a:lnTo>
                    <a:pt x="1801" y="2142"/>
                  </a:lnTo>
                  <a:lnTo>
                    <a:pt x="1790" y="2175"/>
                  </a:lnTo>
                  <a:lnTo>
                    <a:pt x="1777" y="2206"/>
                  </a:lnTo>
                  <a:lnTo>
                    <a:pt x="1758" y="2234"/>
                  </a:lnTo>
                  <a:lnTo>
                    <a:pt x="1735" y="2260"/>
                  </a:lnTo>
                  <a:lnTo>
                    <a:pt x="1709" y="2282"/>
                  </a:lnTo>
                  <a:lnTo>
                    <a:pt x="1709" y="2380"/>
                  </a:lnTo>
                  <a:lnTo>
                    <a:pt x="1706" y="2417"/>
                  </a:lnTo>
                  <a:lnTo>
                    <a:pt x="1696" y="2452"/>
                  </a:lnTo>
                  <a:lnTo>
                    <a:pt x="1682" y="2484"/>
                  </a:lnTo>
                  <a:lnTo>
                    <a:pt x="1660" y="2513"/>
                  </a:lnTo>
                  <a:lnTo>
                    <a:pt x="1636" y="2537"/>
                  </a:lnTo>
                  <a:lnTo>
                    <a:pt x="1608" y="2559"/>
                  </a:lnTo>
                  <a:lnTo>
                    <a:pt x="1575" y="2573"/>
                  </a:lnTo>
                  <a:lnTo>
                    <a:pt x="1540" y="2583"/>
                  </a:lnTo>
                  <a:lnTo>
                    <a:pt x="1503" y="2586"/>
                  </a:lnTo>
                  <a:lnTo>
                    <a:pt x="863" y="2586"/>
                  </a:lnTo>
                  <a:lnTo>
                    <a:pt x="826" y="2583"/>
                  </a:lnTo>
                  <a:lnTo>
                    <a:pt x="791" y="2573"/>
                  </a:lnTo>
                  <a:lnTo>
                    <a:pt x="759" y="2559"/>
                  </a:lnTo>
                  <a:lnTo>
                    <a:pt x="730" y="2537"/>
                  </a:lnTo>
                  <a:lnTo>
                    <a:pt x="705" y="2513"/>
                  </a:lnTo>
                  <a:lnTo>
                    <a:pt x="685" y="2484"/>
                  </a:lnTo>
                  <a:lnTo>
                    <a:pt x="670" y="2452"/>
                  </a:lnTo>
                  <a:lnTo>
                    <a:pt x="660" y="2417"/>
                  </a:lnTo>
                  <a:lnTo>
                    <a:pt x="657" y="2380"/>
                  </a:lnTo>
                  <a:lnTo>
                    <a:pt x="657" y="2282"/>
                  </a:lnTo>
                  <a:lnTo>
                    <a:pt x="629" y="2259"/>
                  </a:lnTo>
                  <a:lnTo>
                    <a:pt x="607" y="2232"/>
                  </a:lnTo>
                  <a:lnTo>
                    <a:pt x="588" y="2201"/>
                  </a:lnTo>
                  <a:lnTo>
                    <a:pt x="574" y="2171"/>
                  </a:lnTo>
                  <a:lnTo>
                    <a:pt x="565" y="2138"/>
                  </a:lnTo>
                  <a:lnTo>
                    <a:pt x="560" y="2105"/>
                  </a:lnTo>
                  <a:lnTo>
                    <a:pt x="560" y="2073"/>
                  </a:lnTo>
                  <a:lnTo>
                    <a:pt x="571" y="1911"/>
                  </a:lnTo>
                  <a:lnTo>
                    <a:pt x="280" y="1911"/>
                  </a:lnTo>
                  <a:lnTo>
                    <a:pt x="245" y="1909"/>
                  </a:lnTo>
                  <a:lnTo>
                    <a:pt x="212" y="1899"/>
                  </a:lnTo>
                  <a:lnTo>
                    <a:pt x="182" y="1885"/>
                  </a:lnTo>
                  <a:lnTo>
                    <a:pt x="154" y="1866"/>
                  </a:lnTo>
                  <a:lnTo>
                    <a:pt x="131" y="1842"/>
                  </a:lnTo>
                  <a:lnTo>
                    <a:pt x="112" y="1815"/>
                  </a:lnTo>
                  <a:lnTo>
                    <a:pt x="97" y="1784"/>
                  </a:lnTo>
                  <a:lnTo>
                    <a:pt x="89" y="1751"/>
                  </a:lnTo>
                  <a:lnTo>
                    <a:pt x="85" y="1717"/>
                  </a:lnTo>
                  <a:lnTo>
                    <a:pt x="85" y="1636"/>
                  </a:lnTo>
                  <a:lnTo>
                    <a:pt x="61" y="1615"/>
                  </a:lnTo>
                  <a:lnTo>
                    <a:pt x="41" y="1590"/>
                  </a:lnTo>
                  <a:lnTo>
                    <a:pt x="25" y="1562"/>
                  </a:lnTo>
                  <a:lnTo>
                    <a:pt x="12" y="1534"/>
                  </a:lnTo>
                  <a:lnTo>
                    <a:pt x="4" y="1504"/>
                  </a:lnTo>
                  <a:lnTo>
                    <a:pt x="0" y="1474"/>
                  </a:lnTo>
                  <a:lnTo>
                    <a:pt x="0" y="1445"/>
                  </a:lnTo>
                  <a:lnTo>
                    <a:pt x="39" y="885"/>
                  </a:lnTo>
                  <a:lnTo>
                    <a:pt x="44" y="843"/>
                  </a:lnTo>
                  <a:lnTo>
                    <a:pt x="55" y="805"/>
                  </a:lnTo>
                  <a:lnTo>
                    <a:pt x="67" y="770"/>
                  </a:lnTo>
                  <a:lnTo>
                    <a:pt x="84" y="738"/>
                  </a:lnTo>
                  <a:lnTo>
                    <a:pt x="103" y="710"/>
                  </a:lnTo>
                  <a:lnTo>
                    <a:pt x="124" y="686"/>
                  </a:lnTo>
                  <a:lnTo>
                    <a:pt x="149" y="663"/>
                  </a:lnTo>
                  <a:lnTo>
                    <a:pt x="173" y="643"/>
                  </a:lnTo>
                  <a:lnTo>
                    <a:pt x="199" y="627"/>
                  </a:lnTo>
                  <a:lnTo>
                    <a:pt x="226" y="614"/>
                  </a:lnTo>
                  <a:lnTo>
                    <a:pt x="253" y="603"/>
                  </a:lnTo>
                  <a:lnTo>
                    <a:pt x="280" y="595"/>
                  </a:lnTo>
                  <a:lnTo>
                    <a:pt x="257" y="562"/>
                  </a:lnTo>
                  <a:lnTo>
                    <a:pt x="235" y="526"/>
                  </a:lnTo>
                  <a:lnTo>
                    <a:pt x="220" y="488"/>
                  </a:lnTo>
                  <a:lnTo>
                    <a:pt x="208" y="448"/>
                  </a:lnTo>
                  <a:lnTo>
                    <a:pt x="201" y="406"/>
                  </a:lnTo>
                  <a:lnTo>
                    <a:pt x="198" y="362"/>
                  </a:lnTo>
                  <a:lnTo>
                    <a:pt x="203" y="314"/>
                  </a:lnTo>
                  <a:lnTo>
                    <a:pt x="212" y="266"/>
                  </a:lnTo>
                  <a:lnTo>
                    <a:pt x="228" y="222"/>
                  </a:lnTo>
                  <a:lnTo>
                    <a:pt x="249" y="181"/>
                  </a:lnTo>
                  <a:lnTo>
                    <a:pt x="276" y="143"/>
                  </a:lnTo>
                  <a:lnTo>
                    <a:pt x="306" y="108"/>
                  </a:lnTo>
                  <a:lnTo>
                    <a:pt x="341" y="77"/>
                  </a:lnTo>
                  <a:lnTo>
                    <a:pt x="380" y="51"/>
                  </a:lnTo>
                  <a:lnTo>
                    <a:pt x="421" y="30"/>
                  </a:lnTo>
                  <a:lnTo>
                    <a:pt x="466" y="14"/>
                  </a:lnTo>
                  <a:lnTo>
                    <a:pt x="512" y="3"/>
                  </a:lnTo>
                  <a:lnTo>
                    <a:pt x="561"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41"/>
            <p:cNvSpPr>
              <a:spLocks noEditPoints="1"/>
            </p:cNvSpPr>
            <p:nvPr/>
          </p:nvSpPr>
          <p:spPr bwMode="auto">
            <a:xfrm>
              <a:off x="6845300" y="2128520"/>
              <a:ext cx="176213" cy="382588"/>
            </a:xfrm>
            <a:custGeom>
              <a:avLst/>
              <a:gdLst>
                <a:gd name="T0" fmla="*/ 476 w 778"/>
                <a:gd name="T1" fmla="*/ 574 h 1687"/>
                <a:gd name="T2" fmla="*/ 544 w 778"/>
                <a:gd name="T3" fmla="*/ 576 h 1687"/>
                <a:gd name="T4" fmla="*/ 621 w 778"/>
                <a:gd name="T5" fmla="*/ 580 h 1687"/>
                <a:gd name="T6" fmla="*/ 690 w 778"/>
                <a:gd name="T7" fmla="*/ 588 h 1687"/>
                <a:gd name="T8" fmla="*/ 701 w 778"/>
                <a:gd name="T9" fmla="*/ 592 h 1687"/>
                <a:gd name="T10" fmla="*/ 678 w 778"/>
                <a:gd name="T11" fmla="*/ 682 h 1687"/>
                <a:gd name="T12" fmla="*/ 676 w 778"/>
                <a:gd name="T13" fmla="*/ 774 h 1687"/>
                <a:gd name="T14" fmla="*/ 693 w 778"/>
                <a:gd name="T15" fmla="*/ 858 h 1687"/>
                <a:gd name="T16" fmla="*/ 728 w 778"/>
                <a:gd name="T17" fmla="*/ 936 h 1687"/>
                <a:gd name="T18" fmla="*/ 778 w 778"/>
                <a:gd name="T19" fmla="*/ 1005 h 1687"/>
                <a:gd name="T20" fmla="*/ 721 w 778"/>
                <a:gd name="T21" fmla="*/ 1020 h 1687"/>
                <a:gd name="T22" fmla="*/ 663 w 778"/>
                <a:gd name="T23" fmla="*/ 1047 h 1687"/>
                <a:gd name="T24" fmla="*/ 609 w 778"/>
                <a:gd name="T25" fmla="*/ 1086 h 1687"/>
                <a:gd name="T26" fmla="*/ 561 w 778"/>
                <a:gd name="T27" fmla="*/ 1138 h 1687"/>
                <a:gd name="T28" fmla="*/ 523 w 778"/>
                <a:gd name="T29" fmla="*/ 1202 h 1687"/>
                <a:gd name="T30" fmla="*/ 498 w 778"/>
                <a:gd name="T31" fmla="*/ 1280 h 1687"/>
                <a:gd name="T32" fmla="*/ 467 w 778"/>
                <a:gd name="T33" fmla="*/ 1687 h 1687"/>
                <a:gd name="T34" fmla="*/ 146 w 778"/>
                <a:gd name="T35" fmla="*/ 1684 h 1687"/>
                <a:gd name="T36" fmla="*/ 110 w 778"/>
                <a:gd name="T37" fmla="*/ 1663 h 1687"/>
                <a:gd name="T38" fmla="*/ 89 w 778"/>
                <a:gd name="T39" fmla="*/ 1627 h 1687"/>
                <a:gd name="T40" fmla="*/ 85 w 778"/>
                <a:gd name="T41" fmla="*/ 1457 h 1687"/>
                <a:gd name="T42" fmla="*/ 43 w 778"/>
                <a:gd name="T43" fmla="*/ 1437 h 1687"/>
                <a:gd name="T44" fmla="*/ 15 w 778"/>
                <a:gd name="T45" fmla="*/ 1403 h 1687"/>
                <a:gd name="T46" fmla="*/ 1 w 778"/>
                <a:gd name="T47" fmla="*/ 1362 h 1687"/>
                <a:gd name="T48" fmla="*/ 39 w 778"/>
                <a:gd name="T49" fmla="*/ 781 h 1687"/>
                <a:gd name="T50" fmla="*/ 53 w 778"/>
                <a:gd name="T51" fmla="*/ 718 h 1687"/>
                <a:gd name="T52" fmla="*/ 78 w 778"/>
                <a:gd name="T53" fmla="*/ 670 h 1687"/>
                <a:gd name="T54" fmla="*/ 112 w 778"/>
                <a:gd name="T55" fmla="*/ 634 h 1687"/>
                <a:gd name="T56" fmla="*/ 151 w 778"/>
                <a:gd name="T57" fmla="*/ 608 h 1687"/>
                <a:gd name="T58" fmla="*/ 191 w 778"/>
                <a:gd name="T59" fmla="*/ 593 h 1687"/>
                <a:gd name="T60" fmla="*/ 244 w 778"/>
                <a:gd name="T61" fmla="*/ 583 h 1687"/>
                <a:gd name="T62" fmla="*/ 318 w 778"/>
                <a:gd name="T63" fmla="*/ 577 h 1687"/>
                <a:gd name="T64" fmla="*/ 393 w 778"/>
                <a:gd name="T65" fmla="*/ 575 h 1687"/>
                <a:gd name="T66" fmla="*/ 450 w 778"/>
                <a:gd name="T67" fmla="*/ 574 h 1687"/>
                <a:gd name="T68" fmla="*/ 491 w 778"/>
                <a:gd name="T69" fmla="*/ 4 h 1687"/>
                <a:gd name="T70" fmla="*/ 565 w 778"/>
                <a:gd name="T71" fmla="*/ 29 h 1687"/>
                <a:gd name="T72" fmla="*/ 627 w 778"/>
                <a:gd name="T73" fmla="*/ 74 h 1687"/>
                <a:gd name="T74" fmla="*/ 673 w 778"/>
                <a:gd name="T75" fmla="*/ 136 h 1687"/>
                <a:gd name="T76" fmla="*/ 697 w 778"/>
                <a:gd name="T77" fmla="*/ 210 h 1687"/>
                <a:gd name="T78" fmla="*/ 698 w 778"/>
                <a:gd name="T79" fmla="*/ 293 h 1687"/>
                <a:gd name="T80" fmla="*/ 674 w 778"/>
                <a:gd name="T81" fmla="*/ 368 h 1687"/>
                <a:gd name="T82" fmla="*/ 628 w 778"/>
                <a:gd name="T83" fmla="*/ 431 h 1687"/>
                <a:gd name="T84" fmla="*/ 566 w 778"/>
                <a:gd name="T85" fmla="*/ 477 h 1687"/>
                <a:gd name="T86" fmla="*/ 491 w 778"/>
                <a:gd name="T87" fmla="*/ 503 h 1687"/>
                <a:gd name="T88" fmla="*/ 410 w 778"/>
                <a:gd name="T89" fmla="*/ 503 h 1687"/>
                <a:gd name="T90" fmla="*/ 334 w 778"/>
                <a:gd name="T91" fmla="*/ 477 h 1687"/>
                <a:gd name="T92" fmla="*/ 272 w 778"/>
                <a:gd name="T93" fmla="*/ 431 h 1687"/>
                <a:gd name="T94" fmla="*/ 227 w 778"/>
                <a:gd name="T95" fmla="*/ 368 h 1687"/>
                <a:gd name="T96" fmla="*/ 203 w 778"/>
                <a:gd name="T97" fmla="*/ 293 h 1687"/>
                <a:gd name="T98" fmla="*/ 203 w 778"/>
                <a:gd name="T99" fmla="*/ 210 h 1687"/>
                <a:gd name="T100" fmla="*/ 228 w 778"/>
                <a:gd name="T101" fmla="*/ 136 h 1687"/>
                <a:gd name="T102" fmla="*/ 273 w 778"/>
                <a:gd name="T103" fmla="*/ 74 h 1687"/>
                <a:gd name="T104" fmla="*/ 336 w 778"/>
                <a:gd name="T105" fmla="*/ 29 h 1687"/>
                <a:gd name="T106" fmla="*/ 410 w 778"/>
                <a:gd name="T107" fmla="*/ 4 h 1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8" h="1687">
                  <a:moveTo>
                    <a:pt x="450" y="574"/>
                  </a:moveTo>
                  <a:lnTo>
                    <a:pt x="476" y="574"/>
                  </a:lnTo>
                  <a:lnTo>
                    <a:pt x="508" y="575"/>
                  </a:lnTo>
                  <a:lnTo>
                    <a:pt x="544" y="576"/>
                  </a:lnTo>
                  <a:lnTo>
                    <a:pt x="582" y="577"/>
                  </a:lnTo>
                  <a:lnTo>
                    <a:pt x="621" y="580"/>
                  </a:lnTo>
                  <a:lnTo>
                    <a:pt x="657" y="583"/>
                  </a:lnTo>
                  <a:lnTo>
                    <a:pt x="690" y="588"/>
                  </a:lnTo>
                  <a:lnTo>
                    <a:pt x="695" y="589"/>
                  </a:lnTo>
                  <a:lnTo>
                    <a:pt x="701" y="592"/>
                  </a:lnTo>
                  <a:lnTo>
                    <a:pt x="686" y="636"/>
                  </a:lnTo>
                  <a:lnTo>
                    <a:pt x="678" y="682"/>
                  </a:lnTo>
                  <a:lnTo>
                    <a:pt x="674" y="731"/>
                  </a:lnTo>
                  <a:lnTo>
                    <a:pt x="676" y="774"/>
                  </a:lnTo>
                  <a:lnTo>
                    <a:pt x="682" y="817"/>
                  </a:lnTo>
                  <a:lnTo>
                    <a:pt x="693" y="858"/>
                  </a:lnTo>
                  <a:lnTo>
                    <a:pt x="709" y="898"/>
                  </a:lnTo>
                  <a:lnTo>
                    <a:pt x="728" y="936"/>
                  </a:lnTo>
                  <a:lnTo>
                    <a:pt x="751" y="971"/>
                  </a:lnTo>
                  <a:lnTo>
                    <a:pt x="778" y="1005"/>
                  </a:lnTo>
                  <a:lnTo>
                    <a:pt x="750" y="1011"/>
                  </a:lnTo>
                  <a:lnTo>
                    <a:pt x="721" y="1020"/>
                  </a:lnTo>
                  <a:lnTo>
                    <a:pt x="693" y="1032"/>
                  </a:lnTo>
                  <a:lnTo>
                    <a:pt x="663" y="1047"/>
                  </a:lnTo>
                  <a:lnTo>
                    <a:pt x="636" y="1065"/>
                  </a:lnTo>
                  <a:lnTo>
                    <a:pt x="609" y="1086"/>
                  </a:lnTo>
                  <a:lnTo>
                    <a:pt x="584" y="1110"/>
                  </a:lnTo>
                  <a:lnTo>
                    <a:pt x="561" y="1138"/>
                  </a:lnTo>
                  <a:lnTo>
                    <a:pt x="541" y="1168"/>
                  </a:lnTo>
                  <a:lnTo>
                    <a:pt x="523" y="1202"/>
                  </a:lnTo>
                  <a:lnTo>
                    <a:pt x="509" y="1240"/>
                  </a:lnTo>
                  <a:lnTo>
                    <a:pt x="498" y="1280"/>
                  </a:lnTo>
                  <a:lnTo>
                    <a:pt x="492" y="1326"/>
                  </a:lnTo>
                  <a:lnTo>
                    <a:pt x="467" y="1687"/>
                  </a:lnTo>
                  <a:lnTo>
                    <a:pt x="168" y="1687"/>
                  </a:lnTo>
                  <a:lnTo>
                    <a:pt x="146" y="1684"/>
                  </a:lnTo>
                  <a:lnTo>
                    <a:pt x="127" y="1675"/>
                  </a:lnTo>
                  <a:lnTo>
                    <a:pt x="110" y="1663"/>
                  </a:lnTo>
                  <a:lnTo>
                    <a:pt x="97" y="1646"/>
                  </a:lnTo>
                  <a:lnTo>
                    <a:pt x="89" y="1627"/>
                  </a:lnTo>
                  <a:lnTo>
                    <a:pt x="85" y="1605"/>
                  </a:lnTo>
                  <a:lnTo>
                    <a:pt x="85" y="1457"/>
                  </a:lnTo>
                  <a:lnTo>
                    <a:pt x="63" y="1449"/>
                  </a:lnTo>
                  <a:lnTo>
                    <a:pt x="43" y="1437"/>
                  </a:lnTo>
                  <a:lnTo>
                    <a:pt x="27" y="1421"/>
                  </a:lnTo>
                  <a:lnTo>
                    <a:pt x="15" y="1403"/>
                  </a:lnTo>
                  <a:lnTo>
                    <a:pt x="5" y="1382"/>
                  </a:lnTo>
                  <a:lnTo>
                    <a:pt x="1" y="1362"/>
                  </a:lnTo>
                  <a:lnTo>
                    <a:pt x="0" y="1341"/>
                  </a:lnTo>
                  <a:lnTo>
                    <a:pt x="39" y="781"/>
                  </a:lnTo>
                  <a:lnTo>
                    <a:pt x="44" y="748"/>
                  </a:lnTo>
                  <a:lnTo>
                    <a:pt x="53" y="718"/>
                  </a:lnTo>
                  <a:lnTo>
                    <a:pt x="63" y="693"/>
                  </a:lnTo>
                  <a:lnTo>
                    <a:pt x="78" y="670"/>
                  </a:lnTo>
                  <a:lnTo>
                    <a:pt x="94" y="651"/>
                  </a:lnTo>
                  <a:lnTo>
                    <a:pt x="112" y="634"/>
                  </a:lnTo>
                  <a:lnTo>
                    <a:pt x="131" y="620"/>
                  </a:lnTo>
                  <a:lnTo>
                    <a:pt x="151" y="608"/>
                  </a:lnTo>
                  <a:lnTo>
                    <a:pt x="171" y="600"/>
                  </a:lnTo>
                  <a:lnTo>
                    <a:pt x="191" y="593"/>
                  </a:lnTo>
                  <a:lnTo>
                    <a:pt x="211" y="588"/>
                  </a:lnTo>
                  <a:lnTo>
                    <a:pt x="244" y="583"/>
                  </a:lnTo>
                  <a:lnTo>
                    <a:pt x="280" y="580"/>
                  </a:lnTo>
                  <a:lnTo>
                    <a:pt x="318" y="577"/>
                  </a:lnTo>
                  <a:lnTo>
                    <a:pt x="356" y="576"/>
                  </a:lnTo>
                  <a:lnTo>
                    <a:pt x="393" y="575"/>
                  </a:lnTo>
                  <a:lnTo>
                    <a:pt x="424" y="574"/>
                  </a:lnTo>
                  <a:lnTo>
                    <a:pt x="450" y="574"/>
                  </a:lnTo>
                  <a:close/>
                  <a:moveTo>
                    <a:pt x="450" y="0"/>
                  </a:moveTo>
                  <a:lnTo>
                    <a:pt x="491" y="4"/>
                  </a:lnTo>
                  <a:lnTo>
                    <a:pt x="529" y="14"/>
                  </a:lnTo>
                  <a:lnTo>
                    <a:pt x="565" y="29"/>
                  </a:lnTo>
                  <a:lnTo>
                    <a:pt x="598" y="50"/>
                  </a:lnTo>
                  <a:lnTo>
                    <a:pt x="627" y="74"/>
                  </a:lnTo>
                  <a:lnTo>
                    <a:pt x="652" y="104"/>
                  </a:lnTo>
                  <a:lnTo>
                    <a:pt x="673" y="136"/>
                  </a:lnTo>
                  <a:lnTo>
                    <a:pt x="687" y="172"/>
                  </a:lnTo>
                  <a:lnTo>
                    <a:pt x="697" y="210"/>
                  </a:lnTo>
                  <a:lnTo>
                    <a:pt x="701" y="251"/>
                  </a:lnTo>
                  <a:lnTo>
                    <a:pt x="698" y="293"/>
                  </a:lnTo>
                  <a:lnTo>
                    <a:pt x="689" y="332"/>
                  </a:lnTo>
                  <a:lnTo>
                    <a:pt x="674" y="368"/>
                  </a:lnTo>
                  <a:lnTo>
                    <a:pt x="654" y="401"/>
                  </a:lnTo>
                  <a:lnTo>
                    <a:pt x="628" y="431"/>
                  </a:lnTo>
                  <a:lnTo>
                    <a:pt x="599" y="456"/>
                  </a:lnTo>
                  <a:lnTo>
                    <a:pt x="566" y="477"/>
                  </a:lnTo>
                  <a:lnTo>
                    <a:pt x="530" y="493"/>
                  </a:lnTo>
                  <a:lnTo>
                    <a:pt x="491" y="503"/>
                  </a:lnTo>
                  <a:lnTo>
                    <a:pt x="450" y="506"/>
                  </a:lnTo>
                  <a:lnTo>
                    <a:pt x="410" y="503"/>
                  </a:lnTo>
                  <a:lnTo>
                    <a:pt x="371" y="493"/>
                  </a:lnTo>
                  <a:lnTo>
                    <a:pt x="334" y="477"/>
                  </a:lnTo>
                  <a:lnTo>
                    <a:pt x="301" y="456"/>
                  </a:lnTo>
                  <a:lnTo>
                    <a:pt x="272" y="431"/>
                  </a:lnTo>
                  <a:lnTo>
                    <a:pt x="247" y="401"/>
                  </a:lnTo>
                  <a:lnTo>
                    <a:pt x="227" y="368"/>
                  </a:lnTo>
                  <a:lnTo>
                    <a:pt x="211" y="332"/>
                  </a:lnTo>
                  <a:lnTo>
                    <a:pt x="203" y="293"/>
                  </a:lnTo>
                  <a:lnTo>
                    <a:pt x="199" y="251"/>
                  </a:lnTo>
                  <a:lnTo>
                    <a:pt x="203" y="210"/>
                  </a:lnTo>
                  <a:lnTo>
                    <a:pt x="212" y="172"/>
                  </a:lnTo>
                  <a:lnTo>
                    <a:pt x="228" y="136"/>
                  </a:lnTo>
                  <a:lnTo>
                    <a:pt x="248" y="104"/>
                  </a:lnTo>
                  <a:lnTo>
                    <a:pt x="273" y="74"/>
                  </a:lnTo>
                  <a:lnTo>
                    <a:pt x="303" y="50"/>
                  </a:lnTo>
                  <a:lnTo>
                    <a:pt x="336" y="29"/>
                  </a:lnTo>
                  <a:lnTo>
                    <a:pt x="372" y="14"/>
                  </a:lnTo>
                  <a:lnTo>
                    <a:pt x="410" y="4"/>
                  </a:lnTo>
                  <a:lnTo>
                    <a:pt x="45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42"/>
            <p:cNvSpPr>
              <a:spLocks noEditPoints="1"/>
            </p:cNvSpPr>
            <p:nvPr/>
          </p:nvSpPr>
          <p:spPr bwMode="auto">
            <a:xfrm>
              <a:off x="6972300" y="2230120"/>
              <a:ext cx="231775" cy="434975"/>
            </a:xfrm>
            <a:custGeom>
              <a:avLst/>
              <a:gdLst>
                <a:gd name="T0" fmla="*/ 536 w 1022"/>
                <a:gd name="T1" fmla="*/ 651 h 1914"/>
                <a:gd name="T2" fmla="*/ 602 w 1022"/>
                <a:gd name="T3" fmla="*/ 652 h 1914"/>
                <a:gd name="T4" fmla="*/ 678 w 1022"/>
                <a:gd name="T5" fmla="*/ 655 h 1914"/>
                <a:gd name="T6" fmla="*/ 751 w 1022"/>
                <a:gd name="T7" fmla="*/ 662 h 1914"/>
                <a:gd name="T8" fmla="*/ 802 w 1022"/>
                <a:gd name="T9" fmla="*/ 672 h 1914"/>
                <a:gd name="T10" fmla="*/ 845 w 1022"/>
                <a:gd name="T11" fmla="*/ 687 h 1914"/>
                <a:gd name="T12" fmla="*/ 886 w 1022"/>
                <a:gd name="T13" fmla="*/ 712 h 1914"/>
                <a:gd name="T14" fmla="*/ 923 w 1022"/>
                <a:gd name="T15" fmla="*/ 747 h 1914"/>
                <a:gd name="T16" fmla="*/ 954 w 1022"/>
                <a:gd name="T17" fmla="*/ 792 h 1914"/>
                <a:gd name="T18" fmla="*/ 973 w 1022"/>
                <a:gd name="T19" fmla="*/ 851 h 1914"/>
                <a:gd name="T20" fmla="*/ 1022 w 1022"/>
                <a:gd name="T21" fmla="*/ 1520 h 1914"/>
                <a:gd name="T22" fmla="*/ 1018 w 1022"/>
                <a:gd name="T23" fmla="*/ 1562 h 1914"/>
                <a:gd name="T24" fmla="*/ 999 w 1022"/>
                <a:gd name="T25" fmla="*/ 1602 h 1914"/>
                <a:gd name="T26" fmla="*/ 967 w 1022"/>
                <a:gd name="T27" fmla="*/ 1634 h 1914"/>
                <a:gd name="T28" fmla="*/ 925 w 1022"/>
                <a:gd name="T29" fmla="*/ 1652 h 1914"/>
                <a:gd name="T30" fmla="*/ 923 w 1022"/>
                <a:gd name="T31" fmla="*/ 1841 h 1914"/>
                <a:gd name="T32" fmla="*/ 904 w 1022"/>
                <a:gd name="T33" fmla="*/ 1879 h 1914"/>
                <a:gd name="T34" fmla="*/ 872 w 1022"/>
                <a:gd name="T35" fmla="*/ 1905 h 1914"/>
                <a:gd name="T36" fmla="*/ 831 w 1022"/>
                <a:gd name="T37" fmla="*/ 1914 h 1914"/>
                <a:gd name="T38" fmla="*/ 170 w 1022"/>
                <a:gd name="T39" fmla="*/ 1911 h 1914"/>
                <a:gd name="T40" fmla="*/ 133 w 1022"/>
                <a:gd name="T41" fmla="*/ 1893 h 1914"/>
                <a:gd name="T42" fmla="*/ 106 w 1022"/>
                <a:gd name="T43" fmla="*/ 1861 h 1914"/>
                <a:gd name="T44" fmla="*/ 97 w 1022"/>
                <a:gd name="T45" fmla="*/ 1820 h 1914"/>
                <a:gd name="T46" fmla="*/ 75 w 1022"/>
                <a:gd name="T47" fmla="*/ 1645 h 1914"/>
                <a:gd name="T48" fmla="*/ 38 w 1022"/>
                <a:gd name="T49" fmla="*/ 1619 h 1914"/>
                <a:gd name="T50" fmla="*/ 12 w 1022"/>
                <a:gd name="T51" fmla="*/ 1582 h 1914"/>
                <a:gd name="T52" fmla="*/ 1 w 1022"/>
                <a:gd name="T53" fmla="*/ 1541 h 1914"/>
                <a:gd name="T54" fmla="*/ 44 w 1022"/>
                <a:gd name="T55" fmla="*/ 885 h 1914"/>
                <a:gd name="T56" fmla="*/ 58 w 1022"/>
                <a:gd name="T57" fmla="*/ 820 h 1914"/>
                <a:gd name="T58" fmla="*/ 83 w 1022"/>
                <a:gd name="T59" fmla="*/ 768 h 1914"/>
                <a:gd name="T60" fmla="*/ 117 w 1022"/>
                <a:gd name="T61" fmla="*/ 728 h 1914"/>
                <a:gd name="T62" fmla="*/ 156 w 1022"/>
                <a:gd name="T63" fmla="*/ 698 h 1914"/>
                <a:gd name="T64" fmla="*/ 198 w 1022"/>
                <a:gd name="T65" fmla="*/ 678 h 1914"/>
                <a:gd name="T66" fmla="*/ 239 w 1022"/>
                <a:gd name="T67" fmla="*/ 666 h 1914"/>
                <a:gd name="T68" fmla="*/ 307 w 1022"/>
                <a:gd name="T69" fmla="*/ 658 h 1914"/>
                <a:gd name="T70" fmla="*/ 383 w 1022"/>
                <a:gd name="T71" fmla="*/ 653 h 1914"/>
                <a:gd name="T72" fmla="*/ 455 w 1022"/>
                <a:gd name="T73" fmla="*/ 651 h 1914"/>
                <a:gd name="T74" fmla="*/ 511 w 1022"/>
                <a:gd name="T75" fmla="*/ 651 h 1914"/>
                <a:gd name="T76" fmla="*/ 553 w 1022"/>
                <a:gd name="T77" fmla="*/ 3 h 1914"/>
                <a:gd name="T78" fmla="*/ 630 w 1022"/>
                <a:gd name="T79" fmla="*/ 26 h 1914"/>
                <a:gd name="T80" fmla="*/ 697 w 1022"/>
                <a:gd name="T81" fmla="*/ 70 h 1914"/>
                <a:gd name="T82" fmla="*/ 749 w 1022"/>
                <a:gd name="T83" fmla="*/ 130 h 1914"/>
                <a:gd name="T84" fmla="*/ 783 w 1022"/>
                <a:gd name="T85" fmla="*/ 203 h 1914"/>
                <a:gd name="T86" fmla="*/ 796 w 1022"/>
                <a:gd name="T87" fmla="*/ 284 h 1914"/>
                <a:gd name="T88" fmla="*/ 785 w 1022"/>
                <a:gd name="T89" fmla="*/ 367 h 1914"/>
                <a:gd name="T90" fmla="*/ 751 w 1022"/>
                <a:gd name="T91" fmla="*/ 441 h 1914"/>
                <a:gd name="T92" fmla="*/ 699 w 1022"/>
                <a:gd name="T93" fmla="*/ 502 h 1914"/>
                <a:gd name="T94" fmla="*/ 632 w 1022"/>
                <a:gd name="T95" fmla="*/ 546 h 1914"/>
                <a:gd name="T96" fmla="*/ 553 w 1022"/>
                <a:gd name="T97" fmla="*/ 570 h 1914"/>
                <a:gd name="T98" fmla="*/ 469 w 1022"/>
                <a:gd name="T99" fmla="*/ 570 h 1914"/>
                <a:gd name="T100" fmla="*/ 391 w 1022"/>
                <a:gd name="T101" fmla="*/ 546 h 1914"/>
                <a:gd name="T102" fmla="*/ 323 w 1022"/>
                <a:gd name="T103" fmla="*/ 502 h 1914"/>
                <a:gd name="T104" fmla="*/ 271 w 1022"/>
                <a:gd name="T105" fmla="*/ 441 h 1914"/>
                <a:gd name="T106" fmla="*/ 237 w 1022"/>
                <a:gd name="T107" fmla="*/ 367 h 1914"/>
                <a:gd name="T108" fmla="*/ 227 w 1022"/>
                <a:gd name="T109" fmla="*/ 284 h 1914"/>
                <a:gd name="T110" fmla="*/ 239 w 1022"/>
                <a:gd name="T111" fmla="*/ 203 h 1914"/>
                <a:gd name="T112" fmla="*/ 273 w 1022"/>
                <a:gd name="T113" fmla="*/ 130 h 1914"/>
                <a:gd name="T114" fmla="*/ 325 w 1022"/>
                <a:gd name="T115" fmla="*/ 70 h 1914"/>
                <a:gd name="T116" fmla="*/ 392 w 1022"/>
                <a:gd name="T117" fmla="*/ 26 h 1914"/>
                <a:gd name="T118" fmla="*/ 470 w 1022"/>
                <a:gd name="T119" fmla="*/ 3 h 1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2" h="1914">
                  <a:moveTo>
                    <a:pt x="511" y="651"/>
                  </a:moveTo>
                  <a:lnTo>
                    <a:pt x="536" y="651"/>
                  </a:lnTo>
                  <a:lnTo>
                    <a:pt x="567" y="651"/>
                  </a:lnTo>
                  <a:lnTo>
                    <a:pt x="602" y="652"/>
                  </a:lnTo>
                  <a:lnTo>
                    <a:pt x="639" y="653"/>
                  </a:lnTo>
                  <a:lnTo>
                    <a:pt x="678" y="655"/>
                  </a:lnTo>
                  <a:lnTo>
                    <a:pt x="715" y="658"/>
                  </a:lnTo>
                  <a:lnTo>
                    <a:pt x="751" y="662"/>
                  </a:lnTo>
                  <a:lnTo>
                    <a:pt x="782" y="666"/>
                  </a:lnTo>
                  <a:lnTo>
                    <a:pt x="802" y="672"/>
                  </a:lnTo>
                  <a:lnTo>
                    <a:pt x="824" y="678"/>
                  </a:lnTo>
                  <a:lnTo>
                    <a:pt x="845" y="687"/>
                  </a:lnTo>
                  <a:lnTo>
                    <a:pt x="866" y="698"/>
                  </a:lnTo>
                  <a:lnTo>
                    <a:pt x="886" y="712"/>
                  </a:lnTo>
                  <a:lnTo>
                    <a:pt x="906" y="728"/>
                  </a:lnTo>
                  <a:lnTo>
                    <a:pt x="923" y="747"/>
                  </a:lnTo>
                  <a:lnTo>
                    <a:pt x="940" y="768"/>
                  </a:lnTo>
                  <a:lnTo>
                    <a:pt x="954" y="792"/>
                  </a:lnTo>
                  <a:lnTo>
                    <a:pt x="964" y="820"/>
                  </a:lnTo>
                  <a:lnTo>
                    <a:pt x="973" y="851"/>
                  </a:lnTo>
                  <a:lnTo>
                    <a:pt x="978" y="885"/>
                  </a:lnTo>
                  <a:lnTo>
                    <a:pt x="1022" y="1520"/>
                  </a:lnTo>
                  <a:lnTo>
                    <a:pt x="1022" y="1541"/>
                  </a:lnTo>
                  <a:lnTo>
                    <a:pt x="1018" y="1562"/>
                  </a:lnTo>
                  <a:lnTo>
                    <a:pt x="1010" y="1582"/>
                  </a:lnTo>
                  <a:lnTo>
                    <a:pt x="999" y="1602"/>
                  </a:lnTo>
                  <a:lnTo>
                    <a:pt x="984" y="1619"/>
                  </a:lnTo>
                  <a:lnTo>
                    <a:pt x="967" y="1634"/>
                  </a:lnTo>
                  <a:lnTo>
                    <a:pt x="947" y="1645"/>
                  </a:lnTo>
                  <a:lnTo>
                    <a:pt x="925" y="1652"/>
                  </a:lnTo>
                  <a:lnTo>
                    <a:pt x="925" y="1820"/>
                  </a:lnTo>
                  <a:lnTo>
                    <a:pt x="923" y="1841"/>
                  </a:lnTo>
                  <a:lnTo>
                    <a:pt x="916" y="1861"/>
                  </a:lnTo>
                  <a:lnTo>
                    <a:pt x="904" y="1879"/>
                  </a:lnTo>
                  <a:lnTo>
                    <a:pt x="890" y="1893"/>
                  </a:lnTo>
                  <a:lnTo>
                    <a:pt x="872" y="1905"/>
                  </a:lnTo>
                  <a:lnTo>
                    <a:pt x="853" y="1911"/>
                  </a:lnTo>
                  <a:lnTo>
                    <a:pt x="831" y="1914"/>
                  </a:lnTo>
                  <a:lnTo>
                    <a:pt x="191" y="1914"/>
                  </a:lnTo>
                  <a:lnTo>
                    <a:pt x="170" y="1911"/>
                  </a:lnTo>
                  <a:lnTo>
                    <a:pt x="150" y="1905"/>
                  </a:lnTo>
                  <a:lnTo>
                    <a:pt x="133" y="1893"/>
                  </a:lnTo>
                  <a:lnTo>
                    <a:pt x="118" y="1879"/>
                  </a:lnTo>
                  <a:lnTo>
                    <a:pt x="106" y="1861"/>
                  </a:lnTo>
                  <a:lnTo>
                    <a:pt x="100" y="1841"/>
                  </a:lnTo>
                  <a:lnTo>
                    <a:pt x="97" y="1820"/>
                  </a:lnTo>
                  <a:lnTo>
                    <a:pt x="97" y="1652"/>
                  </a:lnTo>
                  <a:lnTo>
                    <a:pt x="75" y="1645"/>
                  </a:lnTo>
                  <a:lnTo>
                    <a:pt x="55" y="1634"/>
                  </a:lnTo>
                  <a:lnTo>
                    <a:pt x="38" y="1619"/>
                  </a:lnTo>
                  <a:lnTo>
                    <a:pt x="23" y="1601"/>
                  </a:lnTo>
                  <a:lnTo>
                    <a:pt x="12" y="1582"/>
                  </a:lnTo>
                  <a:lnTo>
                    <a:pt x="5" y="1562"/>
                  </a:lnTo>
                  <a:lnTo>
                    <a:pt x="1" y="1541"/>
                  </a:lnTo>
                  <a:lnTo>
                    <a:pt x="0" y="1520"/>
                  </a:lnTo>
                  <a:lnTo>
                    <a:pt x="44" y="885"/>
                  </a:lnTo>
                  <a:lnTo>
                    <a:pt x="49" y="851"/>
                  </a:lnTo>
                  <a:lnTo>
                    <a:pt x="58" y="820"/>
                  </a:lnTo>
                  <a:lnTo>
                    <a:pt x="69" y="792"/>
                  </a:lnTo>
                  <a:lnTo>
                    <a:pt x="83" y="768"/>
                  </a:lnTo>
                  <a:lnTo>
                    <a:pt x="99" y="747"/>
                  </a:lnTo>
                  <a:lnTo>
                    <a:pt x="117" y="728"/>
                  </a:lnTo>
                  <a:lnTo>
                    <a:pt x="136" y="712"/>
                  </a:lnTo>
                  <a:lnTo>
                    <a:pt x="156" y="698"/>
                  </a:lnTo>
                  <a:lnTo>
                    <a:pt x="177" y="687"/>
                  </a:lnTo>
                  <a:lnTo>
                    <a:pt x="198" y="678"/>
                  </a:lnTo>
                  <a:lnTo>
                    <a:pt x="219" y="672"/>
                  </a:lnTo>
                  <a:lnTo>
                    <a:pt x="239" y="666"/>
                  </a:lnTo>
                  <a:lnTo>
                    <a:pt x="271" y="662"/>
                  </a:lnTo>
                  <a:lnTo>
                    <a:pt x="307" y="658"/>
                  </a:lnTo>
                  <a:lnTo>
                    <a:pt x="345" y="655"/>
                  </a:lnTo>
                  <a:lnTo>
                    <a:pt x="383" y="653"/>
                  </a:lnTo>
                  <a:lnTo>
                    <a:pt x="420" y="652"/>
                  </a:lnTo>
                  <a:lnTo>
                    <a:pt x="455" y="651"/>
                  </a:lnTo>
                  <a:lnTo>
                    <a:pt x="486" y="651"/>
                  </a:lnTo>
                  <a:lnTo>
                    <a:pt x="511" y="651"/>
                  </a:lnTo>
                  <a:close/>
                  <a:moveTo>
                    <a:pt x="511" y="0"/>
                  </a:moveTo>
                  <a:lnTo>
                    <a:pt x="553" y="3"/>
                  </a:lnTo>
                  <a:lnTo>
                    <a:pt x="593" y="13"/>
                  </a:lnTo>
                  <a:lnTo>
                    <a:pt x="630" y="26"/>
                  </a:lnTo>
                  <a:lnTo>
                    <a:pt x="665" y="46"/>
                  </a:lnTo>
                  <a:lnTo>
                    <a:pt x="697" y="70"/>
                  </a:lnTo>
                  <a:lnTo>
                    <a:pt x="725" y="98"/>
                  </a:lnTo>
                  <a:lnTo>
                    <a:pt x="749" y="130"/>
                  </a:lnTo>
                  <a:lnTo>
                    <a:pt x="769" y="165"/>
                  </a:lnTo>
                  <a:lnTo>
                    <a:pt x="783" y="203"/>
                  </a:lnTo>
                  <a:lnTo>
                    <a:pt x="792" y="242"/>
                  </a:lnTo>
                  <a:lnTo>
                    <a:pt x="796" y="284"/>
                  </a:lnTo>
                  <a:lnTo>
                    <a:pt x="793" y="326"/>
                  </a:lnTo>
                  <a:lnTo>
                    <a:pt x="785" y="367"/>
                  </a:lnTo>
                  <a:lnTo>
                    <a:pt x="770" y="406"/>
                  </a:lnTo>
                  <a:lnTo>
                    <a:pt x="751" y="441"/>
                  </a:lnTo>
                  <a:lnTo>
                    <a:pt x="727" y="473"/>
                  </a:lnTo>
                  <a:lnTo>
                    <a:pt x="699" y="502"/>
                  </a:lnTo>
                  <a:lnTo>
                    <a:pt x="667" y="526"/>
                  </a:lnTo>
                  <a:lnTo>
                    <a:pt x="632" y="546"/>
                  </a:lnTo>
                  <a:lnTo>
                    <a:pt x="594" y="561"/>
                  </a:lnTo>
                  <a:lnTo>
                    <a:pt x="553" y="570"/>
                  </a:lnTo>
                  <a:lnTo>
                    <a:pt x="511" y="573"/>
                  </a:lnTo>
                  <a:lnTo>
                    <a:pt x="469" y="570"/>
                  </a:lnTo>
                  <a:lnTo>
                    <a:pt x="429" y="561"/>
                  </a:lnTo>
                  <a:lnTo>
                    <a:pt x="391" y="546"/>
                  </a:lnTo>
                  <a:lnTo>
                    <a:pt x="356" y="526"/>
                  </a:lnTo>
                  <a:lnTo>
                    <a:pt x="323" y="502"/>
                  </a:lnTo>
                  <a:lnTo>
                    <a:pt x="295" y="473"/>
                  </a:lnTo>
                  <a:lnTo>
                    <a:pt x="271" y="441"/>
                  </a:lnTo>
                  <a:lnTo>
                    <a:pt x="252" y="406"/>
                  </a:lnTo>
                  <a:lnTo>
                    <a:pt x="237" y="367"/>
                  </a:lnTo>
                  <a:lnTo>
                    <a:pt x="229" y="326"/>
                  </a:lnTo>
                  <a:lnTo>
                    <a:pt x="227" y="284"/>
                  </a:lnTo>
                  <a:lnTo>
                    <a:pt x="230" y="242"/>
                  </a:lnTo>
                  <a:lnTo>
                    <a:pt x="239" y="203"/>
                  </a:lnTo>
                  <a:lnTo>
                    <a:pt x="253" y="165"/>
                  </a:lnTo>
                  <a:lnTo>
                    <a:pt x="273" y="130"/>
                  </a:lnTo>
                  <a:lnTo>
                    <a:pt x="298" y="98"/>
                  </a:lnTo>
                  <a:lnTo>
                    <a:pt x="325" y="70"/>
                  </a:lnTo>
                  <a:lnTo>
                    <a:pt x="357" y="46"/>
                  </a:lnTo>
                  <a:lnTo>
                    <a:pt x="392" y="26"/>
                  </a:lnTo>
                  <a:lnTo>
                    <a:pt x="430" y="13"/>
                  </a:lnTo>
                  <a:lnTo>
                    <a:pt x="470" y="3"/>
                  </a:lnTo>
                  <a:lnTo>
                    <a:pt x="5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1" name="Group 420"/>
          <p:cNvGrpSpPr>
            <a:grpSpLocks noChangeAspect="1"/>
          </p:cNvGrpSpPr>
          <p:nvPr/>
        </p:nvGrpSpPr>
        <p:grpSpPr>
          <a:xfrm>
            <a:off x="6438017" y="4257902"/>
            <a:ext cx="311163" cy="374265"/>
            <a:chOff x="6572538" y="2490983"/>
            <a:chExt cx="485249" cy="583655"/>
          </a:xfrm>
        </p:grpSpPr>
        <p:sp>
          <p:nvSpPr>
            <p:cNvPr id="422" name="Freeform 6"/>
            <p:cNvSpPr>
              <a:spLocks/>
            </p:cNvSpPr>
            <p:nvPr/>
          </p:nvSpPr>
          <p:spPr bwMode="auto">
            <a:xfrm>
              <a:off x="6572538" y="2490983"/>
              <a:ext cx="485249" cy="583655"/>
            </a:xfrm>
            <a:custGeom>
              <a:avLst/>
              <a:gdLst>
                <a:gd name="T0" fmla="*/ 1426 w 2003"/>
                <a:gd name="T1" fmla="*/ 2 h 2406"/>
                <a:gd name="T2" fmla="*/ 1576 w 2003"/>
                <a:gd name="T3" fmla="*/ 16 h 2406"/>
                <a:gd name="T4" fmla="*/ 1717 w 2003"/>
                <a:gd name="T5" fmla="*/ 44 h 2406"/>
                <a:gd name="T6" fmla="*/ 1840 w 2003"/>
                <a:gd name="T7" fmla="*/ 87 h 2406"/>
                <a:gd name="T8" fmla="*/ 1935 w 2003"/>
                <a:gd name="T9" fmla="*/ 146 h 2406"/>
                <a:gd name="T10" fmla="*/ 1991 w 2003"/>
                <a:gd name="T11" fmla="*/ 222 h 2406"/>
                <a:gd name="T12" fmla="*/ 2003 w 2003"/>
                <a:gd name="T13" fmla="*/ 389 h 2406"/>
                <a:gd name="T14" fmla="*/ 2003 w 2003"/>
                <a:gd name="T15" fmla="*/ 678 h 2406"/>
                <a:gd name="T16" fmla="*/ 2003 w 2003"/>
                <a:gd name="T17" fmla="*/ 962 h 2406"/>
                <a:gd name="T18" fmla="*/ 2000 w 2003"/>
                <a:gd name="T19" fmla="*/ 1198 h 2406"/>
                <a:gd name="T20" fmla="*/ 1960 w 2003"/>
                <a:gd name="T21" fmla="*/ 1283 h 2406"/>
                <a:gd name="T22" fmla="*/ 1880 w 2003"/>
                <a:gd name="T23" fmla="*/ 1353 h 2406"/>
                <a:gd name="T24" fmla="*/ 1770 w 2003"/>
                <a:gd name="T25" fmla="*/ 1410 h 2406"/>
                <a:gd name="T26" fmla="*/ 1642 w 2003"/>
                <a:gd name="T27" fmla="*/ 1452 h 2406"/>
                <a:gd name="T28" fmla="*/ 1558 w 2003"/>
                <a:gd name="T29" fmla="*/ 1496 h 2406"/>
                <a:gd name="T30" fmla="*/ 1552 w 2003"/>
                <a:gd name="T31" fmla="*/ 1572 h 2406"/>
                <a:gd name="T32" fmla="*/ 1509 w 2003"/>
                <a:gd name="T33" fmla="*/ 1636 h 2406"/>
                <a:gd name="T34" fmla="*/ 1493 w 2003"/>
                <a:gd name="T35" fmla="*/ 1752 h 2406"/>
                <a:gd name="T36" fmla="*/ 1546 w 2003"/>
                <a:gd name="T37" fmla="*/ 1807 h 2406"/>
                <a:gd name="T38" fmla="*/ 1565 w 2003"/>
                <a:gd name="T39" fmla="*/ 1880 h 2406"/>
                <a:gd name="T40" fmla="*/ 1546 w 2003"/>
                <a:gd name="T41" fmla="*/ 1952 h 2406"/>
                <a:gd name="T42" fmla="*/ 1493 w 2003"/>
                <a:gd name="T43" fmla="*/ 2007 h 2406"/>
                <a:gd name="T44" fmla="*/ 818 w 2003"/>
                <a:gd name="T45" fmla="*/ 2402 h 2406"/>
                <a:gd name="T46" fmla="*/ 719 w 2003"/>
                <a:gd name="T47" fmla="*/ 2393 h 2406"/>
                <a:gd name="T48" fmla="*/ 56 w 2003"/>
                <a:gd name="T49" fmla="*/ 1991 h 2406"/>
                <a:gd name="T50" fmla="*/ 13 w 2003"/>
                <a:gd name="T51" fmla="*/ 1929 h 2406"/>
                <a:gd name="T52" fmla="*/ 7 w 2003"/>
                <a:gd name="T53" fmla="*/ 1854 h 2406"/>
                <a:gd name="T54" fmla="*/ 39 w 2003"/>
                <a:gd name="T55" fmla="*/ 1786 h 2406"/>
                <a:gd name="T56" fmla="*/ 158 w 2003"/>
                <a:gd name="T57" fmla="*/ 1702 h 2406"/>
                <a:gd name="T58" fmla="*/ 34 w 2003"/>
                <a:gd name="T59" fmla="*/ 1616 h 2406"/>
                <a:gd name="T60" fmla="*/ 2 w 2003"/>
                <a:gd name="T61" fmla="*/ 1548 h 2406"/>
                <a:gd name="T62" fmla="*/ 8 w 2003"/>
                <a:gd name="T63" fmla="*/ 1472 h 2406"/>
                <a:gd name="T64" fmla="*/ 50 w 2003"/>
                <a:gd name="T65" fmla="*/ 1409 h 2406"/>
                <a:gd name="T66" fmla="*/ 72 w 2003"/>
                <a:gd name="T67" fmla="*/ 1293 h 2406"/>
                <a:gd name="T68" fmla="*/ 19 w 2003"/>
                <a:gd name="T69" fmla="*/ 1238 h 2406"/>
                <a:gd name="T70" fmla="*/ 0 w 2003"/>
                <a:gd name="T71" fmla="*/ 1165 h 2406"/>
                <a:gd name="T72" fmla="*/ 19 w 2003"/>
                <a:gd name="T73" fmla="*/ 1093 h 2406"/>
                <a:gd name="T74" fmla="*/ 72 w 2003"/>
                <a:gd name="T75" fmla="*/ 1038 h 2406"/>
                <a:gd name="T76" fmla="*/ 649 w 2003"/>
                <a:gd name="T77" fmla="*/ 393 h 2406"/>
                <a:gd name="T78" fmla="*/ 653 w 2003"/>
                <a:gd name="T79" fmla="*/ 252 h 2406"/>
                <a:gd name="T80" fmla="*/ 695 w 2003"/>
                <a:gd name="T81" fmla="*/ 169 h 2406"/>
                <a:gd name="T82" fmla="*/ 777 w 2003"/>
                <a:gd name="T83" fmla="*/ 105 h 2406"/>
                <a:gd name="T84" fmla="*/ 892 w 2003"/>
                <a:gd name="T85" fmla="*/ 56 h 2406"/>
                <a:gd name="T86" fmla="*/ 1029 w 2003"/>
                <a:gd name="T87" fmla="*/ 25 h 2406"/>
                <a:gd name="T88" fmla="*/ 1176 w 2003"/>
                <a:gd name="T89" fmla="*/ 6 h 2406"/>
                <a:gd name="T90" fmla="*/ 1327 w 2003"/>
                <a:gd name="T91" fmla="*/ 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3" h="2406">
                  <a:moveTo>
                    <a:pt x="1327" y="0"/>
                  </a:moveTo>
                  <a:lnTo>
                    <a:pt x="1376" y="0"/>
                  </a:lnTo>
                  <a:lnTo>
                    <a:pt x="1426" y="2"/>
                  </a:lnTo>
                  <a:lnTo>
                    <a:pt x="1477" y="6"/>
                  </a:lnTo>
                  <a:lnTo>
                    <a:pt x="1526" y="11"/>
                  </a:lnTo>
                  <a:lnTo>
                    <a:pt x="1576" y="16"/>
                  </a:lnTo>
                  <a:lnTo>
                    <a:pt x="1624" y="25"/>
                  </a:lnTo>
                  <a:lnTo>
                    <a:pt x="1672" y="33"/>
                  </a:lnTo>
                  <a:lnTo>
                    <a:pt x="1717" y="44"/>
                  </a:lnTo>
                  <a:lnTo>
                    <a:pt x="1761" y="56"/>
                  </a:lnTo>
                  <a:lnTo>
                    <a:pt x="1802" y="71"/>
                  </a:lnTo>
                  <a:lnTo>
                    <a:pt x="1840" y="87"/>
                  </a:lnTo>
                  <a:lnTo>
                    <a:pt x="1876" y="105"/>
                  </a:lnTo>
                  <a:lnTo>
                    <a:pt x="1908" y="124"/>
                  </a:lnTo>
                  <a:lnTo>
                    <a:pt x="1935" y="146"/>
                  </a:lnTo>
                  <a:lnTo>
                    <a:pt x="1958" y="169"/>
                  </a:lnTo>
                  <a:lnTo>
                    <a:pt x="1977" y="195"/>
                  </a:lnTo>
                  <a:lnTo>
                    <a:pt x="1991" y="222"/>
                  </a:lnTo>
                  <a:lnTo>
                    <a:pt x="2000" y="252"/>
                  </a:lnTo>
                  <a:lnTo>
                    <a:pt x="2003" y="284"/>
                  </a:lnTo>
                  <a:lnTo>
                    <a:pt x="2003" y="389"/>
                  </a:lnTo>
                  <a:lnTo>
                    <a:pt x="2003" y="488"/>
                  </a:lnTo>
                  <a:lnTo>
                    <a:pt x="2003" y="584"/>
                  </a:lnTo>
                  <a:lnTo>
                    <a:pt x="2003" y="678"/>
                  </a:lnTo>
                  <a:lnTo>
                    <a:pt x="2003" y="771"/>
                  </a:lnTo>
                  <a:lnTo>
                    <a:pt x="2003" y="865"/>
                  </a:lnTo>
                  <a:lnTo>
                    <a:pt x="2003" y="962"/>
                  </a:lnTo>
                  <a:lnTo>
                    <a:pt x="2003" y="1062"/>
                  </a:lnTo>
                  <a:lnTo>
                    <a:pt x="2003" y="1168"/>
                  </a:lnTo>
                  <a:lnTo>
                    <a:pt x="2000" y="1198"/>
                  </a:lnTo>
                  <a:lnTo>
                    <a:pt x="1992" y="1228"/>
                  </a:lnTo>
                  <a:lnTo>
                    <a:pt x="1978" y="1256"/>
                  </a:lnTo>
                  <a:lnTo>
                    <a:pt x="1960" y="1283"/>
                  </a:lnTo>
                  <a:lnTo>
                    <a:pt x="1937" y="1308"/>
                  </a:lnTo>
                  <a:lnTo>
                    <a:pt x="1911" y="1331"/>
                  </a:lnTo>
                  <a:lnTo>
                    <a:pt x="1880" y="1353"/>
                  </a:lnTo>
                  <a:lnTo>
                    <a:pt x="1846" y="1375"/>
                  </a:lnTo>
                  <a:lnTo>
                    <a:pt x="1809" y="1394"/>
                  </a:lnTo>
                  <a:lnTo>
                    <a:pt x="1770" y="1410"/>
                  </a:lnTo>
                  <a:lnTo>
                    <a:pt x="1729" y="1426"/>
                  </a:lnTo>
                  <a:lnTo>
                    <a:pt x="1687" y="1440"/>
                  </a:lnTo>
                  <a:lnTo>
                    <a:pt x="1642" y="1452"/>
                  </a:lnTo>
                  <a:lnTo>
                    <a:pt x="1596" y="1462"/>
                  </a:lnTo>
                  <a:lnTo>
                    <a:pt x="1550" y="1472"/>
                  </a:lnTo>
                  <a:lnTo>
                    <a:pt x="1558" y="1496"/>
                  </a:lnTo>
                  <a:lnTo>
                    <a:pt x="1560" y="1522"/>
                  </a:lnTo>
                  <a:lnTo>
                    <a:pt x="1558" y="1548"/>
                  </a:lnTo>
                  <a:lnTo>
                    <a:pt x="1552" y="1572"/>
                  </a:lnTo>
                  <a:lnTo>
                    <a:pt x="1541" y="1595"/>
                  </a:lnTo>
                  <a:lnTo>
                    <a:pt x="1527" y="1616"/>
                  </a:lnTo>
                  <a:lnTo>
                    <a:pt x="1509" y="1636"/>
                  </a:lnTo>
                  <a:lnTo>
                    <a:pt x="1488" y="1650"/>
                  </a:lnTo>
                  <a:lnTo>
                    <a:pt x="1407" y="1700"/>
                  </a:lnTo>
                  <a:lnTo>
                    <a:pt x="1493" y="1752"/>
                  </a:lnTo>
                  <a:lnTo>
                    <a:pt x="1515" y="1766"/>
                  </a:lnTo>
                  <a:lnTo>
                    <a:pt x="1532" y="1786"/>
                  </a:lnTo>
                  <a:lnTo>
                    <a:pt x="1546" y="1807"/>
                  </a:lnTo>
                  <a:lnTo>
                    <a:pt x="1557" y="1829"/>
                  </a:lnTo>
                  <a:lnTo>
                    <a:pt x="1563" y="1854"/>
                  </a:lnTo>
                  <a:lnTo>
                    <a:pt x="1565" y="1880"/>
                  </a:lnTo>
                  <a:lnTo>
                    <a:pt x="1563" y="1905"/>
                  </a:lnTo>
                  <a:lnTo>
                    <a:pt x="1557" y="1930"/>
                  </a:lnTo>
                  <a:lnTo>
                    <a:pt x="1546" y="1952"/>
                  </a:lnTo>
                  <a:lnTo>
                    <a:pt x="1532" y="1974"/>
                  </a:lnTo>
                  <a:lnTo>
                    <a:pt x="1515" y="1993"/>
                  </a:lnTo>
                  <a:lnTo>
                    <a:pt x="1493" y="2007"/>
                  </a:lnTo>
                  <a:lnTo>
                    <a:pt x="882" y="2378"/>
                  </a:lnTo>
                  <a:lnTo>
                    <a:pt x="851" y="2393"/>
                  </a:lnTo>
                  <a:lnTo>
                    <a:pt x="818" y="2402"/>
                  </a:lnTo>
                  <a:lnTo>
                    <a:pt x="785" y="2406"/>
                  </a:lnTo>
                  <a:lnTo>
                    <a:pt x="752" y="2402"/>
                  </a:lnTo>
                  <a:lnTo>
                    <a:pt x="719" y="2393"/>
                  </a:lnTo>
                  <a:lnTo>
                    <a:pt x="688" y="2378"/>
                  </a:lnTo>
                  <a:lnTo>
                    <a:pt x="77" y="2007"/>
                  </a:lnTo>
                  <a:lnTo>
                    <a:pt x="56" y="1991"/>
                  </a:lnTo>
                  <a:lnTo>
                    <a:pt x="39" y="1974"/>
                  </a:lnTo>
                  <a:lnTo>
                    <a:pt x="24" y="1952"/>
                  </a:lnTo>
                  <a:lnTo>
                    <a:pt x="13" y="1929"/>
                  </a:lnTo>
                  <a:lnTo>
                    <a:pt x="7" y="1905"/>
                  </a:lnTo>
                  <a:lnTo>
                    <a:pt x="5" y="1880"/>
                  </a:lnTo>
                  <a:lnTo>
                    <a:pt x="7" y="1854"/>
                  </a:lnTo>
                  <a:lnTo>
                    <a:pt x="13" y="1829"/>
                  </a:lnTo>
                  <a:lnTo>
                    <a:pt x="24" y="1807"/>
                  </a:lnTo>
                  <a:lnTo>
                    <a:pt x="39" y="1786"/>
                  </a:lnTo>
                  <a:lnTo>
                    <a:pt x="56" y="1766"/>
                  </a:lnTo>
                  <a:lnTo>
                    <a:pt x="77" y="1752"/>
                  </a:lnTo>
                  <a:lnTo>
                    <a:pt x="158" y="1702"/>
                  </a:lnTo>
                  <a:lnTo>
                    <a:pt x="72" y="1650"/>
                  </a:lnTo>
                  <a:lnTo>
                    <a:pt x="50" y="1636"/>
                  </a:lnTo>
                  <a:lnTo>
                    <a:pt x="34" y="1616"/>
                  </a:lnTo>
                  <a:lnTo>
                    <a:pt x="19" y="1595"/>
                  </a:lnTo>
                  <a:lnTo>
                    <a:pt x="8" y="1572"/>
                  </a:lnTo>
                  <a:lnTo>
                    <a:pt x="2" y="1548"/>
                  </a:lnTo>
                  <a:lnTo>
                    <a:pt x="0" y="1522"/>
                  </a:lnTo>
                  <a:lnTo>
                    <a:pt x="2" y="1497"/>
                  </a:lnTo>
                  <a:lnTo>
                    <a:pt x="8" y="1472"/>
                  </a:lnTo>
                  <a:lnTo>
                    <a:pt x="19" y="1450"/>
                  </a:lnTo>
                  <a:lnTo>
                    <a:pt x="34" y="1428"/>
                  </a:lnTo>
                  <a:lnTo>
                    <a:pt x="50" y="1409"/>
                  </a:lnTo>
                  <a:lnTo>
                    <a:pt x="72" y="1395"/>
                  </a:lnTo>
                  <a:lnTo>
                    <a:pt x="155" y="1344"/>
                  </a:lnTo>
                  <a:lnTo>
                    <a:pt x="72" y="1293"/>
                  </a:lnTo>
                  <a:lnTo>
                    <a:pt x="50" y="1278"/>
                  </a:lnTo>
                  <a:lnTo>
                    <a:pt x="34" y="1259"/>
                  </a:lnTo>
                  <a:lnTo>
                    <a:pt x="19" y="1238"/>
                  </a:lnTo>
                  <a:lnTo>
                    <a:pt x="8" y="1216"/>
                  </a:lnTo>
                  <a:lnTo>
                    <a:pt x="2" y="1191"/>
                  </a:lnTo>
                  <a:lnTo>
                    <a:pt x="0" y="1165"/>
                  </a:lnTo>
                  <a:lnTo>
                    <a:pt x="2" y="1140"/>
                  </a:lnTo>
                  <a:lnTo>
                    <a:pt x="8" y="1115"/>
                  </a:lnTo>
                  <a:lnTo>
                    <a:pt x="19" y="1093"/>
                  </a:lnTo>
                  <a:lnTo>
                    <a:pt x="34" y="1071"/>
                  </a:lnTo>
                  <a:lnTo>
                    <a:pt x="50" y="1052"/>
                  </a:lnTo>
                  <a:lnTo>
                    <a:pt x="72" y="1038"/>
                  </a:lnTo>
                  <a:lnTo>
                    <a:pt x="649" y="688"/>
                  </a:lnTo>
                  <a:lnTo>
                    <a:pt x="649" y="441"/>
                  </a:lnTo>
                  <a:lnTo>
                    <a:pt x="649" y="393"/>
                  </a:lnTo>
                  <a:lnTo>
                    <a:pt x="649" y="341"/>
                  </a:lnTo>
                  <a:lnTo>
                    <a:pt x="649" y="284"/>
                  </a:lnTo>
                  <a:lnTo>
                    <a:pt x="653" y="252"/>
                  </a:lnTo>
                  <a:lnTo>
                    <a:pt x="661" y="222"/>
                  </a:lnTo>
                  <a:lnTo>
                    <a:pt x="676" y="195"/>
                  </a:lnTo>
                  <a:lnTo>
                    <a:pt x="695" y="169"/>
                  </a:lnTo>
                  <a:lnTo>
                    <a:pt x="718" y="146"/>
                  </a:lnTo>
                  <a:lnTo>
                    <a:pt x="746" y="124"/>
                  </a:lnTo>
                  <a:lnTo>
                    <a:pt x="777" y="105"/>
                  </a:lnTo>
                  <a:lnTo>
                    <a:pt x="813" y="87"/>
                  </a:lnTo>
                  <a:lnTo>
                    <a:pt x="851" y="71"/>
                  </a:lnTo>
                  <a:lnTo>
                    <a:pt x="892" y="56"/>
                  </a:lnTo>
                  <a:lnTo>
                    <a:pt x="936" y="44"/>
                  </a:lnTo>
                  <a:lnTo>
                    <a:pt x="981" y="33"/>
                  </a:lnTo>
                  <a:lnTo>
                    <a:pt x="1029" y="25"/>
                  </a:lnTo>
                  <a:lnTo>
                    <a:pt x="1077" y="16"/>
                  </a:lnTo>
                  <a:lnTo>
                    <a:pt x="1126" y="11"/>
                  </a:lnTo>
                  <a:lnTo>
                    <a:pt x="1176" y="6"/>
                  </a:lnTo>
                  <a:lnTo>
                    <a:pt x="1226" y="2"/>
                  </a:lnTo>
                  <a:lnTo>
                    <a:pt x="1277" y="0"/>
                  </a:lnTo>
                  <a:lnTo>
                    <a:pt x="1327"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7"/>
            <p:cNvSpPr>
              <a:spLocks noEditPoints="1"/>
            </p:cNvSpPr>
            <p:nvPr/>
          </p:nvSpPr>
          <p:spPr bwMode="auto">
            <a:xfrm>
              <a:off x="6599685" y="2518130"/>
              <a:ext cx="430955" cy="529362"/>
            </a:xfrm>
            <a:custGeom>
              <a:avLst/>
              <a:gdLst>
                <a:gd name="T0" fmla="*/ 1333 w 1779"/>
                <a:gd name="T1" fmla="*/ 1744 h 2181"/>
                <a:gd name="T2" fmla="*/ 1339 w 1779"/>
                <a:gd name="T3" fmla="*/ 1780 h 2181"/>
                <a:gd name="T4" fmla="*/ 712 w 1779"/>
                <a:gd name="T5" fmla="*/ 2170 h 2181"/>
                <a:gd name="T6" fmla="*/ 654 w 1779"/>
                <a:gd name="T7" fmla="*/ 2178 h 2181"/>
                <a:gd name="T8" fmla="*/ 13 w 1779"/>
                <a:gd name="T9" fmla="*/ 1791 h 2181"/>
                <a:gd name="T10" fmla="*/ 7 w 1779"/>
                <a:gd name="T11" fmla="*/ 1755 h 2181"/>
                <a:gd name="T12" fmla="*/ 148 w 1779"/>
                <a:gd name="T13" fmla="*/ 1661 h 2181"/>
                <a:gd name="T14" fmla="*/ 616 w 1779"/>
                <a:gd name="T15" fmla="*/ 1937 h 2181"/>
                <a:gd name="T16" fmla="*/ 695 w 1779"/>
                <a:gd name="T17" fmla="*/ 1942 h 2181"/>
                <a:gd name="T18" fmla="*/ 769 w 1779"/>
                <a:gd name="T19" fmla="*/ 1915 h 2181"/>
                <a:gd name="T20" fmla="*/ 1779 w 1779"/>
                <a:gd name="T21" fmla="*/ 1056 h 2181"/>
                <a:gd name="T22" fmla="*/ 1750 w 1779"/>
                <a:gd name="T23" fmla="*/ 1114 h 2181"/>
                <a:gd name="T24" fmla="*/ 1671 w 1779"/>
                <a:gd name="T25" fmla="*/ 1170 h 2181"/>
                <a:gd name="T26" fmla="*/ 1549 w 1779"/>
                <a:gd name="T27" fmla="*/ 1218 h 2181"/>
                <a:gd name="T28" fmla="*/ 1395 w 1779"/>
                <a:gd name="T29" fmla="*/ 1253 h 2181"/>
                <a:gd name="T30" fmla="*/ 1376 w 1779"/>
                <a:gd name="T31" fmla="*/ 1181 h 2181"/>
                <a:gd name="T32" fmla="*/ 1429 w 1779"/>
                <a:gd name="T33" fmla="*/ 1126 h 2181"/>
                <a:gd name="T34" fmla="*/ 1448 w 1779"/>
                <a:gd name="T35" fmla="*/ 1053 h 2181"/>
                <a:gd name="T36" fmla="*/ 1429 w 1779"/>
                <a:gd name="T37" fmla="*/ 981 h 2181"/>
                <a:gd name="T38" fmla="*/ 1376 w 1779"/>
                <a:gd name="T39" fmla="*/ 926 h 2181"/>
                <a:gd name="T40" fmla="*/ 1272 w 1779"/>
                <a:gd name="T41" fmla="*/ 784 h 2181"/>
                <a:gd name="T42" fmla="*/ 1444 w 1779"/>
                <a:gd name="T43" fmla="*/ 771 h 2181"/>
                <a:gd name="T44" fmla="*/ 1605 w 1779"/>
                <a:gd name="T45" fmla="*/ 741 h 2181"/>
                <a:gd name="T46" fmla="*/ 1742 w 1779"/>
                <a:gd name="T47" fmla="*/ 691 h 2181"/>
                <a:gd name="T48" fmla="*/ 687 w 1779"/>
                <a:gd name="T49" fmla="*/ 644 h 2181"/>
                <a:gd name="T50" fmla="*/ 1328 w 1779"/>
                <a:gd name="T51" fmla="*/ 1030 h 2181"/>
                <a:gd name="T52" fmla="*/ 1334 w 1779"/>
                <a:gd name="T53" fmla="*/ 1066 h 2181"/>
                <a:gd name="T54" fmla="*/ 706 w 1779"/>
                <a:gd name="T55" fmla="*/ 1456 h 2181"/>
                <a:gd name="T56" fmla="*/ 648 w 1779"/>
                <a:gd name="T57" fmla="*/ 1464 h 2181"/>
                <a:gd name="T58" fmla="*/ 8 w 1779"/>
                <a:gd name="T59" fmla="*/ 1077 h 2181"/>
                <a:gd name="T60" fmla="*/ 2 w 1779"/>
                <a:gd name="T61" fmla="*/ 1041 h 2181"/>
                <a:gd name="T62" fmla="*/ 629 w 1779"/>
                <a:gd name="T63" fmla="*/ 651 h 2181"/>
                <a:gd name="T64" fmla="*/ 1215 w 1779"/>
                <a:gd name="T65" fmla="*/ 0 h 2181"/>
                <a:gd name="T66" fmla="*/ 1405 w 1779"/>
                <a:gd name="T67" fmla="*/ 11 h 2181"/>
                <a:gd name="T68" fmla="*/ 1567 w 1779"/>
                <a:gd name="T69" fmla="*/ 38 h 2181"/>
                <a:gd name="T70" fmla="*/ 1691 w 1779"/>
                <a:gd name="T71" fmla="*/ 81 h 2181"/>
                <a:gd name="T72" fmla="*/ 1764 w 1779"/>
                <a:gd name="T73" fmla="*/ 132 h 2181"/>
                <a:gd name="T74" fmla="*/ 1774 w 1779"/>
                <a:gd name="T75" fmla="*/ 192 h 2181"/>
                <a:gd name="T76" fmla="*/ 1722 w 1779"/>
                <a:gd name="T77" fmla="*/ 247 h 2181"/>
                <a:gd name="T78" fmla="*/ 1614 w 1779"/>
                <a:gd name="T79" fmla="*/ 294 h 2181"/>
                <a:gd name="T80" fmla="*/ 1463 w 1779"/>
                <a:gd name="T81" fmla="*/ 327 h 2181"/>
                <a:gd name="T82" fmla="*/ 1280 w 1779"/>
                <a:gd name="T83" fmla="*/ 342 h 2181"/>
                <a:gd name="T84" fmla="*/ 1086 w 1779"/>
                <a:gd name="T85" fmla="*/ 339 h 2181"/>
                <a:gd name="T86" fmla="*/ 912 w 1779"/>
                <a:gd name="T87" fmla="*/ 317 h 2181"/>
                <a:gd name="T88" fmla="*/ 774 w 1779"/>
                <a:gd name="T89" fmla="*/ 279 h 2181"/>
                <a:gd name="T90" fmla="*/ 683 w 1779"/>
                <a:gd name="T91" fmla="*/ 229 h 2181"/>
                <a:gd name="T92" fmla="*/ 650 w 1779"/>
                <a:gd name="T93" fmla="*/ 172 h 2181"/>
                <a:gd name="T94" fmla="*/ 683 w 1779"/>
                <a:gd name="T95" fmla="*/ 114 h 2181"/>
                <a:gd name="T96" fmla="*/ 774 w 1779"/>
                <a:gd name="T97" fmla="*/ 65 h 2181"/>
                <a:gd name="T98" fmla="*/ 912 w 1779"/>
                <a:gd name="T99" fmla="*/ 27 h 2181"/>
                <a:gd name="T100" fmla="*/ 1086 w 1779"/>
                <a:gd name="T101" fmla="*/ 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9" h="2181">
                  <a:moveTo>
                    <a:pt x="1194" y="1658"/>
                  </a:moveTo>
                  <a:lnTo>
                    <a:pt x="1323" y="1736"/>
                  </a:lnTo>
                  <a:lnTo>
                    <a:pt x="1333" y="1744"/>
                  </a:lnTo>
                  <a:lnTo>
                    <a:pt x="1339" y="1755"/>
                  </a:lnTo>
                  <a:lnTo>
                    <a:pt x="1341" y="1768"/>
                  </a:lnTo>
                  <a:lnTo>
                    <a:pt x="1339" y="1780"/>
                  </a:lnTo>
                  <a:lnTo>
                    <a:pt x="1333" y="1791"/>
                  </a:lnTo>
                  <a:lnTo>
                    <a:pt x="1323" y="1799"/>
                  </a:lnTo>
                  <a:lnTo>
                    <a:pt x="712" y="2170"/>
                  </a:lnTo>
                  <a:lnTo>
                    <a:pt x="693" y="2178"/>
                  </a:lnTo>
                  <a:lnTo>
                    <a:pt x="673" y="2181"/>
                  </a:lnTo>
                  <a:lnTo>
                    <a:pt x="654" y="2178"/>
                  </a:lnTo>
                  <a:lnTo>
                    <a:pt x="635" y="2170"/>
                  </a:lnTo>
                  <a:lnTo>
                    <a:pt x="23" y="1799"/>
                  </a:lnTo>
                  <a:lnTo>
                    <a:pt x="13" y="1791"/>
                  </a:lnTo>
                  <a:lnTo>
                    <a:pt x="7" y="1780"/>
                  </a:lnTo>
                  <a:lnTo>
                    <a:pt x="5" y="1768"/>
                  </a:lnTo>
                  <a:lnTo>
                    <a:pt x="7" y="1755"/>
                  </a:lnTo>
                  <a:lnTo>
                    <a:pt x="13" y="1744"/>
                  </a:lnTo>
                  <a:lnTo>
                    <a:pt x="23" y="1736"/>
                  </a:lnTo>
                  <a:lnTo>
                    <a:pt x="148" y="1661"/>
                  </a:lnTo>
                  <a:lnTo>
                    <a:pt x="567" y="1915"/>
                  </a:lnTo>
                  <a:lnTo>
                    <a:pt x="591" y="1928"/>
                  </a:lnTo>
                  <a:lnTo>
                    <a:pt x="616" y="1937"/>
                  </a:lnTo>
                  <a:lnTo>
                    <a:pt x="642" y="1942"/>
                  </a:lnTo>
                  <a:lnTo>
                    <a:pt x="668" y="1944"/>
                  </a:lnTo>
                  <a:lnTo>
                    <a:pt x="695" y="1942"/>
                  </a:lnTo>
                  <a:lnTo>
                    <a:pt x="720" y="1937"/>
                  </a:lnTo>
                  <a:lnTo>
                    <a:pt x="745" y="1928"/>
                  </a:lnTo>
                  <a:lnTo>
                    <a:pt x="769" y="1915"/>
                  </a:lnTo>
                  <a:lnTo>
                    <a:pt x="1194" y="1658"/>
                  </a:lnTo>
                  <a:close/>
                  <a:moveTo>
                    <a:pt x="1779" y="670"/>
                  </a:moveTo>
                  <a:lnTo>
                    <a:pt x="1779" y="1056"/>
                  </a:lnTo>
                  <a:lnTo>
                    <a:pt x="1775" y="1075"/>
                  </a:lnTo>
                  <a:lnTo>
                    <a:pt x="1766" y="1094"/>
                  </a:lnTo>
                  <a:lnTo>
                    <a:pt x="1750" y="1114"/>
                  </a:lnTo>
                  <a:lnTo>
                    <a:pt x="1729" y="1133"/>
                  </a:lnTo>
                  <a:lnTo>
                    <a:pt x="1703" y="1152"/>
                  </a:lnTo>
                  <a:lnTo>
                    <a:pt x="1671" y="1170"/>
                  </a:lnTo>
                  <a:lnTo>
                    <a:pt x="1634" y="1188"/>
                  </a:lnTo>
                  <a:lnTo>
                    <a:pt x="1594" y="1203"/>
                  </a:lnTo>
                  <a:lnTo>
                    <a:pt x="1549" y="1218"/>
                  </a:lnTo>
                  <a:lnTo>
                    <a:pt x="1501" y="1232"/>
                  </a:lnTo>
                  <a:lnTo>
                    <a:pt x="1450" y="1244"/>
                  </a:lnTo>
                  <a:lnTo>
                    <a:pt x="1395" y="1253"/>
                  </a:lnTo>
                  <a:lnTo>
                    <a:pt x="1338" y="1259"/>
                  </a:lnTo>
                  <a:lnTo>
                    <a:pt x="1293" y="1232"/>
                  </a:lnTo>
                  <a:lnTo>
                    <a:pt x="1376" y="1181"/>
                  </a:lnTo>
                  <a:lnTo>
                    <a:pt x="1397" y="1166"/>
                  </a:lnTo>
                  <a:lnTo>
                    <a:pt x="1415" y="1147"/>
                  </a:lnTo>
                  <a:lnTo>
                    <a:pt x="1429" y="1126"/>
                  </a:lnTo>
                  <a:lnTo>
                    <a:pt x="1440" y="1103"/>
                  </a:lnTo>
                  <a:lnTo>
                    <a:pt x="1446" y="1079"/>
                  </a:lnTo>
                  <a:lnTo>
                    <a:pt x="1448" y="1053"/>
                  </a:lnTo>
                  <a:lnTo>
                    <a:pt x="1446" y="1028"/>
                  </a:lnTo>
                  <a:lnTo>
                    <a:pt x="1440" y="1003"/>
                  </a:lnTo>
                  <a:lnTo>
                    <a:pt x="1429" y="981"/>
                  </a:lnTo>
                  <a:lnTo>
                    <a:pt x="1415" y="959"/>
                  </a:lnTo>
                  <a:lnTo>
                    <a:pt x="1397" y="940"/>
                  </a:lnTo>
                  <a:lnTo>
                    <a:pt x="1376" y="926"/>
                  </a:lnTo>
                  <a:lnTo>
                    <a:pt x="1143" y="784"/>
                  </a:lnTo>
                  <a:lnTo>
                    <a:pt x="1215" y="785"/>
                  </a:lnTo>
                  <a:lnTo>
                    <a:pt x="1272" y="784"/>
                  </a:lnTo>
                  <a:lnTo>
                    <a:pt x="1329" y="782"/>
                  </a:lnTo>
                  <a:lnTo>
                    <a:pt x="1387" y="778"/>
                  </a:lnTo>
                  <a:lnTo>
                    <a:pt x="1444" y="771"/>
                  </a:lnTo>
                  <a:lnTo>
                    <a:pt x="1499" y="763"/>
                  </a:lnTo>
                  <a:lnTo>
                    <a:pt x="1554" y="753"/>
                  </a:lnTo>
                  <a:lnTo>
                    <a:pt x="1605" y="741"/>
                  </a:lnTo>
                  <a:lnTo>
                    <a:pt x="1654" y="727"/>
                  </a:lnTo>
                  <a:lnTo>
                    <a:pt x="1699" y="710"/>
                  </a:lnTo>
                  <a:lnTo>
                    <a:pt x="1742" y="691"/>
                  </a:lnTo>
                  <a:lnTo>
                    <a:pt x="1779" y="670"/>
                  </a:lnTo>
                  <a:close/>
                  <a:moveTo>
                    <a:pt x="668" y="640"/>
                  </a:moveTo>
                  <a:lnTo>
                    <a:pt x="687" y="644"/>
                  </a:lnTo>
                  <a:lnTo>
                    <a:pt x="706" y="651"/>
                  </a:lnTo>
                  <a:lnTo>
                    <a:pt x="1318" y="1022"/>
                  </a:lnTo>
                  <a:lnTo>
                    <a:pt x="1328" y="1030"/>
                  </a:lnTo>
                  <a:lnTo>
                    <a:pt x="1334" y="1041"/>
                  </a:lnTo>
                  <a:lnTo>
                    <a:pt x="1336" y="1053"/>
                  </a:lnTo>
                  <a:lnTo>
                    <a:pt x="1334" y="1066"/>
                  </a:lnTo>
                  <a:lnTo>
                    <a:pt x="1328" y="1077"/>
                  </a:lnTo>
                  <a:lnTo>
                    <a:pt x="1318" y="1085"/>
                  </a:lnTo>
                  <a:lnTo>
                    <a:pt x="706" y="1456"/>
                  </a:lnTo>
                  <a:lnTo>
                    <a:pt x="687" y="1464"/>
                  </a:lnTo>
                  <a:lnTo>
                    <a:pt x="668" y="1466"/>
                  </a:lnTo>
                  <a:lnTo>
                    <a:pt x="648" y="1464"/>
                  </a:lnTo>
                  <a:lnTo>
                    <a:pt x="629" y="1456"/>
                  </a:lnTo>
                  <a:lnTo>
                    <a:pt x="18" y="1085"/>
                  </a:lnTo>
                  <a:lnTo>
                    <a:pt x="8" y="1077"/>
                  </a:lnTo>
                  <a:lnTo>
                    <a:pt x="2" y="1066"/>
                  </a:lnTo>
                  <a:lnTo>
                    <a:pt x="0" y="1053"/>
                  </a:lnTo>
                  <a:lnTo>
                    <a:pt x="2" y="1041"/>
                  </a:lnTo>
                  <a:lnTo>
                    <a:pt x="8" y="1030"/>
                  </a:lnTo>
                  <a:lnTo>
                    <a:pt x="18" y="1022"/>
                  </a:lnTo>
                  <a:lnTo>
                    <a:pt x="629" y="651"/>
                  </a:lnTo>
                  <a:lnTo>
                    <a:pt x="648" y="644"/>
                  </a:lnTo>
                  <a:lnTo>
                    <a:pt x="668" y="640"/>
                  </a:lnTo>
                  <a:close/>
                  <a:moveTo>
                    <a:pt x="1215" y="0"/>
                  </a:moveTo>
                  <a:lnTo>
                    <a:pt x="1280" y="1"/>
                  </a:lnTo>
                  <a:lnTo>
                    <a:pt x="1343" y="4"/>
                  </a:lnTo>
                  <a:lnTo>
                    <a:pt x="1405" y="11"/>
                  </a:lnTo>
                  <a:lnTo>
                    <a:pt x="1463" y="18"/>
                  </a:lnTo>
                  <a:lnTo>
                    <a:pt x="1517" y="27"/>
                  </a:lnTo>
                  <a:lnTo>
                    <a:pt x="1567" y="38"/>
                  </a:lnTo>
                  <a:lnTo>
                    <a:pt x="1614" y="51"/>
                  </a:lnTo>
                  <a:lnTo>
                    <a:pt x="1655" y="65"/>
                  </a:lnTo>
                  <a:lnTo>
                    <a:pt x="1691" y="81"/>
                  </a:lnTo>
                  <a:lnTo>
                    <a:pt x="1722" y="96"/>
                  </a:lnTo>
                  <a:lnTo>
                    <a:pt x="1746" y="114"/>
                  </a:lnTo>
                  <a:lnTo>
                    <a:pt x="1764" y="132"/>
                  </a:lnTo>
                  <a:lnTo>
                    <a:pt x="1774" y="152"/>
                  </a:lnTo>
                  <a:lnTo>
                    <a:pt x="1779" y="172"/>
                  </a:lnTo>
                  <a:lnTo>
                    <a:pt x="1774" y="192"/>
                  </a:lnTo>
                  <a:lnTo>
                    <a:pt x="1764" y="212"/>
                  </a:lnTo>
                  <a:lnTo>
                    <a:pt x="1746" y="229"/>
                  </a:lnTo>
                  <a:lnTo>
                    <a:pt x="1722" y="247"/>
                  </a:lnTo>
                  <a:lnTo>
                    <a:pt x="1691" y="264"/>
                  </a:lnTo>
                  <a:lnTo>
                    <a:pt x="1655" y="279"/>
                  </a:lnTo>
                  <a:lnTo>
                    <a:pt x="1614" y="294"/>
                  </a:lnTo>
                  <a:lnTo>
                    <a:pt x="1567" y="307"/>
                  </a:lnTo>
                  <a:lnTo>
                    <a:pt x="1517" y="317"/>
                  </a:lnTo>
                  <a:lnTo>
                    <a:pt x="1463" y="327"/>
                  </a:lnTo>
                  <a:lnTo>
                    <a:pt x="1405" y="334"/>
                  </a:lnTo>
                  <a:lnTo>
                    <a:pt x="1343" y="339"/>
                  </a:lnTo>
                  <a:lnTo>
                    <a:pt x="1280" y="342"/>
                  </a:lnTo>
                  <a:lnTo>
                    <a:pt x="1215" y="344"/>
                  </a:lnTo>
                  <a:lnTo>
                    <a:pt x="1149" y="342"/>
                  </a:lnTo>
                  <a:lnTo>
                    <a:pt x="1086" y="339"/>
                  </a:lnTo>
                  <a:lnTo>
                    <a:pt x="1024" y="334"/>
                  </a:lnTo>
                  <a:lnTo>
                    <a:pt x="966" y="327"/>
                  </a:lnTo>
                  <a:lnTo>
                    <a:pt x="912" y="317"/>
                  </a:lnTo>
                  <a:lnTo>
                    <a:pt x="862" y="307"/>
                  </a:lnTo>
                  <a:lnTo>
                    <a:pt x="815" y="294"/>
                  </a:lnTo>
                  <a:lnTo>
                    <a:pt x="774" y="279"/>
                  </a:lnTo>
                  <a:lnTo>
                    <a:pt x="738" y="264"/>
                  </a:lnTo>
                  <a:lnTo>
                    <a:pt x="707" y="247"/>
                  </a:lnTo>
                  <a:lnTo>
                    <a:pt x="683" y="229"/>
                  </a:lnTo>
                  <a:lnTo>
                    <a:pt x="665" y="212"/>
                  </a:lnTo>
                  <a:lnTo>
                    <a:pt x="655" y="192"/>
                  </a:lnTo>
                  <a:lnTo>
                    <a:pt x="650" y="172"/>
                  </a:lnTo>
                  <a:lnTo>
                    <a:pt x="655" y="152"/>
                  </a:lnTo>
                  <a:lnTo>
                    <a:pt x="665" y="132"/>
                  </a:lnTo>
                  <a:lnTo>
                    <a:pt x="683" y="114"/>
                  </a:lnTo>
                  <a:lnTo>
                    <a:pt x="707" y="96"/>
                  </a:lnTo>
                  <a:lnTo>
                    <a:pt x="738" y="81"/>
                  </a:lnTo>
                  <a:lnTo>
                    <a:pt x="774" y="65"/>
                  </a:lnTo>
                  <a:lnTo>
                    <a:pt x="815" y="51"/>
                  </a:lnTo>
                  <a:lnTo>
                    <a:pt x="862" y="38"/>
                  </a:lnTo>
                  <a:lnTo>
                    <a:pt x="912" y="27"/>
                  </a:lnTo>
                  <a:lnTo>
                    <a:pt x="966" y="18"/>
                  </a:lnTo>
                  <a:lnTo>
                    <a:pt x="1024" y="11"/>
                  </a:lnTo>
                  <a:lnTo>
                    <a:pt x="1086" y="4"/>
                  </a:lnTo>
                  <a:lnTo>
                    <a:pt x="1149" y="1"/>
                  </a:lnTo>
                  <a:lnTo>
                    <a:pt x="121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8"/>
            <p:cNvSpPr>
              <a:spLocks noEditPoints="1"/>
            </p:cNvSpPr>
            <p:nvPr/>
          </p:nvSpPr>
          <p:spPr bwMode="auto">
            <a:xfrm>
              <a:off x="6599685" y="2597873"/>
              <a:ext cx="430955" cy="363088"/>
            </a:xfrm>
            <a:custGeom>
              <a:avLst/>
              <a:gdLst>
                <a:gd name="T0" fmla="*/ 1318 w 1779"/>
                <a:gd name="T1" fmla="*/ 1052 h 1497"/>
                <a:gd name="T2" fmla="*/ 1334 w 1779"/>
                <a:gd name="T3" fmla="*/ 1071 h 1497"/>
                <a:gd name="T4" fmla="*/ 1334 w 1779"/>
                <a:gd name="T5" fmla="*/ 1096 h 1497"/>
                <a:gd name="T6" fmla="*/ 1318 w 1779"/>
                <a:gd name="T7" fmla="*/ 1115 h 1497"/>
                <a:gd name="T8" fmla="*/ 687 w 1779"/>
                <a:gd name="T9" fmla="*/ 1494 h 1497"/>
                <a:gd name="T10" fmla="*/ 648 w 1779"/>
                <a:gd name="T11" fmla="*/ 1494 h 1497"/>
                <a:gd name="T12" fmla="*/ 18 w 1779"/>
                <a:gd name="T13" fmla="*/ 1115 h 1497"/>
                <a:gd name="T14" fmla="*/ 2 w 1779"/>
                <a:gd name="T15" fmla="*/ 1096 h 1497"/>
                <a:gd name="T16" fmla="*/ 2 w 1779"/>
                <a:gd name="T17" fmla="*/ 1071 h 1497"/>
                <a:gd name="T18" fmla="*/ 18 w 1779"/>
                <a:gd name="T19" fmla="*/ 1052 h 1497"/>
                <a:gd name="T20" fmla="*/ 567 w 1779"/>
                <a:gd name="T21" fmla="*/ 1231 h 1497"/>
                <a:gd name="T22" fmla="*/ 616 w 1779"/>
                <a:gd name="T23" fmla="*/ 1252 h 1497"/>
                <a:gd name="T24" fmla="*/ 668 w 1779"/>
                <a:gd name="T25" fmla="*/ 1260 h 1497"/>
                <a:gd name="T26" fmla="*/ 720 w 1779"/>
                <a:gd name="T27" fmla="*/ 1252 h 1497"/>
                <a:gd name="T28" fmla="*/ 769 w 1779"/>
                <a:gd name="T29" fmla="*/ 1231 h 1497"/>
                <a:gd name="T30" fmla="*/ 650 w 1779"/>
                <a:gd name="T31" fmla="*/ 0 h 1497"/>
                <a:gd name="T32" fmla="*/ 729 w 1779"/>
                <a:gd name="T33" fmla="*/ 40 h 1497"/>
                <a:gd name="T34" fmla="*/ 824 w 1779"/>
                <a:gd name="T35" fmla="*/ 70 h 1497"/>
                <a:gd name="T36" fmla="*/ 929 w 1779"/>
                <a:gd name="T37" fmla="*/ 93 h 1497"/>
                <a:gd name="T38" fmla="*/ 1042 w 1779"/>
                <a:gd name="T39" fmla="*/ 107 h 1497"/>
                <a:gd name="T40" fmla="*/ 1157 w 1779"/>
                <a:gd name="T41" fmla="*/ 114 h 1497"/>
                <a:gd name="T42" fmla="*/ 1272 w 1779"/>
                <a:gd name="T43" fmla="*/ 114 h 1497"/>
                <a:gd name="T44" fmla="*/ 1387 w 1779"/>
                <a:gd name="T45" fmla="*/ 107 h 1497"/>
                <a:gd name="T46" fmla="*/ 1500 w 1779"/>
                <a:gd name="T47" fmla="*/ 93 h 1497"/>
                <a:gd name="T48" fmla="*/ 1605 w 1779"/>
                <a:gd name="T49" fmla="*/ 70 h 1497"/>
                <a:gd name="T50" fmla="*/ 1699 w 1779"/>
                <a:gd name="T51" fmla="*/ 40 h 1497"/>
                <a:gd name="T52" fmla="*/ 1779 w 1779"/>
                <a:gd name="T53" fmla="*/ 0 h 1497"/>
                <a:gd name="T54" fmla="*/ 1742 w 1779"/>
                <a:gd name="T55" fmla="*/ 266 h 1497"/>
                <a:gd name="T56" fmla="*/ 1654 w 1779"/>
                <a:gd name="T57" fmla="*/ 302 h 1497"/>
                <a:gd name="T58" fmla="*/ 1554 w 1779"/>
                <a:gd name="T59" fmla="*/ 328 h 1497"/>
                <a:gd name="T60" fmla="*/ 1444 w 1779"/>
                <a:gd name="T61" fmla="*/ 346 h 1497"/>
                <a:gd name="T62" fmla="*/ 1329 w 1779"/>
                <a:gd name="T63" fmla="*/ 357 h 1497"/>
                <a:gd name="T64" fmla="*/ 1215 w 1779"/>
                <a:gd name="T65" fmla="*/ 360 h 1497"/>
                <a:gd name="T66" fmla="*/ 1038 w 1779"/>
                <a:gd name="T67" fmla="*/ 351 h 1497"/>
                <a:gd name="T68" fmla="*/ 764 w 1779"/>
                <a:gd name="T69" fmla="*/ 228 h 1497"/>
                <a:gd name="T70" fmla="*/ 702 w 1779"/>
                <a:gd name="T71" fmla="*/ 205 h 1497"/>
                <a:gd name="T72" fmla="*/ 650 w 1779"/>
                <a:gd name="T73" fmla="*/ 20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9" h="1497">
                  <a:moveTo>
                    <a:pt x="1191" y="975"/>
                  </a:moveTo>
                  <a:lnTo>
                    <a:pt x="1318" y="1052"/>
                  </a:lnTo>
                  <a:lnTo>
                    <a:pt x="1328" y="1060"/>
                  </a:lnTo>
                  <a:lnTo>
                    <a:pt x="1334" y="1071"/>
                  </a:lnTo>
                  <a:lnTo>
                    <a:pt x="1336" y="1083"/>
                  </a:lnTo>
                  <a:lnTo>
                    <a:pt x="1334" y="1096"/>
                  </a:lnTo>
                  <a:lnTo>
                    <a:pt x="1328" y="1107"/>
                  </a:lnTo>
                  <a:lnTo>
                    <a:pt x="1318" y="1115"/>
                  </a:lnTo>
                  <a:lnTo>
                    <a:pt x="706" y="1486"/>
                  </a:lnTo>
                  <a:lnTo>
                    <a:pt x="687" y="1494"/>
                  </a:lnTo>
                  <a:lnTo>
                    <a:pt x="668" y="1497"/>
                  </a:lnTo>
                  <a:lnTo>
                    <a:pt x="648" y="1494"/>
                  </a:lnTo>
                  <a:lnTo>
                    <a:pt x="629" y="1486"/>
                  </a:lnTo>
                  <a:lnTo>
                    <a:pt x="18" y="1115"/>
                  </a:lnTo>
                  <a:lnTo>
                    <a:pt x="8" y="1107"/>
                  </a:lnTo>
                  <a:lnTo>
                    <a:pt x="2" y="1096"/>
                  </a:lnTo>
                  <a:lnTo>
                    <a:pt x="0" y="1083"/>
                  </a:lnTo>
                  <a:lnTo>
                    <a:pt x="2" y="1071"/>
                  </a:lnTo>
                  <a:lnTo>
                    <a:pt x="8" y="1060"/>
                  </a:lnTo>
                  <a:lnTo>
                    <a:pt x="18" y="1052"/>
                  </a:lnTo>
                  <a:lnTo>
                    <a:pt x="144" y="976"/>
                  </a:lnTo>
                  <a:lnTo>
                    <a:pt x="567" y="1231"/>
                  </a:lnTo>
                  <a:lnTo>
                    <a:pt x="591" y="1244"/>
                  </a:lnTo>
                  <a:lnTo>
                    <a:pt x="616" y="1252"/>
                  </a:lnTo>
                  <a:lnTo>
                    <a:pt x="642" y="1258"/>
                  </a:lnTo>
                  <a:lnTo>
                    <a:pt x="668" y="1260"/>
                  </a:lnTo>
                  <a:lnTo>
                    <a:pt x="695" y="1258"/>
                  </a:lnTo>
                  <a:lnTo>
                    <a:pt x="720" y="1252"/>
                  </a:lnTo>
                  <a:lnTo>
                    <a:pt x="745" y="1244"/>
                  </a:lnTo>
                  <a:lnTo>
                    <a:pt x="769" y="1231"/>
                  </a:lnTo>
                  <a:lnTo>
                    <a:pt x="1191" y="975"/>
                  </a:lnTo>
                  <a:close/>
                  <a:moveTo>
                    <a:pt x="650" y="0"/>
                  </a:moveTo>
                  <a:lnTo>
                    <a:pt x="687" y="21"/>
                  </a:lnTo>
                  <a:lnTo>
                    <a:pt x="729" y="40"/>
                  </a:lnTo>
                  <a:lnTo>
                    <a:pt x="775" y="57"/>
                  </a:lnTo>
                  <a:lnTo>
                    <a:pt x="824" y="70"/>
                  </a:lnTo>
                  <a:lnTo>
                    <a:pt x="875" y="83"/>
                  </a:lnTo>
                  <a:lnTo>
                    <a:pt x="929" y="93"/>
                  </a:lnTo>
                  <a:lnTo>
                    <a:pt x="985" y="101"/>
                  </a:lnTo>
                  <a:lnTo>
                    <a:pt x="1042" y="107"/>
                  </a:lnTo>
                  <a:lnTo>
                    <a:pt x="1100" y="112"/>
                  </a:lnTo>
                  <a:lnTo>
                    <a:pt x="1157" y="114"/>
                  </a:lnTo>
                  <a:lnTo>
                    <a:pt x="1215" y="115"/>
                  </a:lnTo>
                  <a:lnTo>
                    <a:pt x="1272" y="114"/>
                  </a:lnTo>
                  <a:lnTo>
                    <a:pt x="1329" y="112"/>
                  </a:lnTo>
                  <a:lnTo>
                    <a:pt x="1387" y="107"/>
                  </a:lnTo>
                  <a:lnTo>
                    <a:pt x="1444" y="101"/>
                  </a:lnTo>
                  <a:lnTo>
                    <a:pt x="1500" y="93"/>
                  </a:lnTo>
                  <a:lnTo>
                    <a:pt x="1554" y="83"/>
                  </a:lnTo>
                  <a:lnTo>
                    <a:pt x="1605" y="70"/>
                  </a:lnTo>
                  <a:lnTo>
                    <a:pt x="1654" y="57"/>
                  </a:lnTo>
                  <a:lnTo>
                    <a:pt x="1699" y="40"/>
                  </a:lnTo>
                  <a:lnTo>
                    <a:pt x="1742" y="21"/>
                  </a:lnTo>
                  <a:lnTo>
                    <a:pt x="1779" y="0"/>
                  </a:lnTo>
                  <a:lnTo>
                    <a:pt x="1779" y="245"/>
                  </a:lnTo>
                  <a:lnTo>
                    <a:pt x="1742" y="266"/>
                  </a:lnTo>
                  <a:lnTo>
                    <a:pt x="1699" y="285"/>
                  </a:lnTo>
                  <a:lnTo>
                    <a:pt x="1654" y="302"/>
                  </a:lnTo>
                  <a:lnTo>
                    <a:pt x="1605" y="315"/>
                  </a:lnTo>
                  <a:lnTo>
                    <a:pt x="1554" y="328"/>
                  </a:lnTo>
                  <a:lnTo>
                    <a:pt x="1499" y="339"/>
                  </a:lnTo>
                  <a:lnTo>
                    <a:pt x="1444" y="346"/>
                  </a:lnTo>
                  <a:lnTo>
                    <a:pt x="1387" y="352"/>
                  </a:lnTo>
                  <a:lnTo>
                    <a:pt x="1329" y="357"/>
                  </a:lnTo>
                  <a:lnTo>
                    <a:pt x="1272" y="359"/>
                  </a:lnTo>
                  <a:lnTo>
                    <a:pt x="1215" y="360"/>
                  </a:lnTo>
                  <a:lnTo>
                    <a:pt x="1127" y="358"/>
                  </a:lnTo>
                  <a:lnTo>
                    <a:pt x="1038" y="351"/>
                  </a:lnTo>
                  <a:lnTo>
                    <a:pt x="951" y="341"/>
                  </a:lnTo>
                  <a:lnTo>
                    <a:pt x="764" y="228"/>
                  </a:lnTo>
                  <a:lnTo>
                    <a:pt x="734" y="213"/>
                  </a:lnTo>
                  <a:lnTo>
                    <a:pt x="702" y="205"/>
                  </a:lnTo>
                  <a:lnTo>
                    <a:pt x="668" y="201"/>
                  </a:lnTo>
                  <a:lnTo>
                    <a:pt x="650" y="202"/>
                  </a:lnTo>
                  <a:lnTo>
                    <a:pt x="65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26" name="Group 425"/>
          <p:cNvGrpSpPr>
            <a:grpSpLocks noChangeAspect="1"/>
          </p:cNvGrpSpPr>
          <p:nvPr/>
        </p:nvGrpSpPr>
        <p:grpSpPr>
          <a:xfrm>
            <a:off x="5176244" y="2970098"/>
            <a:ext cx="311163" cy="374265"/>
            <a:chOff x="6572538" y="2490983"/>
            <a:chExt cx="485249" cy="583655"/>
          </a:xfrm>
        </p:grpSpPr>
        <p:sp>
          <p:nvSpPr>
            <p:cNvPr id="427" name="Freeform 6"/>
            <p:cNvSpPr>
              <a:spLocks/>
            </p:cNvSpPr>
            <p:nvPr/>
          </p:nvSpPr>
          <p:spPr bwMode="auto">
            <a:xfrm>
              <a:off x="6572538" y="2490983"/>
              <a:ext cx="485249" cy="583655"/>
            </a:xfrm>
            <a:custGeom>
              <a:avLst/>
              <a:gdLst>
                <a:gd name="T0" fmla="*/ 1426 w 2003"/>
                <a:gd name="T1" fmla="*/ 2 h 2406"/>
                <a:gd name="T2" fmla="*/ 1576 w 2003"/>
                <a:gd name="T3" fmla="*/ 16 h 2406"/>
                <a:gd name="T4" fmla="*/ 1717 w 2003"/>
                <a:gd name="T5" fmla="*/ 44 h 2406"/>
                <a:gd name="T6" fmla="*/ 1840 w 2003"/>
                <a:gd name="T7" fmla="*/ 87 h 2406"/>
                <a:gd name="T8" fmla="*/ 1935 w 2003"/>
                <a:gd name="T9" fmla="*/ 146 h 2406"/>
                <a:gd name="T10" fmla="*/ 1991 w 2003"/>
                <a:gd name="T11" fmla="*/ 222 h 2406"/>
                <a:gd name="T12" fmla="*/ 2003 w 2003"/>
                <a:gd name="T13" fmla="*/ 389 h 2406"/>
                <a:gd name="T14" fmla="*/ 2003 w 2003"/>
                <a:gd name="T15" fmla="*/ 678 h 2406"/>
                <a:gd name="T16" fmla="*/ 2003 w 2003"/>
                <a:gd name="T17" fmla="*/ 962 h 2406"/>
                <a:gd name="T18" fmla="*/ 2000 w 2003"/>
                <a:gd name="T19" fmla="*/ 1198 h 2406"/>
                <a:gd name="T20" fmla="*/ 1960 w 2003"/>
                <a:gd name="T21" fmla="*/ 1283 h 2406"/>
                <a:gd name="T22" fmla="*/ 1880 w 2003"/>
                <a:gd name="T23" fmla="*/ 1353 h 2406"/>
                <a:gd name="T24" fmla="*/ 1770 w 2003"/>
                <a:gd name="T25" fmla="*/ 1410 h 2406"/>
                <a:gd name="T26" fmla="*/ 1642 w 2003"/>
                <a:gd name="T27" fmla="*/ 1452 h 2406"/>
                <a:gd name="T28" fmla="*/ 1558 w 2003"/>
                <a:gd name="T29" fmla="*/ 1496 h 2406"/>
                <a:gd name="T30" fmla="*/ 1552 w 2003"/>
                <a:gd name="T31" fmla="*/ 1572 h 2406"/>
                <a:gd name="T32" fmla="*/ 1509 w 2003"/>
                <a:gd name="T33" fmla="*/ 1636 h 2406"/>
                <a:gd name="T34" fmla="*/ 1493 w 2003"/>
                <a:gd name="T35" fmla="*/ 1752 h 2406"/>
                <a:gd name="T36" fmla="*/ 1546 w 2003"/>
                <a:gd name="T37" fmla="*/ 1807 h 2406"/>
                <a:gd name="T38" fmla="*/ 1565 w 2003"/>
                <a:gd name="T39" fmla="*/ 1880 h 2406"/>
                <a:gd name="T40" fmla="*/ 1546 w 2003"/>
                <a:gd name="T41" fmla="*/ 1952 h 2406"/>
                <a:gd name="T42" fmla="*/ 1493 w 2003"/>
                <a:gd name="T43" fmla="*/ 2007 h 2406"/>
                <a:gd name="T44" fmla="*/ 818 w 2003"/>
                <a:gd name="T45" fmla="*/ 2402 h 2406"/>
                <a:gd name="T46" fmla="*/ 719 w 2003"/>
                <a:gd name="T47" fmla="*/ 2393 h 2406"/>
                <a:gd name="T48" fmla="*/ 56 w 2003"/>
                <a:gd name="T49" fmla="*/ 1991 h 2406"/>
                <a:gd name="T50" fmla="*/ 13 w 2003"/>
                <a:gd name="T51" fmla="*/ 1929 h 2406"/>
                <a:gd name="T52" fmla="*/ 7 w 2003"/>
                <a:gd name="T53" fmla="*/ 1854 h 2406"/>
                <a:gd name="T54" fmla="*/ 39 w 2003"/>
                <a:gd name="T55" fmla="*/ 1786 h 2406"/>
                <a:gd name="T56" fmla="*/ 158 w 2003"/>
                <a:gd name="T57" fmla="*/ 1702 h 2406"/>
                <a:gd name="T58" fmla="*/ 34 w 2003"/>
                <a:gd name="T59" fmla="*/ 1616 h 2406"/>
                <a:gd name="T60" fmla="*/ 2 w 2003"/>
                <a:gd name="T61" fmla="*/ 1548 h 2406"/>
                <a:gd name="T62" fmla="*/ 8 w 2003"/>
                <a:gd name="T63" fmla="*/ 1472 h 2406"/>
                <a:gd name="T64" fmla="*/ 50 w 2003"/>
                <a:gd name="T65" fmla="*/ 1409 h 2406"/>
                <a:gd name="T66" fmla="*/ 72 w 2003"/>
                <a:gd name="T67" fmla="*/ 1293 h 2406"/>
                <a:gd name="T68" fmla="*/ 19 w 2003"/>
                <a:gd name="T69" fmla="*/ 1238 h 2406"/>
                <a:gd name="T70" fmla="*/ 0 w 2003"/>
                <a:gd name="T71" fmla="*/ 1165 h 2406"/>
                <a:gd name="T72" fmla="*/ 19 w 2003"/>
                <a:gd name="T73" fmla="*/ 1093 h 2406"/>
                <a:gd name="T74" fmla="*/ 72 w 2003"/>
                <a:gd name="T75" fmla="*/ 1038 h 2406"/>
                <a:gd name="T76" fmla="*/ 649 w 2003"/>
                <a:gd name="T77" fmla="*/ 393 h 2406"/>
                <a:gd name="T78" fmla="*/ 653 w 2003"/>
                <a:gd name="T79" fmla="*/ 252 h 2406"/>
                <a:gd name="T80" fmla="*/ 695 w 2003"/>
                <a:gd name="T81" fmla="*/ 169 h 2406"/>
                <a:gd name="T82" fmla="*/ 777 w 2003"/>
                <a:gd name="T83" fmla="*/ 105 h 2406"/>
                <a:gd name="T84" fmla="*/ 892 w 2003"/>
                <a:gd name="T85" fmla="*/ 56 h 2406"/>
                <a:gd name="T86" fmla="*/ 1029 w 2003"/>
                <a:gd name="T87" fmla="*/ 25 h 2406"/>
                <a:gd name="T88" fmla="*/ 1176 w 2003"/>
                <a:gd name="T89" fmla="*/ 6 h 2406"/>
                <a:gd name="T90" fmla="*/ 1327 w 2003"/>
                <a:gd name="T91" fmla="*/ 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3" h="2406">
                  <a:moveTo>
                    <a:pt x="1327" y="0"/>
                  </a:moveTo>
                  <a:lnTo>
                    <a:pt x="1376" y="0"/>
                  </a:lnTo>
                  <a:lnTo>
                    <a:pt x="1426" y="2"/>
                  </a:lnTo>
                  <a:lnTo>
                    <a:pt x="1477" y="6"/>
                  </a:lnTo>
                  <a:lnTo>
                    <a:pt x="1526" y="11"/>
                  </a:lnTo>
                  <a:lnTo>
                    <a:pt x="1576" y="16"/>
                  </a:lnTo>
                  <a:lnTo>
                    <a:pt x="1624" y="25"/>
                  </a:lnTo>
                  <a:lnTo>
                    <a:pt x="1672" y="33"/>
                  </a:lnTo>
                  <a:lnTo>
                    <a:pt x="1717" y="44"/>
                  </a:lnTo>
                  <a:lnTo>
                    <a:pt x="1761" y="56"/>
                  </a:lnTo>
                  <a:lnTo>
                    <a:pt x="1802" y="71"/>
                  </a:lnTo>
                  <a:lnTo>
                    <a:pt x="1840" y="87"/>
                  </a:lnTo>
                  <a:lnTo>
                    <a:pt x="1876" y="105"/>
                  </a:lnTo>
                  <a:lnTo>
                    <a:pt x="1908" y="124"/>
                  </a:lnTo>
                  <a:lnTo>
                    <a:pt x="1935" y="146"/>
                  </a:lnTo>
                  <a:lnTo>
                    <a:pt x="1958" y="169"/>
                  </a:lnTo>
                  <a:lnTo>
                    <a:pt x="1977" y="195"/>
                  </a:lnTo>
                  <a:lnTo>
                    <a:pt x="1991" y="222"/>
                  </a:lnTo>
                  <a:lnTo>
                    <a:pt x="2000" y="252"/>
                  </a:lnTo>
                  <a:lnTo>
                    <a:pt x="2003" y="284"/>
                  </a:lnTo>
                  <a:lnTo>
                    <a:pt x="2003" y="389"/>
                  </a:lnTo>
                  <a:lnTo>
                    <a:pt x="2003" y="488"/>
                  </a:lnTo>
                  <a:lnTo>
                    <a:pt x="2003" y="584"/>
                  </a:lnTo>
                  <a:lnTo>
                    <a:pt x="2003" y="678"/>
                  </a:lnTo>
                  <a:lnTo>
                    <a:pt x="2003" y="771"/>
                  </a:lnTo>
                  <a:lnTo>
                    <a:pt x="2003" y="865"/>
                  </a:lnTo>
                  <a:lnTo>
                    <a:pt x="2003" y="962"/>
                  </a:lnTo>
                  <a:lnTo>
                    <a:pt x="2003" y="1062"/>
                  </a:lnTo>
                  <a:lnTo>
                    <a:pt x="2003" y="1168"/>
                  </a:lnTo>
                  <a:lnTo>
                    <a:pt x="2000" y="1198"/>
                  </a:lnTo>
                  <a:lnTo>
                    <a:pt x="1992" y="1228"/>
                  </a:lnTo>
                  <a:lnTo>
                    <a:pt x="1978" y="1256"/>
                  </a:lnTo>
                  <a:lnTo>
                    <a:pt x="1960" y="1283"/>
                  </a:lnTo>
                  <a:lnTo>
                    <a:pt x="1937" y="1308"/>
                  </a:lnTo>
                  <a:lnTo>
                    <a:pt x="1911" y="1331"/>
                  </a:lnTo>
                  <a:lnTo>
                    <a:pt x="1880" y="1353"/>
                  </a:lnTo>
                  <a:lnTo>
                    <a:pt x="1846" y="1375"/>
                  </a:lnTo>
                  <a:lnTo>
                    <a:pt x="1809" y="1394"/>
                  </a:lnTo>
                  <a:lnTo>
                    <a:pt x="1770" y="1410"/>
                  </a:lnTo>
                  <a:lnTo>
                    <a:pt x="1729" y="1426"/>
                  </a:lnTo>
                  <a:lnTo>
                    <a:pt x="1687" y="1440"/>
                  </a:lnTo>
                  <a:lnTo>
                    <a:pt x="1642" y="1452"/>
                  </a:lnTo>
                  <a:lnTo>
                    <a:pt x="1596" y="1462"/>
                  </a:lnTo>
                  <a:lnTo>
                    <a:pt x="1550" y="1472"/>
                  </a:lnTo>
                  <a:lnTo>
                    <a:pt x="1558" y="1496"/>
                  </a:lnTo>
                  <a:lnTo>
                    <a:pt x="1560" y="1522"/>
                  </a:lnTo>
                  <a:lnTo>
                    <a:pt x="1558" y="1548"/>
                  </a:lnTo>
                  <a:lnTo>
                    <a:pt x="1552" y="1572"/>
                  </a:lnTo>
                  <a:lnTo>
                    <a:pt x="1541" y="1595"/>
                  </a:lnTo>
                  <a:lnTo>
                    <a:pt x="1527" y="1616"/>
                  </a:lnTo>
                  <a:lnTo>
                    <a:pt x="1509" y="1636"/>
                  </a:lnTo>
                  <a:lnTo>
                    <a:pt x="1488" y="1650"/>
                  </a:lnTo>
                  <a:lnTo>
                    <a:pt x="1407" y="1700"/>
                  </a:lnTo>
                  <a:lnTo>
                    <a:pt x="1493" y="1752"/>
                  </a:lnTo>
                  <a:lnTo>
                    <a:pt x="1515" y="1766"/>
                  </a:lnTo>
                  <a:lnTo>
                    <a:pt x="1532" y="1786"/>
                  </a:lnTo>
                  <a:lnTo>
                    <a:pt x="1546" y="1807"/>
                  </a:lnTo>
                  <a:lnTo>
                    <a:pt x="1557" y="1829"/>
                  </a:lnTo>
                  <a:lnTo>
                    <a:pt x="1563" y="1854"/>
                  </a:lnTo>
                  <a:lnTo>
                    <a:pt x="1565" y="1880"/>
                  </a:lnTo>
                  <a:lnTo>
                    <a:pt x="1563" y="1905"/>
                  </a:lnTo>
                  <a:lnTo>
                    <a:pt x="1557" y="1930"/>
                  </a:lnTo>
                  <a:lnTo>
                    <a:pt x="1546" y="1952"/>
                  </a:lnTo>
                  <a:lnTo>
                    <a:pt x="1532" y="1974"/>
                  </a:lnTo>
                  <a:lnTo>
                    <a:pt x="1515" y="1993"/>
                  </a:lnTo>
                  <a:lnTo>
                    <a:pt x="1493" y="2007"/>
                  </a:lnTo>
                  <a:lnTo>
                    <a:pt x="882" y="2378"/>
                  </a:lnTo>
                  <a:lnTo>
                    <a:pt x="851" y="2393"/>
                  </a:lnTo>
                  <a:lnTo>
                    <a:pt x="818" y="2402"/>
                  </a:lnTo>
                  <a:lnTo>
                    <a:pt x="785" y="2406"/>
                  </a:lnTo>
                  <a:lnTo>
                    <a:pt x="752" y="2402"/>
                  </a:lnTo>
                  <a:lnTo>
                    <a:pt x="719" y="2393"/>
                  </a:lnTo>
                  <a:lnTo>
                    <a:pt x="688" y="2378"/>
                  </a:lnTo>
                  <a:lnTo>
                    <a:pt x="77" y="2007"/>
                  </a:lnTo>
                  <a:lnTo>
                    <a:pt x="56" y="1991"/>
                  </a:lnTo>
                  <a:lnTo>
                    <a:pt x="39" y="1974"/>
                  </a:lnTo>
                  <a:lnTo>
                    <a:pt x="24" y="1952"/>
                  </a:lnTo>
                  <a:lnTo>
                    <a:pt x="13" y="1929"/>
                  </a:lnTo>
                  <a:lnTo>
                    <a:pt x="7" y="1905"/>
                  </a:lnTo>
                  <a:lnTo>
                    <a:pt x="5" y="1880"/>
                  </a:lnTo>
                  <a:lnTo>
                    <a:pt x="7" y="1854"/>
                  </a:lnTo>
                  <a:lnTo>
                    <a:pt x="13" y="1829"/>
                  </a:lnTo>
                  <a:lnTo>
                    <a:pt x="24" y="1807"/>
                  </a:lnTo>
                  <a:lnTo>
                    <a:pt x="39" y="1786"/>
                  </a:lnTo>
                  <a:lnTo>
                    <a:pt x="56" y="1766"/>
                  </a:lnTo>
                  <a:lnTo>
                    <a:pt x="77" y="1752"/>
                  </a:lnTo>
                  <a:lnTo>
                    <a:pt x="158" y="1702"/>
                  </a:lnTo>
                  <a:lnTo>
                    <a:pt x="72" y="1650"/>
                  </a:lnTo>
                  <a:lnTo>
                    <a:pt x="50" y="1636"/>
                  </a:lnTo>
                  <a:lnTo>
                    <a:pt x="34" y="1616"/>
                  </a:lnTo>
                  <a:lnTo>
                    <a:pt x="19" y="1595"/>
                  </a:lnTo>
                  <a:lnTo>
                    <a:pt x="8" y="1572"/>
                  </a:lnTo>
                  <a:lnTo>
                    <a:pt x="2" y="1548"/>
                  </a:lnTo>
                  <a:lnTo>
                    <a:pt x="0" y="1522"/>
                  </a:lnTo>
                  <a:lnTo>
                    <a:pt x="2" y="1497"/>
                  </a:lnTo>
                  <a:lnTo>
                    <a:pt x="8" y="1472"/>
                  </a:lnTo>
                  <a:lnTo>
                    <a:pt x="19" y="1450"/>
                  </a:lnTo>
                  <a:lnTo>
                    <a:pt x="34" y="1428"/>
                  </a:lnTo>
                  <a:lnTo>
                    <a:pt x="50" y="1409"/>
                  </a:lnTo>
                  <a:lnTo>
                    <a:pt x="72" y="1395"/>
                  </a:lnTo>
                  <a:lnTo>
                    <a:pt x="155" y="1344"/>
                  </a:lnTo>
                  <a:lnTo>
                    <a:pt x="72" y="1293"/>
                  </a:lnTo>
                  <a:lnTo>
                    <a:pt x="50" y="1278"/>
                  </a:lnTo>
                  <a:lnTo>
                    <a:pt x="34" y="1259"/>
                  </a:lnTo>
                  <a:lnTo>
                    <a:pt x="19" y="1238"/>
                  </a:lnTo>
                  <a:lnTo>
                    <a:pt x="8" y="1216"/>
                  </a:lnTo>
                  <a:lnTo>
                    <a:pt x="2" y="1191"/>
                  </a:lnTo>
                  <a:lnTo>
                    <a:pt x="0" y="1165"/>
                  </a:lnTo>
                  <a:lnTo>
                    <a:pt x="2" y="1140"/>
                  </a:lnTo>
                  <a:lnTo>
                    <a:pt x="8" y="1115"/>
                  </a:lnTo>
                  <a:lnTo>
                    <a:pt x="19" y="1093"/>
                  </a:lnTo>
                  <a:lnTo>
                    <a:pt x="34" y="1071"/>
                  </a:lnTo>
                  <a:lnTo>
                    <a:pt x="50" y="1052"/>
                  </a:lnTo>
                  <a:lnTo>
                    <a:pt x="72" y="1038"/>
                  </a:lnTo>
                  <a:lnTo>
                    <a:pt x="649" y="688"/>
                  </a:lnTo>
                  <a:lnTo>
                    <a:pt x="649" y="441"/>
                  </a:lnTo>
                  <a:lnTo>
                    <a:pt x="649" y="393"/>
                  </a:lnTo>
                  <a:lnTo>
                    <a:pt x="649" y="341"/>
                  </a:lnTo>
                  <a:lnTo>
                    <a:pt x="649" y="284"/>
                  </a:lnTo>
                  <a:lnTo>
                    <a:pt x="653" y="252"/>
                  </a:lnTo>
                  <a:lnTo>
                    <a:pt x="661" y="222"/>
                  </a:lnTo>
                  <a:lnTo>
                    <a:pt x="676" y="195"/>
                  </a:lnTo>
                  <a:lnTo>
                    <a:pt x="695" y="169"/>
                  </a:lnTo>
                  <a:lnTo>
                    <a:pt x="718" y="146"/>
                  </a:lnTo>
                  <a:lnTo>
                    <a:pt x="746" y="124"/>
                  </a:lnTo>
                  <a:lnTo>
                    <a:pt x="777" y="105"/>
                  </a:lnTo>
                  <a:lnTo>
                    <a:pt x="813" y="87"/>
                  </a:lnTo>
                  <a:lnTo>
                    <a:pt x="851" y="71"/>
                  </a:lnTo>
                  <a:lnTo>
                    <a:pt x="892" y="56"/>
                  </a:lnTo>
                  <a:lnTo>
                    <a:pt x="936" y="44"/>
                  </a:lnTo>
                  <a:lnTo>
                    <a:pt x="981" y="33"/>
                  </a:lnTo>
                  <a:lnTo>
                    <a:pt x="1029" y="25"/>
                  </a:lnTo>
                  <a:lnTo>
                    <a:pt x="1077" y="16"/>
                  </a:lnTo>
                  <a:lnTo>
                    <a:pt x="1126" y="11"/>
                  </a:lnTo>
                  <a:lnTo>
                    <a:pt x="1176" y="6"/>
                  </a:lnTo>
                  <a:lnTo>
                    <a:pt x="1226" y="2"/>
                  </a:lnTo>
                  <a:lnTo>
                    <a:pt x="1277" y="0"/>
                  </a:lnTo>
                  <a:lnTo>
                    <a:pt x="1327" y="0"/>
                  </a:lnTo>
                  <a:close/>
                </a:path>
              </a:pathLst>
            </a:custGeom>
            <a:solidFill>
              <a:srgbClr val="52A0C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7"/>
            <p:cNvSpPr>
              <a:spLocks noEditPoints="1"/>
            </p:cNvSpPr>
            <p:nvPr/>
          </p:nvSpPr>
          <p:spPr bwMode="auto">
            <a:xfrm>
              <a:off x="6599685" y="2518130"/>
              <a:ext cx="430955" cy="529362"/>
            </a:xfrm>
            <a:custGeom>
              <a:avLst/>
              <a:gdLst>
                <a:gd name="T0" fmla="*/ 1333 w 1779"/>
                <a:gd name="T1" fmla="*/ 1744 h 2181"/>
                <a:gd name="T2" fmla="*/ 1339 w 1779"/>
                <a:gd name="T3" fmla="*/ 1780 h 2181"/>
                <a:gd name="T4" fmla="*/ 712 w 1779"/>
                <a:gd name="T5" fmla="*/ 2170 h 2181"/>
                <a:gd name="T6" fmla="*/ 654 w 1779"/>
                <a:gd name="T7" fmla="*/ 2178 h 2181"/>
                <a:gd name="T8" fmla="*/ 13 w 1779"/>
                <a:gd name="T9" fmla="*/ 1791 h 2181"/>
                <a:gd name="T10" fmla="*/ 7 w 1779"/>
                <a:gd name="T11" fmla="*/ 1755 h 2181"/>
                <a:gd name="T12" fmla="*/ 148 w 1779"/>
                <a:gd name="T13" fmla="*/ 1661 h 2181"/>
                <a:gd name="T14" fmla="*/ 616 w 1779"/>
                <a:gd name="T15" fmla="*/ 1937 h 2181"/>
                <a:gd name="T16" fmla="*/ 695 w 1779"/>
                <a:gd name="T17" fmla="*/ 1942 h 2181"/>
                <a:gd name="T18" fmla="*/ 769 w 1779"/>
                <a:gd name="T19" fmla="*/ 1915 h 2181"/>
                <a:gd name="T20" fmla="*/ 1779 w 1779"/>
                <a:gd name="T21" fmla="*/ 1056 h 2181"/>
                <a:gd name="T22" fmla="*/ 1750 w 1779"/>
                <a:gd name="T23" fmla="*/ 1114 h 2181"/>
                <a:gd name="T24" fmla="*/ 1671 w 1779"/>
                <a:gd name="T25" fmla="*/ 1170 h 2181"/>
                <a:gd name="T26" fmla="*/ 1549 w 1779"/>
                <a:gd name="T27" fmla="*/ 1218 h 2181"/>
                <a:gd name="T28" fmla="*/ 1395 w 1779"/>
                <a:gd name="T29" fmla="*/ 1253 h 2181"/>
                <a:gd name="T30" fmla="*/ 1376 w 1779"/>
                <a:gd name="T31" fmla="*/ 1181 h 2181"/>
                <a:gd name="T32" fmla="*/ 1429 w 1779"/>
                <a:gd name="T33" fmla="*/ 1126 h 2181"/>
                <a:gd name="T34" fmla="*/ 1448 w 1779"/>
                <a:gd name="T35" fmla="*/ 1053 h 2181"/>
                <a:gd name="T36" fmla="*/ 1429 w 1779"/>
                <a:gd name="T37" fmla="*/ 981 h 2181"/>
                <a:gd name="T38" fmla="*/ 1376 w 1779"/>
                <a:gd name="T39" fmla="*/ 926 h 2181"/>
                <a:gd name="T40" fmla="*/ 1272 w 1779"/>
                <a:gd name="T41" fmla="*/ 784 h 2181"/>
                <a:gd name="T42" fmla="*/ 1444 w 1779"/>
                <a:gd name="T43" fmla="*/ 771 h 2181"/>
                <a:gd name="T44" fmla="*/ 1605 w 1779"/>
                <a:gd name="T45" fmla="*/ 741 h 2181"/>
                <a:gd name="T46" fmla="*/ 1742 w 1779"/>
                <a:gd name="T47" fmla="*/ 691 h 2181"/>
                <a:gd name="T48" fmla="*/ 687 w 1779"/>
                <a:gd name="T49" fmla="*/ 644 h 2181"/>
                <a:gd name="T50" fmla="*/ 1328 w 1779"/>
                <a:gd name="T51" fmla="*/ 1030 h 2181"/>
                <a:gd name="T52" fmla="*/ 1334 w 1779"/>
                <a:gd name="T53" fmla="*/ 1066 h 2181"/>
                <a:gd name="T54" fmla="*/ 706 w 1779"/>
                <a:gd name="T55" fmla="*/ 1456 h 2181"/>
                <a:gd name="T56" fmla="*/ 648 w 1779"/>
                <a:gd name="T57" fmla="*/ 1464 h 2181"/>
                <a:gd name="T58" fmla="*/ 8 w 1779"/>
                <a:gd name="T59" fmla="*/ 1077 h 2181"/>
                <a:gd name="T60" fmla="*/ 2 w 1779"/>
                <a:gd name="T61" fmla="*/ 1041 h 2181"/>
                <a:gd name="T62" fmla="*/ 629 w 1779"/>
                <a:gd name="T63" fmla="*/ 651 h 2181"/>
                <a:gd name="T64" fmla="*/ 1215 w 1779"/>
                <a:gd name="T65" fmla="*/ 0 h 2181"/>
                <a:gd name="T66" fmla="*/ 1405 w 1779"/>
                <a:gd name="T67" fmla="*/ 11 h 2181"/>
                <a:gd name="T68" fmla="*/ 1567 w 1779"/>
                <a:gd name="T69" fmla="*/ 38 h 2181"/>
                <a:gd name="T70" fmla="*/ 1691 w 1779"/>
                <a:gd name="T71" fmla="*/ 81 h 2181"/>
                <a:gd name="T72" fmla="*/ 1764 w 1779"/>
                <a:gd name="T73" fmla="*/ 132 h 2181"/>
                <a:gd name="T74" fmla="*/ 1774 w 1779"/>
                <a:gd name="T75" fmla="*/ 192 h 2181"/>
                <a:gd name="T76" fmla="*/ 1722 w 1779"/>
                <a:gd name="T77" fmla="*/ 247 h 2181"/>
                <a:gd name="T78" fmla="*/ 1614 w 1779"/>
                <a:gd name="T79" fmla="*/ 294 h 2181"/>
                <a:gd name="T80" fmla="*/ 1463 w 1779"/>
                <a:gd name="T81" fmla="*/ 327 h 2181"/>
                <a:gd name="T82" fmla="*/ 1280 w 1779"/>
                <a:gd name="T83" fmla="*/ 342 h 2181"/>
                <a:gd name="T84" fmla="*/ 1086 w 1779"/>
                <a:gd name="T85" fmla="*/ 339 h 2181"/>
                <a:gd name="T86" fmla="*/ 912 w 1779"/>
                <a:gd name="T87" fmla="*/ 317 h 2181"/>
                <a:gd name="T88" fmla="*/ 774 w 1779"/>
                <a:gd name="T89" fmla="*/ 279 h 2181"/>
                <a:gd name="T90" fmla="*/ 683 w 1779"/>
                <a:gd name="T91" fmla="*/ 229 h 2181"/>
                <a:gd name="T92" fmla="*/ 650 w 1779"/>
                <a:gd name="T93" fmla="*/ 172 h 2181"/>
                <a:gd name="T94" fmla="*/ 683 w 1779"/>
                <a:gd name="T95" fmla="*/ 114 h 2181"/>
                <a:gd name="T96" fmla="*/ 774 w 1779"/>
                <a:gd name="T97" fmla="*/ 65 h 2181"/>
                <a:gd name="T98" fmla="*/ 912 w 1779"/>
                <a:gd name="T99" fmla="*/ 27 h 2181"/>
                <a:gd name="T100" fmla="*/ 1086 w 1779"/>
                <a:gd name="T101" fmla="*/ 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9" h="2181">
                  <a:moveTo>
                    <a:pt x="1194" y="1658"/>
                  </a:moveTo>
                  <a:lnTo>
                    <a:pt x="1323" y="1736"/>
                  </a:lnTo>
                  <a:lnTo>
                    <a:pt x="1333" y="1744"/>
                  </a:lnTo>
                  <a:lnTo>
                    <a:pt x="1339" y="1755"/>
                  </a:lnTo>
                  <a:lnTo>
                    <a:pt x="1341" y="1768"/>
                  </a:lnTo>
                  <a:lnTo>
                    <a:pt x="1339" y="1780"/>
                  </a:lnTo>
                  <a:lnTo>
                    <a:pt x="1333" y="1791"/>
                  </a:lnTo>
                  <a:lnTo>
                    <a:pt x="1323" y="1799"/>
                  </a:lnTo>
                  <a:lnTo>
                    <a:pt x="712" y="2170"/>
                  </a:lnTo>
                  <a:lnTo>
                    <a:pt x="693" y="2178"/>
                  </a:lnTo>
                  <a:lnTo>
                    <a:pt x="673" y="2181"/>
                  </a:lnTo>
                  <a:lnTo>
                    <a:pt x="654" y="2178"/>
                  </a:lnTo>
                  <a:lnTo>
                    <a:pt x="635" y="2170"/>
                  </a:lnTo>
                  <a:lnTo>
                    <a:pt x="23" y="1799"/>
                  </a:lnTo>
                  <a:lnTo>
                    <a:pt x="13" y="1791"/>
                  </a:lnTo>
                  <a:lnTo>
                    <a:pt x="7" y="1780"/>
                  </a:lnTo>
                  <a:lnTo>
                    <a:pt x="5" y="1768"/>
                  </a:lnTo>
                  <a:lnTo>
                    <a:pt x="7" y="1755"/>
                  </a:lnTo>
                  <a:lnTo>
                    <a:pt x="13" y="1744"/>
                  </a:lnTo>
                  <a:lnTo>
                    <a:pt x="23" y="1736"/>
                  </a:lnTo>
                  <a:lnTo>
                    <a:pt x="148" y="1661"/>
                  </a:lnTo>
                  <a:lnTo>
                    <a:pt x="567" y="1915"/>
                  </a:lnTo>
                  <a:lnTo>
                    <a:pt x="591" y="1928"/>
                  </a:lnTo>
                  <a:lnTo>
                    <a:pt x="616" y="1937"/>
                  </a:lnTo>
                  <a:lnTo>
                    <a:pt x="642" y="1942"/>
                  </a:lnTo>
                  <a:lnTo>
                    <a:pt x="668" y="1944"/>
                  </a:lnTo>
                  <a:lnTo>
                    <a:pt x="695" y="1942"/>
                  </a:lnTo>
                  <a:lnTo>
                    <a:pt x="720" y="1937"/>
                  </a:lnTo>
                  <a:lnTo>
                    <a:pt x="745" y="1928"/>
                  </a:lnTo>
                  <a:lnTo>
                    <a:pt x="769" y="1915"/>
                  </a:lnTo>
                  <a:lnTo>
                    <a:pt x="1194" y="1658"/>
                  </a:lnTo>
                  <a:close/>
                  <a:moveTo>
                    <a:pt x="1779" y="670"/>
                  </a:moveTo>
                  <a:lnTo>
                    <a:pt x="1779" y="1056"/>
                  </a:lnTo>
                  <a:lnTo>
                    <a:pt x="1775" y="1075"/>
                  </a:lnTo>
                  <a:lnTo>
                    <a:pt x="1766" y="1094"/>
                  </a:lnTo>
                  <a:lnTo>
                    <a:pt x="1750" y="1114"/>
                  </a:lnTo>
                  <a:lnTo>
                    <a:pt x="1729" y="1133"/>
                  </a:lnTo>
                  <a:lnTo>
                    <a:pt x="1703" y="1152"/>
                  </a:lnTo>
                  <a:lnTo>
                    <a:pt x="1671" y="1170"/>
                  </a:lnTo>
                  <a:lnTo>
                    <a:pt x="1634" y="1188"/>
                  </a:lnTo>
                  <a:lnTo>
                    <a:pt x="1594" y="1203"/>
                  </a:lnTo>
                  <a:lnTo>
                    <a:pt x="1549" y="1218"/>
                  </a:lnTo>
                  <a:lnTo>
                    <a:pt x="1501" y="1232"/>
                  </a:lnTo>
                  <a:lnTo>
                    <a:pt x="1450" y="1244"/>
                  </a:lnTo>
                  <a:lnTo>
                    <a:pt x="1395" y="1253"/>
                  </a:lnTo>
                  <a:lnTo>
                    <a:pt x="1338" y="1259"/>
                  </a:lnTo>
                  <a:lnTo>
                    <a:pt x="1293" y="1232"/>
                  </a:lnTo>
                  <a:lnTo>
                    <a:pt x="1376" y="1181"/>
                  </a:lnTo>
                  <a:lnTo>
                    <a:pt x="1397" y="1166"/>
                  </a:lnTo>
                  <a:lnTo>
                    <a:pt x="1415" y="1147"/>
                  </a:lnTo>
                  <a:lnTo>
                    <a:pt x="1429" y="1126"/>
                  </a:lnTo>
                  <a:lnTo>
                    <a:pt x="1440" y="1103"/>
                  </a:lnTo>
                  <a:lnTo>
                    <a:pt x="1446" y="1079"/>
                  </a:lnTo>
                  <a:lnTo>
                    <a:pt x="1448" y="1053"/>
                  </a:lnTo>
                  <a:lnTo>
                    <a:pt x="1446" y="1028"/>
                  </a:lnTo>
                  <a:lnTo>
                    <a:pt x="1440" y="1003"/>
                  </a:lnTo>
                  <a:lnTo>
                    <a:pt x="1429" y="981"/>
                  </a:lnTo>
                  <a:lnTo>
                    <a:pt x="1415" y="959"/>
                  </a:lnTo>
                  <a:lnTo>
                    <a:pt x="1397" y="940"/>
                  </a:lnTo>
                  <a:lnTo>
                    <a:pt x="1376" y="926"/>
                  </a:lnTo>
                  <a:lnTo>
                    <a:pt x="1143" y="784"/>
                  </a:lnTo>
                  <a:lnTo>
                    <a:pt x="1215" y="785"/>
                  </a:lnTo>
                  <a:lnTo>
                    <a:pt x="1272" y="784"/>
                  </a:lnTo>
                  <a:lnTo>
                    <a:pt x="1329" y="782"/>
                  </a:lnTo>
                  <a:lnTo>
                    <a:pt x="1387" y="778"/>
                  </a:lnTo>
                  <a:lnTo>
                    <a:pt x="1444" y="771"/>
                  </a:lnTo>
                  <a:lnTo>
                    <a:pt x="1499" y="763"/>
                  </a:lnTo>
                  <a:lnTo>
                    <a:pt x="1554" y="753"/>
                  </a:lnTo>
                  <a:lnTo>
                    <a:pt x="1605" y="741"/>
                  </a:lnTo>
                  <a:lnTo>
                    <a:pt x="1654" y="727"/>
                  </a:lnTo>
                  <a:lnTo>
                    <a:pt x="1699" y="710"/>
                  </a:lnTo>
                  <a:lnTo>
                    <a:pt x="1742" y="691"/>
                  </a:lnTo>
                  <a:lnTo>
                    <a:pt x="1779" y="670"/>
                  </a:lnTo>
                  <a:close/>
                  <a:moveTo>
                    <a:pt x="668" y="640"/>
                  </a:moveTo>
                  <a:lnTo>
                    <a:pt x="687" y="644"/>
                  </a:lnTo>
                  <a:lnTo>
                    <a:pt x="706" y="651"/>
                  </a:lnTo>
                  <a:lnTo>
                    <a:pt x="1318" y="1022"/>
                  </a:lnTo>
                  <a:lnTo>
                    <a:pt x="1328" y="1030"/>
                  </a:lnTo>
                  <a:lnTo>
                    <a:pt x="1334" y="1041"/>
                  </a:lnTo>
                  <a:lnTo>
                    <a:pt x="1336" y="1053"/>
                  </a:lnTo>
                  <a:lnTo>
                    <a:pt x="1334" y="1066"/>
                  </a:lnTo>
                  <a:lnTo>
                    <a:pt x="1328" y="1077"/>
                  </a:lnTo>
                  <a:lnTo>
                    <a:pt x="1318" y="1085"/>
                  </a:lnTo>
                  <a:lnTo>
                    <a:pt x="706" y="1456"/>
                  </a:lnTo>
                  <a:lnTo>
                    <a:pt x="687" y="1464"/>
                  </a:lnTo>
                  <a:lnTo>
                    <a:pt x="668" y="1466"/>
                  </a:lnTo>
                  <a:lnTo>
                    <a:pt x="648" y="1464"/>
                  </a:lnTo>
                  <a:lnTo>
                    <a:pt x="629" y="1456"/>
                  </a:lnTo>
                  <a:lnTo>
                    <a:pt x="18" y="1085"/>
                  </a:lnTo>
                  <a:lnTo>
                    <a:pt x="8" y="1077"/>
                  </a:lnTo>
                  <a:lnTo>
                    <a:pt x="2" y="1066"/>
                  </a:lnTo>
                  <a:lnTo>
                    <a:pt x="0" y="1053"/>
                  </a:lnTo>
                  <a:lnTo>
                    <a:pt x="2" y="1041"/>
                  </a:lnTo>
                  <a:lnTo>
                    <a:pt x="8" y="1030"/>
                  </a:lnTo>
                  <a:lnTo>
                    <a:pt x="18" y="1022"/>
                  </a:lnTo>
                  <a:lnTo>
                    <a:pt x="629" y="651"/>
                  </a:lnTo>
                  <a:lnTo>
                    <a:pt x="648" y="644"/>
                  </a:lnTo>
                  <a:lnTo>
                    <a:pt x="668" y="640"/>
                  </a:lnTo>
                  <a:close/>
                  <a:moveTo>
                    <a:pt x="1215" y="0"/>
                  </a:moveTo>
                  <a:lnTo>
                    <a:pt x="1280" y="1"/>
                  </a:lnTo>
                  <a:lnTo>
                    <a:pt x="1343" y="4"/>
                  </a:lnTo>
                  <a:lnTo>
                    <a:pt x="1405" y="11"/>
                  </a:lnTo>
                  <a:lnTo>
                    <a:pt x="1463" y="18"/>
                  </a:lnTo>
                  <a:lnTo>
                    <a:pt x="1517" y="27"/>
                  </a:lnTo>
                  <a:lnTo>
                    <a:pt x="1567" y="38"/>
                  </a:lnTo>
                  <a:lnTo>
                    <a:pt x="1614" y="51"/>
                  </a:lnTo>
                  <a:lnTo>
                    <a:pt x="1655" y="65"/>
                  </a:lnTo>
                  <a:lnTo>
                    <a:pt x="1691" y="81"/>
                  </a:lnTo>
                  <a:lnTo>
                    <a:pt x="1722" y="96"/>
                  </a:lnTo>
                  <a:lnTo>
                    <a:pt x="1746" y="114"/>
                  </a:lnTo>
                  <a:lnTo>
                    <a:pt x="1764" y="132"/>
                  </a:lnTo>
                  <a:lnTo>
                    <a:pt x="1774" y="152"/>
                  </a:lnTo>
                  <a:lnTo>
                    <a:pt x="1779" y="172"/>
                  </a:lnTo>
                  <a:lnTo>
                    <a:pt x="1774" y="192"/>
                  </a:lnTo>
                  <a:lnTo>
                    <a:pt x="1764" y="212"/>
                  </a:lnTo>
                  <a:lnTo>
                    <a:pt x="1746" y="229"/>
                  </a:lnTo>
                  <a:lnTo>
                    <a:pt x="1722" y="247"/>
                  </a:lnTo>
                  <a:lnTo>
                    <a:pt x="1691" y="264"/>
                  </a:lnTo>
                  <a:lnTo>
                    <a:pt x="1655" y="279"/>
                  </a:lnTo>
                  <a:lnTo>
                    <a:pt x="1614" y="294"/>
                  </a:lnTo>
                  <a:lnTo>
                    <a:pt x="1567" y="307"/>
                  </a:lnTo>
                  <a:lnTo>
                    <a:pt x="1517" y="317"/>
                  </a:lnTo>
                  <a:lnTo>
                    <a:pt x="1463" y="327"/>
                  </a:lnTo>
                  <a:lnTo>
                    <a:pt x="1405" y="334"/>
                  </a:lnTo>
                  <a:lnTo>
                    <a:pt x="1343" y="339"/>
                  </a:lnTo>
                  <a:lnTo>
                    <a:pt x="1280" y="342"/>
                  </a:lnTo>
                  <a:lnTo>
                    <a:pt x="1215" y="344"/>
                  </a:lnTo>
                  <a:lnTo>
                    <a:pt x="1149" y="342"/>
                  </a:lnTo>
                  <a:lnTo>
                    <a:pt x="1086" y="339"/>
                  </a:lnTo>
                  <a:lnTo>
                    <a:pt x="1024" y="334"/>
                  </a:lnTo>
                  <a:lnTo>
                    <a:pt x="966" y="327"/>
                  </a:lnTo>
                  <a:lnTo>
                    <a:pt x="912" y="317"/>
                  </a:lnTo>
                  <a:lnTo>
                    <a:pt x="862" y="307"/>
                  </a:lnTo>
                  <a:lnTo>
                    <a:pt x="815" y="294"/>
                  </a:lnTo>
                  <a:lnTo>
                    <a:pt x="774" y="279"/>
                  </a:lnTo>
                  <a:lnTo>
                    <a:pt x="738" y="264"/>
                  </a:lnTo>
                  <a:lnTo>
                    <a:pt x="707" y="247"/>
                  </a:lnTo>
                  <a:lnTo>
                    <a:pt x="683" y="229"/>
                  </a:lnTo>
                  <a:lnTo>
                    <a:pt x="665" y="212"/>
                  </a:lnTo>
                  <a:lnTo>
                    <a:pt x="655" y="192"/>
                  </a:lnTo>
                  <a:lnTo>
                    <a:pt x="650" y="172"/>
                  </a:lnTo>
                  <a:lnTo>
                    <a:pt x="655" y="152"/>
                  </a:lnTo>
                  <a:lnTo>
                    <a:pt x="665" y="132"/>
                  </a:lnTo>
                  <a:lnTo>
                    <a:pt x="683" y="114"/>
                  </a:lnTo>
                  <a:lnTo>
                    <a:pt x="707" y="96"/>
                  </a:lnTo>
                  <a:lnTo>
                    <a:pt x="738" y="81"/>
                  </a:lnTo>
                  <a:lnTo>
                    <a:pt x="774" y="65"/>
                  </a:lnTo>
                  <a:lnTo>
                    <a:pt x="815" y="51"/>
                  </a:lnTo>
                  <a:lnTo>
                    <a:pt x="862" y="38"/>
                  </a:lnTo>
                  <a:lnTo>
                    <a:pt x="912" y="27"/>
                  </a:lnTo>
                  <a:lnTo>
                    <a:pt x="966" y="18"/>
                  </a:lnTo>
                  <a:lnTo>
                    <a:pt x="1024" y="11"/>
                  </a:lnTo>
                  <a:lnTo>
                    <a:pt x="1086" y="4"/>
                  </a:lnTo>
                  <a:lnTo>
                    <a:pt x="1149" y="1"/>
                  </a:lnTo>
                  <a:lnTo>
                    <a:pt x="121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8"/>
            <p:cNvSpPr>
              <a:spLocks noEditPoints="1"/>
            </p:cNvSpPr>
            <p:nvPr/>
          </p:nvSpPr>
          <p:spPr bwMode="auto">
            <a:xfrm>
              <a:off x="6599685" y="2597873"/>
              <a:ext cx="430955" cy="363088"/>
            </a:xfrm>
            <a:custGeom>
              <a:avLst/>
              <a:gdLst>
                <a:gd name="T0" fmla="*/ 1318 w 1779"/>
                <a:gd name="T1" fmla="*/ 1052 h 1497"/>
                <a:gd name="T2" fmla="*/ 1334 w 1779"/>
                <a:gd name="T3" fmla="*/ 1071 h 1497"/>
                <a:gd name="T4" fmla="*/ 1334 w 1779"/>
                <a:gd name="T5" fmla="*/ 1096 h 1497"/>
                <a:gd name="T6" fmla="*/ 1318 w 1779"/>
                <a:gd name="T7" fmla="*/ 1115 h 1497"/>
                <a:gd name="T8" fmla="*/ 687 w 1779"/>
                <a:gd name="T9" fmla="*/ 1494 h 1497"/>
                <a:gd name="T10" fmla="*/ 648 w 1779"/>
                <a:gd name="T11" fmla="*/ 1494 h 1497"/>
                <a:gd name="T12" fmla="*/ 18 w 1779"/>
                <a:gd name="T13" fmla="*/ 1115 h 1497"/>
                <a:gd name="T14" fmla="*/ 2 w 1779"/>
                <a:gd name="T15" fmla="*/ 1096 h 1497"/>
                <a:gd name="T16" fmla="*/ 2 w 1779"/>
                <a:gd name="T17" fmla="*/ 1071 h 1497"/>
                <a:gd name="T18" fmla="*/ 18 w 1779"/>
                <a:gd name="T19" fmla="*/ 1052 h 1497"/>
                <a:gd name="T20" fmla="*/ 567 w 1779"/>
                <a:gd name="T21" fmla="*/ 1231 h 1497"/>
                <a:gd name="T22" fmla="*/ 616 w 1779"/>
                <a:gd name="T23" fmla="*/ 1252 h 1497"/>
                <a:gd name="T24" fmla="*/ 668 w 1779"/>
                <a:gd name="T25" fmla="*/ 1260 h 1497"/>
                <a:gd name="T26" fmla="*/ 720 w 1779"/>
                <a:gd name="T27" fmla="*/ 1252 h 1497"/>
                <a:gd name="T28" fmla="*/ 769 w 1779"/>
                <a:gd name="T29" fmla="*/ 1231 h 1497"/>
                <a:gd name="T30" fmla="*/ 650 w 1779"/>
                <a:gd name="T31" fmla="*/ 0 h 1497"/>
                <a:gd name="T32" fmla="*/ 729 w 1779"/>
                <a:gd name="T33" fmla="*/ 40 h 1497"/>
                <a:gd name="T34" fmla="*/ 824 w 1779"/>
                <a:gd name="T35" fmla="*/ 70 h 1497"/>
                <a:gd name="T36" fmla="*/ 929 w 1779"/>
                <a:gd name="T37" fmla="*/ 93 h 1497"/>
                <a:gd name="T38" fmla="*/ 1042 w 1779"/>
                <a:gd name="T39" fmla="*/ 107 h 1497"/>
                <a:gd name="T40" fmla="*/ 1157 w 1779"/>
                <a:gd name="T41" fmla="*/ 114 h 1497"/>
                <a:gd name="T42" fmla="*/ 1272 w 1779"/>
                <a:gd name="T43" fmla="*/ 114 h 1497"/>
                <a:gd name="T44" fmla="*/ 1387 w 1779"/>
                <a:gd name="T45" fmla="*/ 107 h 1497"/>
                <a:gd name="T46" fmla="*/ 1500 w 1779"/>
                <a:gd name="T47" fmla="*/ 93 h 1497"/>
                <a:gd name="T48" fmla="*/ 1605 w 1779"/>
                <a:gd name="T49" fmla="*/ 70 h 1497"/>
                <a:gd name="T50" fmla="*/ 1699 w 1779"/>
                <a:gd name="T51" fmla="*/ 40 h 1497"/>
                <a:gd name="T52" fmla="*/ 1779 w 1779"/>
                <a:gd name="T53" fmla="*/ 0 h 1497"/>
                <a:gd name="T54" fmla="*/ 1742 w 1779"/>
                <a:gd name="T55" fmla="*/ 266 h 1497"/>
                <a:gd name="T56" fmla="*/ 1654 w 1779"/>
                <a:gd name="T57" fmla="*/ 302 h 1497"/>
                <a:gd name="T58" fmla="*/ 1554 w 1779"/>
                <a:gd name="T59" fmla="*/ 328 h 1497"/>
                <a:gd name="T60" fmla="*/ 1444 w 1779"/>
                <a:gd name="T61" fmla="*/ 346 h 1497"/>
                <a:gd name="T62" fmla="*/ 1329 w 1779"/>
                <a:gd name="T63" fmla="*/ 357 h 1497"/>
                <a:gd name="T64" fmla="*/ 1215 w 1779"/>
                <a:gd name="T65" fmla="*/ 360 h 1497"/>
                <a:gd name="T66" fmla="*/ 1038 w 1779"/>
                <a:gd name="T67" fmla="*/ 351 h 1497"/>
                <a:gd name="T68" fmla="*/ 764 w 1779"/>
                <a:gd name="T69" fmla="*/ 228 h 1497"/>
                <a:gd name="T70" fmla="*/ 702 w 1779"/>
                <a:gd name="T71" fmla="*/ 205 h 1497"/>
                <a:gd name="T72" fmla="*/ 650 w 1779"/>
                <a:gd name="T73" fmla="*/ 20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9" h="1497">
                  <a:moveTo>
                    <a:pt x="1191" y="975"/>
                  </a:moveTo>
                  <a:lnTo>
                    <a:pt x="1318" y="1052"/>
                  </a:lnTo>
                  <a:lnTo>
                    <a:pt x="1328" y="1060"/>
                  </a:lnTo>
                  <a:lnTo>
                    <a:pt x="1334" y="1071"/>
                  </a:lnTo>
                  <a:lnTo>
                    <a:pt x="1336" y="1083"/>
                  </a:lnTo>
                  <a:lnTo>
                    <a:pt x="1334" y="1096"/>
                  </a:lnTo>
                  <a:lnTo>
                    <a:pt x="1328" y="1107"/>
                  </a:lnTo>
                  <a:lnTo>
                    <a:pt x="1318" y="1115"/>
                  </a:lnTo>
                  <a:lnTo>
                    <a:pt x="706" y="1486"/>
                  </a:lnTo>
                  <a:lnTo>
                    <a:pt x="687" y="1494"/>
                  </a:lnTo>
                  <a:lnTo>
                    <a:pt x="668" y="1497"/>
                  </a:lnTo>
                  <a:lnTo>
                    <a:pt x="648" y="1494"/>
                  </a:lnTo>
                  <a:lnTo>
                    <a:pt x="629" y="1486"/>
                  </a:lnTo>
                  <a:lnTo>
                    <a:pt x="18" y="1115"/>
                  </a:lnTo>
                  <a:lnTo>
                    <a:pt x="8" y="1107"/>
                  </a:lnTo>
                  <a:lnTo>
                    <a:pt x="2" y="1096"/>
                  </a:lnTo>
                  <a:lnTo>
                    <a:pt x="0" y="1083"/>
                  </a:lnTo>
                  <a:lnTo>
                    <a:pt x="2" y="1071"/>
                  </a:lnTo>
                  <a:lnTo>
                    <a:pt x="8" y="1060"/>
                  </a:lnTo>
                  <a:lnTo>
                    <a:pt x="18" y="1052"/>
                  </a:lnTo>
                  <a:lnTo>
                    <a:pt x="144" y="976"/>
                  </a:lnTo>
                  <a:lnTo>
                    <a:pt x="567" y="1231"/>
                  </a:lnTo>
                  <a:lnTo>
                    <a:pt x="591" y="1244"/>
                  </a:lnTo>
                  <a:lnTo>
                    <a:pt x="616" y="1252"/>
                  </a:lnTo>
                  <a:lnTo>
                    <a:pt x="642" y="1258"/>
                  </a:lnTo>
                  <a:lnTo>
                    <a:pt x="668" y="1260"/>
                  </a:lnTo>
                  <a:lnTo>
                    <a:pt x="695" y="1258"/>
                  </a:lnTo>
                  <a:lnTo>
                    <a:pt x="720" y="1252"/>
                  </a:lnTo>
                  <a:lnTo>
                    <a:pt x="745" y="1244"/>
                  </a:lnTo>
                  <a:lnTo>
                    <a:pt x="769" y="1231"/>
                  </a:lnTo>
                  <a:lnTo>
                    <a:pt x="1191" y="975"/>
                  </a:lnTo>
                  <a:close/>
                  <a:moveTo>
                    <a:pt x="650" y="0"/>
                  </a:moveTo>
                  <a:lnTo>
                    <a:pt x="687" y="21"/>
                  </a:lnTo>
                  <a:lnTo>
                    <a:pt x="729" y="40"/>
                  </a:lnTo>
                  <a:lnTo>
                    <a:pt x="775" y="57"/>
                  </a:lnTo>
                  <a:lnTo>
                    <a:pt x="824" y="70"/>
                  </a:lnTo>
                  <a:lnTo>
                    <a:pt x="875" y="83"/>
                  </a:lnTo>
                  <a:lnTo>
                    <a:pt x="929" y="93"/>
                  </a:lnTo>
                  <a:lnTo>
                    <a:pt x="985" y="101"/>
                  </a:lnTo>
                  <a:lnTo>
                    <a:pt x="1042" y="107"/>
                  </a:lnTo>
                  <a:lnTo>
                    <a:pt x="1100" y="112"/>
                  </a:lnTo>
                  <a:lnTo>
                    <a:pt x="1157" y="114"/>
                  </a:lnTo>
                  <a:lnTo>
                    <a:pt x="1215" y="115"/>
                  </a:lnTo>
                  <a:lnTo>
                    <a:pt x="1272" y="114"/>
                  </a:lnTo>
                  <a:lnTo>
                    <a:pt x="1329" y="112"/>
                  </a:lnTo>
                  <a:lnTo>
                    <a:pt x="1387" y="107"/>
                  </a:lnTo>
                  <a:lnTo>
                    <a:pt x="1444" y="101"/>
                  </a:lnTo>
                  <a:lnTo>
                    <a:pt x="1500" y="93"/>
                  </a:lnTo>
                  <a:lnTo>
                    <a:pt x="1554" y="83"/>
                  </a:lnTo>
                  <a:lnTo>
                    <a:pt x="1605" y="70"/>
                  </a:lnTo>
                  <a:lnTo>
                    <a:pt x="1654" y="57"/>
                  </a:lnTo>
                  <a:lnTo>
                    <a:pt x="1699" y="40"/>
                  </a:lnTo>
                  <a:lnTo>
                    <a:pt x="1742" y="21"/>
                  </a:lnTo>
                  <a:lnTo>
                    <a:pt x="1779" y="0"/>
                  </a:lnTo>
                  <a:lnTo>
                    <a:pt x="1779" y="245"/>
                  </a:lnTo>
                  <a:lnTo>
                    <a:pt x="1742" y="266"/>
                  </a:lnTo>
                  <a:lnTo>
                    <a:pt x="1699" y="285"/>
                  </a:lnTo>
                  <a:lnTo>
                    <a:pt x="1654" y="302"/>
                  </a:lnTo>
                  <a:lnTo>
                    <a:pt x="1605" y="315"/>
                  </a:lnTo>
                  <a:lnTo>
                    <a:pt x="1554" y="328"/>
                  </a:lnTo>
                  <a:lnTo>
                    <a:pt x="1499" y="339"/>
                  </a:lnTo>
                  <a:lnTo>
                    <a:pt x="1444" y="346"/>
                  </a:lnTo>
                  <a:lnTo>
                    <a:pt x="1387" y="352"/>
                  </a:lnTo>
                  <a:lnTo>
                    <a:pt x="1329" y="357"/>
                  </a:lnTo>
                  <a:lnTo>
                    <a:pt x="1272" y="359"/>
                  </a:lnTo>
                  <a:lnTo>
                    <a:pt x="1215" y="360"/>
                  </a:lnTo>
                  <a:lnTo>
                    <a:pt x="1127" y="358"/>
                  </a:lnTo>
                  <a:lnTo>
                    <a:pt x="1038" y="351"/>
                  </a:lnTo>
                  <a:lnTo>
                    <a:pt x="951" y="341"/>
                  </a:lnTo>
                  <a:lnTo>
                    <a:pt x="764" y="228"/>
                  </a:lnTo>
                  <a:lnTo>
                    <a:pt x="734" y="213"/>
                  </a:lnTo>
                  <a:lnTo>
                    <a:pt x="702" y="205"/>
                  </a:lnTo>
                  <a:lnTo>
                    <a:pt x="668" y="201"/>
                  </a:lnTo>
                  <a:lnTo>
                    <a:pt x="650" y="202"/>
                  </a:lnTo>
                  <a:lnTo>
                    <a:pt x="65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0" name="Group 429"/>
          <p:cNvGrpSpPr/>
          <p:nvPr/>
        </p:nvGrpSpPr>
        <p:grpSpPr>
          <a:xfrm>
            <a:off x="2462588" y="3593762"/>
            <a:ext cx="473194" cy="403619"/>
            <a:chOff x="7554211" y="3895624"/>
            <a:chExt cx="473194" cy="403619"/>
          </a:xfrm>
        </p:grpSpPr>
        <p:grpSp>
          <p:nvGrpSpPr>
            <p:cNvPr id="431" name="Group 430"/>
            <p:cNvGrpSpPr>
              <a:grpSpLocks noChangeAspect="1"/>
            </p:cNvGrpSpPr>
            <p:nvPr/>
          </p:nvGrpSpPr>
          <p:grpSpPr>
            <a:xfrm>
              <a:off x="7554211" y="3920688"/>
              <a:ext cx="174926" cy="303819"/>
              <a:chOff x="1828800" y="2134870"/>
              <a:chExt cx="301625" cy="523875"/>
            </a:xfrm>
          </p:grpSpPr>
          <p:sp>
            <p:nvSpPr>
              <p:cNvPr id="436" name="Freeform 6"/>
              <p:cNvSpPr>
                <a:spLocks/>
              </p:cNvSpPr>
              <p:nvPr/>
            </p:nvSpPr>
            <p:spPr bwMode="auto">
              <a:xfrm>
                <a:off x="1828800" y="2134870"/>
                <a:ext cx="301625" cy="523875"/>
              </a:xfrm>
              <a:custGeom>
                <a:avLst/>
                <a:gdLst>
                  <a:gd name="T0" fmla="*/ 720 w 1336"/>
                  <a:gd name="T1" fmla="*/ 3 h 2305"/>
                  <a:gd name="T2" fmla="*/ 819 w 1336"/>
                  <a:gd name="T3" fmla="*/ 29 h 2305"/>
                  <a:gd name="T4" fmla="*/ 908 w 1336"/>
                  <a:gd name="T5" fmla="*/ 76 h 2305"/>
                  <a:gd name="T6" fmla="*/ 982 w 1336"/>
                  <a:gd name="T7" fmla="*/ 143 h 2305"/>
                  <a:gd name="T8" fmla="*/ 1039 w 1336"/>
                  <a:gd name="T9" fmla="*/ 224 h 2305"/>
                  <a:gd name="T10" fmla="*/ 1076 w 1336"/>
                  <a:gd name="T11" fmla="*/ 318 h 2305"/>
                  <a:gd name="T12" fmla="*/ 1089 w 1336"/>
                  <a:gd name="T13" fmla="*/ 420 h 2305"/>
                  <a:gd name="T14" fmla="*/ 1079 w 1336"/>
                  <a:gd name="T15" fmla="*/ 519 h 2305"/>
                  <a:gd name="T16" fmla="*/ 1047 w 1336"/>
                  <a:gd name="T17" fmla="*/ 610 h 2305"/>
                  <a:gd name="T18" fmla="*/ 997 w 1336"/>
                  <a:gd name="T19" fmla="*/ 689 h 2305"/>
                  <a:gd name="T20" fmla="*/ 983 w 1336"/>
                  <a:gd name="T21" fmla="*/ 727 h 2305"/>
                  <a:gd name="T22" fmla="*/ 1040 w 1336"/>
                  <a:gd name="T23" fmla="*/ 742 h 2305"/>
                  <a:gd name="T24" fmla="*/ 1097 w 1336"/>
                  <a:gd name="T25" fmla="*/ 767 h 2305"/>
                  <a:gd name="T26" fmla="*/ 1151 w 1336"/>
                  <a:gd name="T27" fmla="*/ 803 h 2305"/>
                  <a:gd name="T28" fmla="*/ 1200 w 1336"/>
                  <a:gd name="T29" fmla="*/ 850 h 2305"/>
                  <a:gd name="T30" fmla="*/ 1242 w 1336"/>
                  <a:gd name="T31" fmla="*/ 910 h 2305"/>
                  <a:gd name="T32" fmla="*/ 1271 w 1336"/>
                  <a:gd name="T33" fmla="*/ 980 h 2305"/>
                  <a:gd name="T34" fmla="*/ 1287 w 1336"/>
                  <a:gd name="T35" fmla="*/ 1065 h 2305"/>
                  <a:gd name="T36" fmla="*/ 1336 w 1336"/>
                  <a:gd name="T37" fmla="*/ 1795 h 2305"/>
                  <a:gd name="T38" fmla="*/ 1319 w 1336"/>
                  <a:gd name="T39" fmla="*/ 1866 h 2305"/>
                  <a:gd name="T40" fmla="*/ 1283 w 1336"/>
                  <a:gd name="T41" fmla="*/ 1929 h 2305"/>
                  <a:gd name="T42" fmla="*/ 1230 w 1336"/>
                  <a:gd name="T43" fmla="*/ 1979 h 2305"/>
                  <a:gd name="T44" fmla="*/ 1228 w 1336"/>
                  <a:gd name="T45" fmla="*/ 2125 h 2305"/>
                  <a:gd name="T46" fmla="*/ 1207 w 1336"/>
                  <a:gd name="T47" fmla="*/ 2189 h 2305"/>
                  <a:gd name="T48" fmla="*/ 1168 w 1336"/>
                  <a:gd name="T49" fmla="*/ 2242 h 2305"/>
                  <a:gd name="T50" fmla="*/ 1115 w 1336"/>
                  <a:gd name="T51" fmla="*/ 2281 h 2305"/>
                  <a:gd name="T52" fmla="*/ 1050 w 1336"/>
                  <a:gd name="T53" fmla="*/ 2302 h 2305"/>
                  <a:gd name="T54" fmla="*/ 320 w 1336"/>
                  <a:gd name="T55" fmla="*/ 2305 h 2305"/>
                  <a:gd name="T56" fmla="*/ 253 w 1336"/>
                  <a:gd name="T57" fmla="*/ 2293 h 2305"/>
                  <a:gd name="T58" fmla="*/ 194 w 1336"/>
                  <a:gd name="T59" fmla="*/ 2264 h 2305"/>
                  <a:gd name="T60" fmla="*/ 147 w 1336"/>
                  <a:gd name="T61" fmla="*/ 2217 h 2305"/>
                  <a:gd name="T62" fmla="*/ 117 w 1336"/>
                  <a:gd name="T63" fmla="*/ 2158 h 2305"/>
                  <a:gd name="T64" fmla="*/ 106 w 1336"/>
                  <a:gd name="T65" fmla="*/ 2091 h 2305"/>
                  <a:gd name="T66" fmla="*/ 80 w 1336"/>
                  <a:gd name="T67" fmla="*/ 1957 h 2305"/>
                  <a:gd name="T68" fmla="*/ 38 w 1336"/>
                  <a:gd name="T69" fmla="*/ 1907 h 2305"/>
                  <a:gd name="T70" fmla="*/ 12 w 1336"/>
                  <a:gd name="T71" fmla="*/ 1849 h 2305"/>
                  <a:gd name="T72" fmla="*/ 0 w 1336"/>
                  <a:gd name="T73" fmla="*/ 1787 h 2305"/>
                  <a:gd name="T74" fmla="*/ 49 w 1336"/>
                  <a:gd name="T75" fmla="*/ 1067 h 2305"/>
                  <a:gd name="T76" fmla="*/ 65 w 1336"/>
                  <a:gd name="T77" fmla="*/ 981 h 2305"/>
                  <a:gd name="T78" fmla="*/ 94 w 1336"/>
                  <a:gd name="T79" fmla="*/ 910 h 2305"/>
                  <a:gd name="T80" fmla="*/ 136 w 1336"/>
                  <a:gd name="T81" fmla="*/ 850 h 2305"/>
                  <a:gd name="T82" fmla="*/ 185 w 1336"/>
                  <a:gd name="T83" fmla="*/ 803 h 2305"/>
                  <a:gd name="T84" fmla="*/ 239 w 1336"/>
                  <a:gd name="T85" fmla="*/ 767 h 2305"/>
                  <a:gd name="T86" fmla="*/ 296 w 1336"/>
                  <a:gd name="T87" fmla="*/ 742 h 2305"/>
                  <a:gd name="T88" fmla="*/ 353 w 1336"/>
                  <a:gd name="T89" fmla="*/ 727 h 2305"/>
                  <a:gd name="T90" fmla="*/ 339 w 1336"/>
                  <a:gd name="T91" fmla="*/ 689 h 2305"/>
                  <a:gd name="T92" fmla="*/ 289 w 1336"/>
                  <a:gd name="T93" fmla="*/ 610 h 2305"/>
                  <a:gd name="T94" fmla="*/ 257 w 1336"/>
                  <a:gd name="T95" fmla="*/ 519 h 2305"/>
                  <a:gd name="T96" fmla="*/ 247 w 1336"/>
                  <a:gd name="T97" fmla="*/ 420 h 2305"/>
                  <a:gd name="T98" fmla="*/ 260 w 1336"/>
                  <a:gd name="T99" fmla="*/ 318 h 2305"/>
                  <a:gd name="T100" fmla="*/ 297 w 1336"/>
                  <a:gd name="T101" fmla="*/ 224 h 2305"/>
                  <a:gd name="T102" fmla="*/ 354 w 1336"/>
                  <a:gd name="T103" fmla="*/ 143 h 2305"/>
                  <a:gd name="T104" fmla="*/ 428 w 1336"/>
                  <a:gd name="T105" fmla="*/ 76 h 2305"/>
                  <a:gd name="T106" fmla="*/ 516 w 1336"/>
                  <a:gd name="T107" fmla="*/ 29 h 2305"/>
                  <a:gd name="T108" fmla="*/ 615 w 1336"/>
                  <a:gd name="T109" fmla="*/ 3 h 2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6" h="2305">
                    <a:moveTo>
                      <a:pt x="667" y="0"/>
                    </a:moveTo>
                    <a:lnTo>
                      <a:pt x="720" y="3"/>
                    </a:lnTo>
                    <a:lnTo>
                      <a:pt x="770" y="13"/>
                    </a:lnTo>
                    <a:lnTo>
                      <a:pt x="819" y="29"/>
                    </a:lnTo>
                    <a:lnTo>
                      <a:pt x="864" y="50"/>
                    </a:lnTo>
                    <a:lnTo>
                      <a:pt x="908" y="76"/>
                    </a:lnTo>
                    <a:lnTo>
                      <a:pt x="947" y="108"/>
                    </a:lnTo>
                    <a:lnTo>
                      <a:pt x="982" y="143"/>
                    </a:lnTo>
                    <a:lnTo>
                      <a:pt x="1012" y="182"/>
                    </a:lnTo>
                    <a:lnTo>
                      <a:pt x="1039" y="224"/>
                    </a:lnTo>
                    <a:lnTo>
                      <a:pt x="1060" y="269"/>
                    </a:lnTo>
                    <a:lnTo>
                      <a:pt x="1076" y="318"/>
                    </a:lnTo>
                    <a:lnTo>
                      <a:pt x="1086" y="368"/>
                    </a:lnTo>
                    <a:lnTo>
                      <a:pt x="1089" y="420"/>
                    </a:lnTo>
                    <a:lnTo>
                      <a:pt x="1087" y="470"/>
                    </a:lnTo>
                    <a:lnTo>
                      <a:pt x="1079" y="519"/>
                    </a:lnTo>
                    <a:lnTo>
                      <a:pt x="1066" y="565"/>
                    </a:lnTo>
                    <a:lnTo>
                      <a:pt x="1047" y="610"/>
                    </a:lnTo>
                    <a:lnTo>
                      <a:pt x="1024" y="651"/>
                    </a:lnTo>
                    <a:lnTo>
                      <a:pt x="997" y="689"/>
                    </a:lnTo>
                    <a:lnTo>
                      <a:pt x="966" y="724"/>
                    </a:lnTo>
                    <a:lnTo>
                      <a:pt x="983" y="727"/>
                    </a:lnTo>
                    <a:lnTo>
                      <a:pt x="1011" y="733"/>
                    </a:lnTo>
                    <a:lnTo>
                      <a:pt x="1040" y="742"/>
                    </a:lnTo>
                    <a:lnTo>
                      <a:pt x="1068" y="753"/>
                    </a:lnTo>
                    <a:lnTo>
                      <a:pt x="1097" y="767"/>
                    </a:lnTo>
                    <a:lnTo>
                      <a:pt x="1124" y="784"/>
                    </a:lnTo>
                    <a:lnTo>
                      <a:pt x="1151" y="803"/>
                    </a:lnTo>
                    <a:lnTo>
                      <a:pt x="1176" y="825"/>
                    </a:lnTo>
                    <a:lnTo>
                      <a:pt x="1200" y="850"/>
                    </a:lnTo>
                    <a:lnTo>
                      <a:pt x="1223" y="878"/>
                    </a:lnTo>
                    <a:lnTo>
                      <a:pt x="1242" y="910"/>
                    </a:lnTo>
                    <a:lnTo>
                      <a:pt x="1259" y="943"/>
                    </a:lnTo>
                    <a:lnTo>
                      <a:pt x="1271" y="980"/>
                    </a:lnTo>
                    <a:lnTo>
                      <a:pt x="1282" y="1020"/>
                    </a:lnTo>
                    <a:lnTo>
                      <a:pt x="1287" y="1065"/>
                    </a:lnTo>
                    <a:lnTo>
                      <a:pt x="1336" y="1757"/>
                    </a:lnTo>
                    <a:lnTo>
                      <a:pt x="1336" y="1795"/>
                    </a:lnTo>
                    <a:lnTo>
                      <a:pt x="1329" y="1831"/>
                    </a:lnTo>
                    <a:lnTo>
                      <a:pt x="1319" y="1866"/>
                    </a:lnTo>
                    <a:lnTo>
                      <a:pt x="1303" y="1898"/>
                    </a:lnTo>
                    <a:lnTo>
                      <a:pt x="1283" y="1929"/>
                    </a:lnTo>
                    <a:lnTo>
                      <a:pt x="1259" y="1955"/>
                    </a:lnTo>
                    <a:lnTo>
                      <a:pt x="1230" y="1979"/>
                    </a:lnTo>
                    <a:lnTo>
                      <a:pt x="1230" y="2091"/>
                    </a:lnTo>
                    <a:lnTo>
                      <a:pt x="1228" y="2125"/>
                    </a:lnTo>
                    <a:lnTo>
                      <a:pt x="1219" y="2158"/>
                    </a:lnTo>
                    <a:lnTo>
                      <a:pt x="1207" y="2189"/>
                    </a:lnTo>
                    <a:lnTo>
                      <a:pt x="1189" y="2217"/>
                    </a:lnTo>
                    <a:lnTo>
                      <a:pt x="1168" y="2242"/>
                    </a:lnTo>
                    <a:lnTo>
                      <a:pt x="1142" y="2264"/>
                    </a:lnTo>
                    <a:lnTo>
                      <a:pt x="1115" y="2281"/>
                    </a:lnTo>
                    <a:lnTo>
                      <a:pt x="1083" y="2293"/>
                    </a:lnTo>
                    <a:lnTo>
                      <a:pt x="1050" y="2302"/>
                    </a:lnTo>
                    <a:lnTo>
                      <a:pt x="1016" y="2305"/>
                    </a:lnTo>
                    <a:lnTo>
                      <a:pt x="320" y="2305"/>
                    </a:lnTo>
                    <a:lnTo>
                      <a:pt x="286" y="2302"/>
                    </a:lnTo>
                    <a:lnTo>
                      <a:pt x="253" y="2293"/>
                    </a:lnTo>
                    <a:lnTo>
                      <a:pt x="221" y="2281"/>
                    </a:lnTo>
                    <a:lnTo>
                      <a:pt x="194" y="2264"/>
                    </a:lnTo>
                    <a:lnTo>
                      <a:pt x="168" y="2242"/>
                    </a:lnTo>
                    <a:lnTo>
                      <a:pt x="147" y="2217"/>
                    </a:lnTo>
                    <a:lnTo>
                      <a:pt x="129" y="2189"/>
                    </a:lnTo>
                    <a:lnTo>
                      <a:pt x="117" y="2158"/>
                    </a:lnTo>
                    <a:lnTo>
                      <a:pt x="108" y="2125"/>
                    </a:lnTo>
                    <a:lnTo>
                      <a:pt x="106" y="2091"/>
                    </a:lnTo>
                    <a:lnTo>
                      <a:pt x="106" y="1980"/>
                    </a:lnTo>
                    <a:lnTo>
                      <a:pt x="80" y="1957"/>
                    </a:lnTo>
                    <a:lnTo>
                      <a:pt x="57" y="1933"/>
                    </a:lnTo>
                    <a:lnTo>
                      <a:pt x="38" y="1907"/>
                    </a:lnTo>
                    <a:lnTo>
                      <a:pt x="24" y="1878"/>
                    </a:lnTo>
                    <a:lnTo>
                      <a:pt x="12" y="1849"/>
                    </a:lnTo>
                    <a:lnTo>
                      <a:pt x="4" y="1818"/>
                    </a:lnTo>
                    <a:lnTo>
                      <a:pt x="0" y="1787"/>
                    </a:lnTo>
                    <a:lnTo>
                      <a:pt x="0" y="1757"/>
                    </a:lnTo>
                    <a:lnTo>
                      <a:pt x="49" y="1067"/>
                    </a:lnTo>
                    <a:lnTo>
                      <a:pt x="54" y="1023"/>
                    </a:lnTo>
                    <a:lnTo>
                      <a:pt x="65" y="981"/>
                    </a:lnTo>
                    <a:lnTo>
                      <a:pt x="77" y="944"/>
                    </a:lnTo>
                    <a:lnTo>
                      <a:pt x="94" y="910"/>
                    </a:lnTo>
                    <a:lnTo>
                      <a:pt x="113" y="879"/>
                    </a:lnTo>
                    <a:lnTo>
                      <a:pt x="136" y="850"/>
                    </a:lnTo>
                    <a:lnTo>
                      <a:pt x="159" y="825"/>
                    </a:lnTo>
                    <a:lnTo>
                      <a:pt x="185" y="803"/>
                    </a:lnTo>
                    <a:lnTo>
                      <a:pt x="212" y="784"/>
                    </a:lnTo>
                    <a:lnTo>
                      <a:pt x="239" y="767"/>
                    </a:lnTo>
                    <a:lnTo>
                      <a:pt x="268" y="753"/>
                    </a:lnTo>
                    <a:lnTo>
                      <a:pt x="296" y="742"/>
                    </a:lnTo>
                    <a:lnTo>
                      <a:pt x="325" y="733"/>
                    </a:lnTo>
                    <a:lnTo>
                      <a:pt x="353" y="727"/>
                    </a:lnTo>
                    <a:lnTo>
                      <a:pt x="370" y="724"/>
                    </a:lnTo>
                    <a:lnTo>
                      <a:pt x="339" y="689"/>
                    </a:lnTo>
                    <a:lnTo>
                      <a:pt x="312" y="651"/>
                    </a:lnTo>
                    <a:lnTo>
                      <a:pt x="289" y="610"/>
                    </a:lnTo>
                    <a:lnTo>
                      <a:pt x="270" y="565"/>
                    </a:lnTo>
                    <a:lnTo>
                      <a:pt x="257" y="519"/>
                    </a:lnTo>
                    <a:lnTo>
                      <a:pt x="249" y="470"/>
                    </a:lnTo>
                    <a:lnTo>
                      <a:pt x="247" y="420"/>
                    </a:lnTo>
                    <a:lnTo>
                      <a:pt x="250" y="368"/>
                    </a:lnTo>
                    <a:lnTo>
                      <a:pt x="260" y="318"/>
                    </a:lnTo>
                    <a:lnTo>
                      <a:pt x="276" y="269"/>
                    </a:lnTo>
                    <a:lnTo>
                      <a:pt x="297" y="224"/>
                    </a:lnTo>
                    <a:lnTo>
                      <a:pt x="323" y="182"/>
                    </a:lnTo>
                    <a:lnTo>
                      <a:pt x="354" y="143"/>
                    </a:lnTo>
                    <a:lnTo>
                      <a:pt x="389" y="108"/>
                    </a:lnTo>
                    <a:lnTo>
                      <a:pt x="428" y="76"/>
                    </a:lnTo>
                    <a:lnTo>
                      <a:pt x="470" y="50"/>
                    </a:lnTo>
                    <a:lnTo>
                      <a:pt x="516" y="29"/>
                    </a:lnTo>
                    <a:lnTo>
                      <a:pt x="564" y="13"/>
                    </a:lnTo>
                    <a:lnTo>
                      <a:pt x="615" y="3"/>
                    </a:lnTo>
                    <a:lnTo>
                      <a:pt x="667"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7"/>
              <p:cNvSpPr>
                <a:spLocks noEditPoints="1"/>
              </p:cNvSpPr>
              <p:nvPr/>
            </p:nvSpPr>
            <p:spPr bwMode="auto">
              <a:xfrm>
                <a:off x="1854200" y="2160270"/>
                <a:ext cx="250825" cy="473075"/>
              </a:xfrm>
              <a:custGeom>
                <a:avLst/>
                <a:gdLst>
                  <a:gd name="T0" fmla="*/ 583 w 1112"/>
                  <a:gd name="T1" fmla="*/ 707 h 2080"/>
                  <a:gd name="T2" fmla="*/ 655 w 1112"/>
                  <a:gd name="T3" fmla="*/ 709 h 2080"/>
                  <a:gd name="T4" fmla="*/ 737 w 1112"/>
                  <a:gd name="T5" fmla="*/ 713 h 2080"/>
                  <a:gd name="T6" fmla="*/ 816 w 1112"/>
                  <a:gd name="T7" fmla="*/ 720 h 2080"/>
                  <a:gd name="T8" fmla="*/ 873 w 1112"/>
                  <a:gd name="T9" fmla="*/ 730 h 2080"/>
                  <a:gd name="T10" fmla="*/ 919 w 1112"/>
                  <a:gd name="T11" fmla="*/ 747 h 2080"/>
                  <a:gd name="T12" fmla="*/ 964 w 1112"/>
                  <a:gd name="T13" fmla="*/ 773 h 2080"/>
                  <a:gd name="T14" fmla="*/ 1004 w 1112"/>
                  <a:gd name="T15" fmla="*/ 811 h 2080"/>
                  <a:gd name="T16" fmla="*/ 1037 w 1112"/>
                  <a:gd name="T17" fmla="*/ 862 h 2080"/>
                  <a:gd name="T18" fmla="*/ 1058 w 1112"/>
                  <a:gd name="T19" fmla="*/ 925 h 2080"/>
                  <a:gd name="T20" fmla="*/ 1112 w 1112"/>
                  <a:gd name="T21" fmla="*/ 1653 h 2080"/>
                  <a:gd name="T22" fmla="*/ 1106 w 1112"/>
                  <a:gd name="T23" fmla="*/ 1699 h 2080"/>
                  <a:gd name="T24" fmla="*/ 1086 w 1112"/>
                  <a:gd name="T25" fmla="*/ 1741 h 2080"/>
                  <a:gd name="T26" fmla="*/ 1051 w 1112"/>
                  <a:gd name="T27" fmla="*/ 1776 h 2080"/>
                  <a:gd name="T28" fmla="*/ 1006 w 1112"/>
                  <a:gd name="T29" fmla="*/ 1796 h 2080"/>
                  <a:gd name="T30" fmla="*/ 1003 w 1112"/>
                  <a:gd name="T31" fmla="*/ 2002 h 2080"/>
                  <a:gd name="T32" fmla="*/ 984 w 1112"/>
                  <a:gd name="T33" fmla="*/ 2042 h 2080"/>
                  <a:gd name="T34" fmla="*/ 949 w 1112"/>
                  <a:gd name="T35" fmla="*/ 2069 h 2080"/>
                  <a:gd name="T36" fmla="*/ 904 w 1112"/>
                  <a:gd name="T37" fmla="*/ 2080 h 2080"/>
                  <a:gd name="T38" fmla="*/ 184 w 1112"/>
                  <a:gd name="T39" fmla="*/ 2078 h 2080"/>
                  <a:gd name="T40" fmla="*/ 144 w 1112"/>
                  <a:gd name="T41" fmla="*/ 2058 h 2080"/>
                  <a:gd name="T42" fmla="*/ 117 w 1112"/>
                  <a:gd name="T43" fmla="*/ 2023 h 2080"/>
                  <a:gd name="T44" fmla="*/ 106 w 1112"/>
                  <a:gd name="T45" fmla="*/ 1979 h 2080"/>
                  <a:gd name="T46" fmla="*/ 82 w 1112"/>
                  <a:gd name="T47" fmla="*/ 1788 h 2080"/>
                  <a:gd name="T48" fmla="*/ 42 w 1112"/>
                  <a:gd name="T49" fmla="*/ 1760 h 2080"/>
                  <a:gd name="T50" fmla="*/ 14 w 1112"/>
                  <a:gd name="T51" fmla="*/ 1720 h 2080"/>
                  <a:gd name="T52" fmla="*/ 0 w 1112"/>
                  <a:gd name="T53" fmla="*/ 1675 h 2080"/>
                  <a:gd name="T54" fmla="*/ 49 w 1112"/>
                  <a:gd name="T55" fmla="*/ 962 h 2080"/>
                  <a:gd name="T56" fmla="*/ 63 w 1112"/>
                  <a:gd name="T57" fmla="*/ 892 h 2080"/>
                  <a:gd name="T58" fmla="*/ 90 w 1112"/>
                  <a:gd name="T59" fmla="*/ 835 h 2080"/>
                  <a:gd name="T60" fmla="*/ 127 w 1112"/>
                  <a:gd name="T61" fmla="*/ 791 h 2080"/>
                  <a:gd name="T62" fmla="*/ 170 w 1112"/>
                  <a:gd name="T63" fmla="*/ 760 h 2080"/>
                  <a:gd name="T64" fmla="*/ 216 w 1112"/>
                  <a:gd name="T65" fmla="*/ 737 h 2080"/>
                  <a:gd name="T66" fmla="*/ 261 w 1112"/>
                  <a:gd name="T67" fmla="*/ 726 h 2080"/>
                  <a:gd name="T68" fmla="*/ 334 w 1112"/>
                  <a:gd name="T69" fmla="*/ 716 h 2080"/>
                  <a:gd name="T70" fmla="*/ 417 w 1112"/>
                  <a:gd name="T71" fmla="*/ 710 h 2080"/>
                  <a:gd name="T72" fmla="*/ 495 w 1112"/>
                  <a:gd name="T73" fmla="*/ 708 h 2080"/>
                  <a:gd name="T74" fmla="*/ 556 w 1112"/>
                  <a:gd name="T75" fmla="*/ 707 h 2080"/>
                  <a:gd name="T76" fmla="*/ 601 w 1112"/>
                  <a:gd name="T77" fmla="*/ 3 h 2080"/>
                  <a:gd name="T78" fmla="*/ 686 w 1112"/>
                  <a:gd name="T79" fmla="*/ 30 h 2080"/>
                  <a:gd name="T80" fmla="*/ 758 w 1112"/>
                  <a:gd name="T81" fmla="*/ 76 h 2080"/>
                  <a:gd name="T82" fmla="*/ 815 w 1112"/>
                  <a:gd name="T83" fmla="*/ 142 h 2080"/>
                  <a:gd name="T84" fmla="*/ 852 w 1112"/>
                  <a:gd name="T85" fmla="*/ 220 h 2080"/>
                  <a:gd name="T86" fmla="*/ 866 w 1112"/>
                  <a:gd name="T87" fmla="*/ 310 h 2080"/>
                  <a:gd name="T88" fmla="*/ 855 w 1112"/>
                  <a:gd name="T89" fmla="*/ 393 h 2080"/>
                  <a:gd name="T90" fmla="*/ 824 w 1112"/>
                  <a:gd name="T91" fmla="*/ 467 h 2080"/>
                  <a:gd name="T92" fmla="*/ 776 w 1112"/>
                  <a:gd name="T93" fmla="*/ 531 h 2080"/>
                  <a:gd name="T94" fmla="*/ 713 w 1112"/>
                  <a:gd name="T95" fmla="*/ 580 h 2080"/>
                  <a:gd name="T96" fmla="*/ 638 w 1112"/>
                  <a:gd name="T97" fmla="*/ 613 h 2080"/>
                  <a:gd name="T98" fmla="*/ 556 w 1112"/>
                  <a:gd name="T99" fmla="*/ 624 h 2080"/>
                  <a:gd name="T100" fmla="*/ 474 w 1112"/>
                  <a:gd name="T101" fmla="*/ 613 h 2080"/>
                  <a:gd name="T102" fmla="*/ 399 w 1112"/>
                  <a:gd name="T103" fmla="*/ 580 h 2080"/>
                  <a:gd name="T104" fmla="*/ 336 w 1112"/>
                  <a:gd name="T105" fmla="*/ 531 h 2080"/>
                  <a:gd name="T106" fmla="*/ 288 w 1112"/>
                  <a:gd name="T107" fmla="*/ 467 h 2080"/>
                  <a:gd name="T108" fmla="*/ 257 w 1112"/>
                  <a:gd name="T109" fmla="*/ 393 h 2080"/>
                  <a:gd name="T110" fmla="*/ 246 w 1112"/>
                  <a:gd name="T111" fmla="*/ 310 h 2080"/>
                  <a:gd name="T112" fmla="*/ 260 w 1112"/>
                  <a:gd name="T113" fmla="*/ 220 h 2080"/>
                  <a:gd name="T114" fmla="*/ 297 w 1112"/>
                  <a:gd name="T115" fmla="*/ 142 h 2080"/>
                  <a:gd name="T116" fmla="*/ 354 w 1112"/>
                  <a:gd name="T117" fmla="*/ 76 h 2080"/>
                  <a:gd name="T118" fmla="*/ 426 w 1112"/>
                  <a:gd name="T119" fmla="*/ 30 h 2080"/>
                  <a:gd name="T120" fmla="*/ 511 w 1112"/>
                  <a:gd name="T121" fmla="*/ 3 h 2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2" h="2080">
                    <a:moveTo>
                      <a:pt x="556" y="707"/>
                    </a:moveTo>
                    <a:lnTo>
                      <a:pt x="583" y="707"/>
                    </a:lnTo>
                    <a:lnTo>
                      <a:pt x="617" y="708"/>
                    </a:lnTo>
                    <a:lnTo>
                      <a:pt x="655" y="709"/>
                    </a:lnTo>
                    <a:lnTo>
                      <a:pt x="695" y="710"/>
                    </a:lnTo>
                    <a:lnTo>
                      <a:pt x="737" y="713"/>
                    </a:lnTo>
                    <a:lnTo>
                      <a:pt x="778" y="716"/>
                    </a:lnTo>
                    <a:lnTo>
                      <a:pt x="816" y="720"/>
                    </a:lnTo>
                    <a:lnTo>
                      <a:pt x="851" y="726"/>
                    </a:lnTo>
                    <a:lnTo>
                      <a:pt x="873" y="730"/>
                    </a:lnTo>
                    <a:lnTo>
                      <a:pt x="896" y="737"/>
                    </a:lnTo>
                    <a:lnTo>
                      <a:pt x="919" y="747"/>
                    </a:lnTo>
                    <a:lnTo>
                      <a:pt x="942" y="760"/>
                    </a:lnTo>
                    <a:lnTo>
                      <a:pt x="964" y="773"/>
                    </a:lnTo>
                    <a:lnTo>
                      <a:pt x="985" y="791"/>
                    </a:lnTo>
                    <a:lnTo>
                      <a:pt x="1004" y="811"/>
                    </a:lnTo>
                    <a:lnTo>
                      <a:pt x="1022" y="835"/>
                    </a:lnTo>
                    <a:lnTo>
                      <a:pt x="1037" y="862"/>
                    </a:lnTo>
                    <a:lnTo>
                      <a:pt x="1049" y="892"/>
                    </a:lnTo>
                    <a:lnTo>
                      <a:pt x="1058" y="925"/>
                    </a:lnTo>
                    <a:lnTo>
                      <a:pt x="1063" y="962"/>
                    </a:lnTo>
                    <a:lnTo>
                      <a:pt x="1112" y="1653"/>
                    </a:lnTo>
                    <a:lnTo>
                      <a:pt x="1111" y="1675"/>
                    </a:lnTo>
                    <a:lnTo>
                      <a:pt x="1106" y="1699"/>
                    </a:lnTo>
                    <a:lnTo>
                      <a:pt x="1098" y="1721"/>
                    </a:lnTo>
                    <a:lnTo>
                      <a:pt x="1086" y="1741"/>
                    </a:lnTo>
                    <a:lnTo>
                      <a:pt x="1070" y="1760"/>
                    </a:lnTo>
                    <a:lnTo>
                      <a:pt x="1051" y="1776"/>
                    </a:lnTo>
                    <a:lnTo>
                      <a:pt x="1030" y="1788"/>
                    </a:lnTo>
                    <a:lnTo>
                      <a:pt x="1006" y="1796"/>
                    </a:lnTo>
                    <a:lnTo>
                      <a:pt x="1006" y="1979"/>
                    </a:lnTo>
                    <a:lnTo>
                      <a:pt x="1003" y="2002"/>
                    </a:lnTo>
                    <a:lnTo>
                      <a:pt x="995" y="2023"/>
                    </a:lnTo>
                    <a:lnTo>
                      <a:pt x="984" y="2042"/>
                    </a:lnTo>
                    <a:lnTo>
                      <a:pt x="968" y="2058"/>
                    </a:lnTo>
                    <a:lnTo>
                      <a:pt x="949" y="2069"/>
                    </a:lnTo>
                    <a:lnTo>
                      <a:pt x="928" y="2078"/>
                    </a:lnTo>
                    <a:lnTo>
                      <a:pt x="904" y="2080"/>
                    </a:lnTo>
                    <a:lnTo>
                      <a:pt x="208" y="2080"/>
                    </a:lnTo>
                    <a:lnTo>
                      <a:pt x="184" y="2078"/>
                    </a:lnTo>
                    <a:lnTo>
                      <a:pt x="163" y="2069"/>
                    </a:lnTo>
                    <a:lnTo>
                      <a:pt x="144" y="2058"/>
                    </a:lnTo>
                    <a:lnTo>
                      <a:pt x="128" y="2042"/>
                    </a:lnTo>
                    <a:lnTo>
                      <a:pt x="117" y="2023"/>
                    </a:lnTo>
                    <a:lnTo>
                      <a:pt x="109" y="2002"/>
                    </a:lnTo>
                    <a:lnTo>
                      <a:pt x="106" y="1979"/>
                    </a:lnTo>
                    <a:lnTo>
                      <a:pt x="106" y="1796"/>
                    </a:lnTo>
                    <a:lnTo>
                      <a:pt x="82" y="1788"/>
                    </a:lnTo>
                    <a:lnTo>
                      <a:pt x="60" y="1776"/>
                    </a:lnTo>
                    <a:lnTo>
                      <a:pt x="42" y="1760"/>
                    </a:lnTo>
                    <a:lnTo>
                      <a:pt x="26" y="1741"/>
                    </a:lnTo>
                    <a:lnTo>
                      <a:pt x="14" y="1720"/>
                    </a:lnTo>
                    <a:lnTo>
                      <a:pt x="6" y="1698"/>
                    </a:lnTo>
                    <a:lnTo>
                      <a:pt x="0" y="1675"/>
                    </a:lnTo>
                    <a:lnTo>
                      <a:pt x="0" y="1653"/>
                    </a:lnTo>
                    <a:lnTo>
                      <a:pt x="49" y="962"/>
                    </a:lnTo>
                    <a:lnTo>
                      <a:pt x="54" y="925"/>
                    </a:lnTo>
                    <a:lnTo>
                      <a:pt x="63" y="892"/>
                    </a:lnTo>
                    <a:lnTo>
                      <a:pt x="75" y="862"/>
                    </a:lnTo>
                    <a:lnTo>
                      <a:pt x="90" y="835"/>
                    </a:lnTo>
                    <a:lnTo>
                      <a:pt x="108" y="811"/>
                    </a:lnTo>
                    <a:lnTo>
                      <a:pt x="127" y="791"/>
                    </a:lnTo>
                    <a:lnTo>
                      <a:pt x="148" y="773"/>
                    </a:lnTo>
                    <a:lnTo>
                      <a:pt x="170" y="760"/>
                    </a:lnTo>
                    <a:lnTo>
                      <a:pt x="193" y="747"/>
                    </a:lnTo>
                    <a:lnTo>
                      <a:pt x="216" y="737"/>
                    </a:lnTo>
                    <a:lnTo>
                      <a:pt x="239" y="730"/>
                    </a:lnTo>
                    <a:lnTo>
                      <a:pt x="261" y="726"/>
                    </a:lnTo>
                    <a:lnTo>
                      <a:pt x="296" y="720"/>
                    </a:lnTo>
                    <a:lnTo>
                      <a:pt x="334" y="716"/>
                    </a:lnTo>
                    <a:lnTo>
                      <a:pt x="375" y="713"/>
                    </a:lnTo>
                    <a:lnTo>
                      <a:pt x="417" y="710"/>
                    </a:lnTo>
                    <a:lnTo>
                      <a:pt x="457" y="709"/>
                    </a:lnTo>
                    <a:lnTo>
                      <a:pt x="495" y="708"/>
                    </a:lnTo>
                    <a:lnTo>
                      <a:pt x="529" y="707"/>
                    </a:lnTo>
                    <a:lnTo>
                      <a:pt x="556" y="707"/>
                    </a:lnTo>
                    <a:close/>
                    <a:moveTo>
                      <a:pt x="556" y="0"/>
                    </a:moveTo>
                    <a:lnTo>
                      <a:pt x="601" y="3"/>
                    </a:lnTo>
                    <a:lnTo>
                      <a:pt x="645" y="14"/>
                    </a:lnTo>
                    <a:lnTo>
                      <a:pt x="686" y="30"/>
                    </a:lnTo>
                    <a:lnTo>
                      <a:pt x="724" y="51"/>
                    </a:lnTo>
                    <a:lnTo>
                      <a:pt x="758" y="76"/>
                    </a:lnTo>
                    <a:lnTo>
                      <a:pt x="788" y="107"/>
                    </a:lnTo>
                    <a:lnTo>
                      <a:pt x="815" y="142"/>
                    </a:lnTo>
                    <a:lnTo>
                      <a:pt x="836" y="180"/>
                    </a:lnTo>
                    <a:lnTo>
                      <a:pt x="852" y="220"/>
                    </a:lnTo>
                    <a:lnTo>
                      <a:pt x="861" y="264"/>
                    </a:lnTo>
                    <a:lnTo>
                      <a:pt x="866" y="310"/>
                    </a:lnTo>
                    <a:lnTo>
                      <a:pt x="863" y="352"/>
                    </a:lnTo>
                    <a:lnTo>
                      <a:pt x="855" y="393"/>
                    </a:lnTo>
                    <a:lnTo>
                      <a:pt x="842" y="431"/>
                    </a:lnTo>
                    <a:lnTo>
                      <a:pt x="824" y="467"/>
                    </a:lnTo>
                    <a:lnTo>
                      <a:pt x="802" y="501"/>
                    </a:lnTo>
                    <a:lnTo>
                      <a:pt x="776" y="531"/>
                    </a:lnTo>
                    <a:lnTo>
                      <a:pt x="746" y="558"/>
                    </a:lnTo>
                    <a:lnTo>
                      <a:pt x="713" y="580"/>
                    </a:lnTo>
                    <a:lnTo>
                      <a:pt x="677" y="599"/>
                    </a:lnTo>
                    <a:lnTo>
                      <a:pt x="638" y="613"/>
                    </a:lnTo>
                    <a:lnTo>
                      <a:pt x="598" y="621"/>
                    </a:lnTo>
                    <a:lnTo>
                      <a:pt x="556" y="624"/>
                    </a:lnTo>
                    <a:lnTo>
                      <a:pt x="514" y="621"/>
                    </a:lnTo>
                    <a:lnTo>
                      <a:pt x="474" y="613"/>
                    </a:lnTo>
                    <a:lnTo>
                      <a:pt x="435" y="599"/>
                    </a:lnTo>
                    <a:lnTo>
                      <a:pt x="399" y="580"/>
                    </a:lnTo>
                    <a:lnTo>
                      <a:pt x="366" y="558"/>
                    </a:lnTo>
                    <a:lnTo>
                      <a:pt x="336" y="531"/>
                    </a:lnTo>
                    <a:lnTo>
                      <a:pt x="310" y="501"/>
                    </a:lnTo>
                    <a:lnTo>
                      <a:pt x="288" y="467"/>
                    </a:lnTo>
                    <a:lnTo>
                      <a:pt x="270" y="431"/>
                    </a:lnTo>
                    <a:lnTo>
                      <a:pt x="257" y="393"/>
                    </a:lnTo>
                    <a:lnTo>
                      <a:pt x="249" y="352"/>
                    </a:lnTo>
                    <a:lnTo>
                      <a:pt x="246" y="310"/>
                    </a:lnTo>
                    <a:lnTo>
                      <a:pt x="251" y="264"/>
                    </a:lnTo>
                    <a:lnTo>
                      <a:pt x="260" y="220"/>
                    </a:lnTo>
                    <a:lnTo>
                      <a:pt x="276" y="180"/>
                    </a:lnTo>
                    <a:lnTo>
                      <a:pt x="297" y="142"/>
                    </a:lnTo>
                    <a:lnTo>
                      <a:pt x="324" y="107"/>
                    </a:lnTo>
                    <a:lnTo>
                      <a:pt x="354" y="76"/>
                    </a:lnTo>
                    <a:lnTo>
                      <a:pt x="388" y="51"/>
                    </a:lnTo>
                    <a:lnTo>
                      <a:pt x="426" y="30"/>
                    </a:lnTo>
                    <a:lnTo>
                      <a:pt x="467" y="14"/>
                    </a:lnTo>
                    <a:lnTo>
                      <a:pt x="511" y="3"/>
                    </a:lnTo>
                    <a:lnTo>
                      <a:pt x="55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32" name="Group 431"/>
            <p:cNvGrpSpPr>
              <a:grpSpLocks noChangeAspect="1"/>
            </p:cNvGrpSpPr>
            <p:nvPr/>
          </p:nvGrpSpPr>
          <p:grpSpPr>
            <a:xfrm>
              <a:off x="7642893" y="3895624"/>
              <a:ext cx="384512" cy="403619"/>
              <a:chOff x="4725988" y="2128520"/>
              <a:chExt cx="511175" cy="536575"/>
            </a:xfrm>
          </p:grpSpPr>
          <p:sp>
            <p:nvSpPr>
              <p:cNvPr id="433" name="Freeform 26"/>
              <p:cNvSpPr>
                <a:spLocks/>
              </p:cNvSpPr>
              <p:nvPr/>
            </p:nvSpPr>
            <p:spPr bwMode="auto">
              <a:xfrm>
                <a:off x="4725988" y="2128520"/>
                <a:ext cx="511175" cy="536575"/>
              </a:xfrm>
              <a:custGeom>
                <a:avLst/>
                <a:gdLst>
                  <a:gd name="T0" fmla="*/ 2012 w 2252"/>
                  <a:gd name="T1" fmla="*/ 0 h 2362"/>
                  <a:gd name="T2" fmla="*/ 2088 w 2252"/>
                  <a:gd name="T3" fmla="*/ 13 h 2362"/>
                  <a:gd name="T4" fmla="*/ 2154 w 2252"/>
                  <a:gd name="T5" fmla="*/ 46 h 2362"/>
                  <a:gd name="T6" fmla="*/ 2206 w 2252"/>
                  <a:gd name="T7" fmla="*/ 98 h 2362"/>
                  <a:gd name="T8" fmla="*/ 2241 w 2252"/>
                  <a:gd name="T9" fmla="*/ 165 h 2362"/>
                  <a:gd name="T10" fmla="*/ 2252 w 2252"/>
                  <a:gd name="T11" fmla="*/ 241 h 2362"/>
                  <a:gd name="T12" fmla="*/ 2249 w 2252"/>
                  <a:gd name="T13" fmla="*/ 1174 h 2362"/>
                  <a:gd name="T14" fmla="*/ 2226 w 2252"/>
                  <a:gd name="T15" fmla="*/ 1244 h 2362"/>
                  <a:gd name="T16" fmla="*/ 2181 w 2252"/>
                  <a:gd name="T17" fmla="*/ 1305 h 2362"/>
                  <a:gd name="T18" fmla="*/ 2122 w 2252"/>
                  <a:gd name="T19" fmla="*/ 1348 h 2362"/>
                  <a:gd name="T20" fmla="*/ 2051 w 2252"/>
                  <a:gd name="T21" fmla="*/ 1371 h 2362"/>
                  <a:gd name="T22" fmla="*/ 1654 w 2252"/>
                  <a:gd name="T23" fmla="*/ 1374 h 2362"/>
                  <a:gd name="T24" fmla="*/ 1713 w 2252"/>
                  <a:gd name="T25" fmla="*/ 1408 h 2362"/>
                  <a:gd name="T26" fmla="*/ 1757 w 2252"/>
                  <a:gd name="T27" fmla="*/ 1460 h 2362"/>
                  <a:gd name="T28" fmla="*/ 1781 w 2252"/>
                  <a:gd name="T29" fmla="*/ 1524 h 2362"/>
                  <a:gd name="T30" fmla="*/ 1781 w 2252"/>
                  <a:gd name="T31" fmla="*/ 1586 h 2362"/>
                  <a:gd name="T32" fmla="*/ 1759 w 2252"/>
                  <a:gd name="T33" fmla="*/ 1630 h 2362"/>
                  <a:gd name="T34" fmla="*/ 1721 w 2252"/>
                  <a:gd name="T35" fmla="*/ 1661 h 2362"/>
                  <a:gd name="T36" fmla="*/ 1671 w 2252"/>
                  <a:gd name="T37" fmla="*/ 1672 h 2362"/>
                  <a:gd name="T38" fmla="*/ 1071 w 2252"/>
                  <a:gd name="T39" fmla="*/ 1916 h 2362"/>
                  <a:gd name="T40" fmla="*/ 1065 w 2252"/>
                  <a:gd name="T41" fmla="*/ 1986 h 2362"/>
                  <a:gd name="T42" fmla="*/ 1036 w 2252"/>
                  <a:gd name="T43" fmla="*/ 2048 h 2362"/>
                  <a:gd name="T44" fmla="*/ 991 w 2252"/>
                  <a:gd name="T45" fmla="*/ 2100 h 2362"/>
                  <a:gd name="T46" fmla="*/ 988 w 2252"/>
                  <a:gd name="T47" fmla="*/ 2206 h 2362"/>
                  <a:gd name="T48" fmla="*/ 964 w 2252"/>
                  <a:gd name="T49" fmla="*/ 2268 h 2362"/>
                  <a:gd name="T50" fmla="*/ 923 w 2252"/>
                  <a:gd name="T51" fmla="*/ 2317 h 2362"/>
                  <a:gd name="T52" fmla="*/ 867 w 2252"/>
                  <a:gd name="T53" fmla="*/ 2349 h 2362"/>
                  <a:gd name="T54" fmla="*/ 801 w 2252"/>
                  <a:gd name="T55" fmla="*/ 2362 h 2362"/>
                  <a:gd name="T56" fmla="*/ 237 w 2252"/>
                  <a:gd name="T57" fmla="*/ 2359 h 2362"/>
                  <a:gd name="T58" fmla="*/ 174 w 2252"/>
                  <a:gd name="T59" fmla="*/ 2336 h 2362"/>
                  <a:gd name="T60" fmla="*/ 125 w 2252"/>
                  <a:gd name="T61" fmla="*/ 2294 h 2362"/>
                  <a:gd name="T62" fmla="*/ 92 w 2252"/>
                  <a:gd name="T63" fmla="*/ 2238 h 2362"/>
                  <a:gd name="T64" fmla="*/ 80 w 2252"/>
                  <a:gd name="T65" fmla="*/ 2172 h 2362"/>
                  <a:gd name="T66" fmla="*/ 56 w 2252"/>
                  <a:gd name="T67" fmla="*/ 2076 h 2362"/>
                  <a:gd name="T68" fmla="*/ 18 w 2252"/>
                  <a:gd name="T69" fmla="*/ 2019 h 2362"/>
                  <a:gd name="T70" fmla="*/ 0 w 2252"/>
                  <a:gd name="T71" fmla="*/ 1951 h 2362"/>
                  <a:gd name="T72" fmla="*/ 37 w 2252"/>
                  <a:gd name="T73" fmla="*/ 1390 h 2362"/>
                  <a:gd name="T74" fmla="*/ 53 w 2252"/>
                  <a:gd name="T75" fmla="*/ 1309 h 2362"/>
                  <a:gd name="T76" fmla="*/ 85 w 2252"/>
                  <a:gd name="T77" fmla="*/ 1243 h 2362"/>
                  <a:gd name="T78" fmla="*/ 127 w 2252"/>
                  <a:gd name="T79" fmla="*/ 1191 h 2362"/>
                  <a:gd name="T80" fmla="*/ 177 w 2252"/>
                  <a:gd name="T81" fmla="*/ 1150 h 2362"/>
                  <a:gd name="T82" fmla="*/ 231 w 2252"/>
                  <a:gd name="T83" fmla="*/ 1123 h 2362"/>
                  <a:gd name="T84" fmla="*/ 233 w 2252"/>
                  <a:gd name="T85" fmla="*/ 1076 h 2362"/>
                  <a:gd name="T86" fmla="*/ 199 w 2252"/>
                  <a:gd name="T87" fmla="*/ 992 h 2362"/>
                  <a:gd name="T88" fmla="*/ 187 w 2252"/>
                  <a:gd name="T89" fmla="*/ 899 h 2362"/>
                  <a:gd name="T90" fmla="*/ 201 w 2252"/>
                  <a:gd name="T91" fmla="*/ 805 h 2362"/>
                  <a:gd name="T92" fmla="*/ 239 w 2252"/>
                  <a:gd name="T93" fmla="*/ 721 h 2362"/>
                  <a:gd name="T94" fmla="*/ 295 w 2252"/>
                  <a:gd name="T95" fmla="*/ 651 h 2362"/>
                  <a:gd name="T96" fmla="*/ 369 w 2252"/>
                  <a:gd name="T97" fmla="*/ 596 h 2362"/>
                  <a:gd name="T98" fmla="*/ 410 w 2252"/>
                  <a:gd name="T99" fmla="*/ 241 h 2362"/>
                  <a:gd name="T100" fmla="*/ 423 w 2252"/>
                  <a:gd name="T101" fmla="*/ 165 h 2362"/>
                  <a:gd name="T102" fmla="*/ 456 w 2252"/>
                  <a:gd name="T103" fmla="*/ 98 h 2362"/>
                  <a:gd name="T104" fmla="*/ 508 w 2252"/>
                  <a:gd name="T105" fmla="*/ 46 h 2362"/>
                  <a:gd name="T106" fmla="*/ 574 w 2252"/>
                  <a:gd name="T107" fmla="*/ 13 h 2362"/>
                  <a:gd name="T108" fmla="*/ 650 w 2252"/>
                  <a:gd name="T109" fmla="*/ 0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52" h="2362">
                    <a:moveTo>
                      <a:pt x="650" y="0"/>
                    </a:moveTo>
                    <a:lnTo>
                      <a:pt x="2012" y="0"/>
                    </a:lnTo>
                    <a:lnTo>
                      <a:pt x="2051" y="3"/>
                    </a:lnTo>
                    <a:lnTo>
                      <a:pt x="2088" y="13"/>
                    </a:lnTo>
                    <a:lnTo>
                      <a:pt x="2122" y="27"/>
                    </a:lnTo>
                    <a:lnTo>
                      <a:pt x="2154" y="46"/>
                    </a:lnTo>
                    <a:lnTo>
                      <a:pt x="2181" y="71"/>
                    </a:lnTo>
                    <a:lnTo>
                      <a:pt x="2206" y="98"/>
                    </a:lnTo>
                    <a:lnTo>
                      <a:pt x="2226" y="130"/>
                    </a:lnTo>
                    <a:lnTo>
                      <a:pt x="2241" y="165"/>
                    </a:lnTo>
                    <a:lnTo>
                      <a:pt x="2249" y="202"/>
                    </a:lnTo>
                    <a:lnTo>
                      <a:pt x="2252" y="241"/>
                    </a:lnTo>
                    <a:lnTo>
                      <a:pt x="2252" y="1135"/>
                    </a:lnTo>
                    <a:lnTo>
                      <a:pt x="2249" y="1174"/>
                    </a:lnTo>
                    <a:lnTo>
                      <a:pt x="2241" y="1211"/>
                    </a:lnTo>
                    <a:lnTo>
                      <a:pt x="2226" y="1244"/>
                    </a:lnTo>
                    <a:lnTo>
                      <a:pt x="2206" y="1276"/>
                    </a:lnTo>
                    <a:lnTo>
                      <a:pt x="2181" y="1305"/>
                    </a:lnTo>
                    <a:lnTo>
                      <a:pt x="2154" y="1328"/>
                    </a:lnTo>
                    <a:lnTo>
                      <a:pt x="2122" y="1348"/>
                    </a:lnTo>
                    <a:lnTo>
                      <a:pt x="2088" y="1363"/>
                    </a:lnTo>
                    <a:lnTo>
                      <a:pt x="2051" y="1371"/>
                    </a:lnTo>
                    <a:lnTo>
                      <a:pt x="2012" y="1374"/>
                    </a:lnTo>
                    <a:lnTo>
                      <a:pt x="1654" y="1374"/>
                    </a:lnTo>
                    <a:lnTo>
                      <a:pt x="1686" y="1389"/>
                    </a:lnTo>
                    <a:lnTo>
                      <a:pt x="1713" y="1408"/>
                    </a:lnTo>
                    <a:lnTo>
                      <a:pt x="1738" y="1432"/>
                    </a:lnTo>
                    <a:lnTo>
                      <a:pt x="1757" y="1460"/>
                    </a:lnTo>
                    <a:lnTo>
                      <a:pt x="1772" y="1491"/>
                    </a:lnTo>
                    <a:lnTo>
                      <a:pt x="1781" y="1524"/>
                    </a:lnTo>
                    <a:lnTo>
                      <a:pt x="1784" y="1560"/>
                    </a:lnTo>
                    <a:lnTo>
                      <a:pt x="1781" y="1586"/>
                    </a:lnTo>
                    <a:lnTo>
                      <a:pt x="1773" y="1610"/>
                    </a:lnTo>
                    <a:lnTo>
                      <a:pt x="1759" y="1630"/>
                    </a:lnTo>
                    <a:lnTo>
                      <a:pt x="1742" y="1648"/>
                    </a:lnTo>
                    <a:lnTo>
                      <a:pt x="1721" y="1661"/>
                    </a:lnTo>
                    <a:lnTo>
                      <a:pt x="1698" y="1669"/>
                    </a:lnTo>
                    <a:lnTo>
                      <a:pt x="1671" y="1672"/>
                    </a:lnTo>
                    <a:lnTo>
                      <a:pt x="1054" y="1672"/>
                    </a:lnTo>
                    <a:lnTo>
                      <a:pt x="1071" y="1916"/>
                    </a:lnTo>
                    <a:lnTo>
                      <a:pt x="1070" y="1951"/>
                    </a:lnTo>
                    <a:lnTo>
                      <a:pt x="1065" y="1986"/>
                    </a:lnTo>
                    <a:lnTo>
                      <a:pt x="1053" y="2018"/>
                    </a:lnTo>
                    <a:lnTo>
                      <a:pt x="1036" y="2048"/>
                    </a:lnTo>
                    <a:lnTo>
                      <a:pt x="1015" y="2076"/>
                    </a:lnTo>
                    <a:lnTo>
                      <a:pt x="991" y="2100"/>
                    </a:lnTo>
                    <a:lnTo>
                      <a:pt x="991" y="2172"/>
                    </a:lnTo>
                    <a:lnTo>
                      <a:pt x="988" y="2206"/>
                    </a:lnTo>
                    <a:lnTo>
                      <a:pt x="979" y="2238"/>
                    </a:lnTo>
                    <a:lnTo>
                      <a:pt x="964" y="2268"/>
                    </a:lnTo>
                    <a:lnTo>
                      <a:pt x="947" y="2294"/>
                    </a:lnTo>
                    <a:lnTo>
                      <a:pt x="923" y="2317"/>
                    </a:lnTo>
                    <a:lnTo>
                      <a:pt x="897" y="2336"/>
                    </a:lnTo>
                    <a:lnTo>
                      <a:pt x="867" y="2349"/>
                    </a:lnTo>
                    <a:lnTo>
                      <a:pt x="835" y="2359"/>
                    </a:lnTo>
                    <a:lnTo>
                      <a:pt x="801" y="2362"/>
                    </a:lnTo>
                    <a:lnTo>
                      <a:pt x="270" y="2362"/>
                    </a:lnTo>
                    <a:lnTo>
                      <a:pt x="237" y="2359"/>
                    </a:lnTo>
                    <a:lnTo>
                      <a:pt x="204" y="2349"/>
                    </a:lnTo>
                    <a:lnTo>
                      <a:pt x="174" y="2336"/>
                    </a:lnTo>
                    <a:lnTo>
                      <a:pt x="148" y="2317"/>
                    </a:lnTo>
                    <a:lnTo>
                      <a:pt x="125" y="2294"/>
                    </a:lnTo>
                    <a:lnTo>
                      <a:pt x="107" y="2268"/>
                    </a:lnTo>
                    <a:lnTo>
                      <a:pt x="92" y="2238"/>
                    </a:lnTo>
                    <a:lnTo>
                      <a:pt x="83" y="2206"/>
                    </a:lnTo>
                    <a:lnTo>
                      <a:pt x="80" y="2172"/>
                    </a:lnTo>
                    <a:lnTo>
                      <a:pt x="80" y="2100"/>
                    </a:lnTo>
                    <a:lnTo>
                      <a:pt x="56" y="2076"/>
                    </a:lnTo>
                    <a:lnTo>
                      <a:pt x="35" y="2048"/>
                    </a:lnTo>
                    <a:lnTo>
                      <a:pt x="18" y="2019"/>
                    </a:lnTo>
                    <a:lnTo>
                      <a:pt x="6" y="1986"/>
                    </a:lnTo>
                    <a:lnTo>
                      <a:pt x="0" y="1951"/>
                    </a:lnTo>
                    <a:lnTo>
                      <a:pt x="0" y="1916"/>
                    </a:lnTo>
                    <a:lnTo>
                      <a:pt x="37" y="1390"/>
                    </a:lnTo>
                    <a:lnTo>
                      <a:pt x="43" y="1348"/>
                    </a:lnTo>
                    <a:lnTo>
                      <a:pt x="53" y="1309"/>
                    </a:lnTo>
                    <a:lnTo>
                      <a:pt x="68" y="1274"/>
                    </a:lnTo>
                    <a:lnTo>
                      <a:pt x="85" y="1243"/>
                    </a:lnTo>
                    <a:lnTo>
                      <a:pt x="105" y="1215"/>
                    </a:lnTo>
                    <a:lnTo>
                      <a:pt x="127" y="1191"/>
                    </a:lnTo>
                    <a:lnTo>
                      <a:pt x="151" y="1169"/>
                    </a:lnTo>
                    <a:lnTo>
                      <a:pt x="177" y="1150"/>
                    </a:lnTo>
                    <a:lnTo>
                      <a:pt x="204" y="1136"/>
                    </a:lnTo>
                    <a:lnTo>
                      <a:pt x="231" y="1123"/>
                    </a:lnTo>
                    <a:lnTo>
                      <a:pt x="259" y="1113"/>
                    </a:lnTo>
                    <a:lnTo>
                      <a:pt x="233" y="1076"/>
                    </a:lnTo>
                    <a:lnTo>
                      <a:pt x="213" y="1035"/>
                    </a:lnTo>
                    <a:lnTo>
                      <a:pt x="199" y="992"/>
                    </a:lnTo>
                    <a:lnTo>
                      <a:pt x="190" y="946"/>
                    </a:lnTo>
                    <a:lnTo>
                      <a:pt x="187" y="899"/>
                    </a:lnTo>
                    <a:lnTo>
                      <a:pt x="191" y="851"/>
                    </a:lnTo>
                    <a:lnTo>
                      <a:pt x="201" y="805"/>
                    </a:lnTo>
                    <a:lnTo>
                      <a:pt x="217" y="762"/>
                    </a:lnTo>
                    <a:lnTo>
                      <a:pt x="239" y="721"/>
                    </a:lnTo>
                    <a:lnTo>
                      <a:pt x="264" y="683"/>
                    </a:lnTo>
                    <a:lnTo>
                      <a:pt x="295" y="651"/>
                    </a:lnTo>
                    <a:lnTo>
                      <a:pt x="330" y="621"/>
                    </a:lnTo>
                    <a:lnTo>
                      <a:pt x="369" y="596"/>
                    </a:lnTo>
                    <a:lnTo>
                      <a:pt x="410" y="577"/>
                    </a:lnTo>
                    <a:lnTo>
                      <a:pt x="410" y="241"/>
                    </a:lnTo>
                    <a:lnTo>
                      <a:pt x="413" y="202"/>
                    </a:lnTo>
                    <a:lnTo>
                      <a:pt x="423" y="165"/>
                    </a:lnTo>
                    <a:lnTo>
                      <a:pt x="436" y="130"/>
                    </a:lnTo>
                    <a:lnTo>
                      <a:pt x="456" y="98"/>
                    </a:lnTo>
                    <a:lnTo>
                      <a:pt x="481" y="71"/>
                    </a:lnTo>
                    <a:lnTo>
                      <a:pt x="508" y="46"/>
                    </a:lnTo>
                    <a:lnTo>
                      <a:pt x="540" y="27"/>
                    </a:lnTo>
                    <a:lnTo>
                      <a:pt x="574" y="13"/>
                    </a:lnTo>
                    <a:lnTo>
                      <a:pt x="611" y="3"/>
                    </a:lnTo>
                    <a:lnTo>
                      <a:pt x="650" y="0"/>
                    </a:lnTo>
                    <a:close/>
                  </a:path>
                </a:pathLst>
              </a:custGeom>
              <a:solidFill>
                <a:srgbClr val="4E9EC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27"/>
              <p:cNvSpPr>
                <a:spLocks noEditPoints="1"/>
              </p:cNvSpPr>
              <p:nvPr/>
            </p:nvSpPr>
            <p:spPr bwMode="auto">
              <a:xfrm>
                <a:off x="4845051" y="2153920"/>
                <a:ext cx="366713" cy="328613"/>
              </a:xfrm>
              <a:custGeom>
                <a:avLst/>
                <a:gdLst>
                  <a:gd name="T0" fmla="*/ 979 w 1618"/>
                  <a:gd name="T1" fmla="*/ 1234 h 1447"/>
                  <a:gd name="T2" fmla="*/ 1065 w 1618"/>
                  <a:gd name="T3" fmla="*/ 1362 h 1447"/>
                  <a:gd name="T4" fmla="*/ 1108 w 1618"/>
                  <a:gd name="T5" fmla="*/ 1373 h 1447"/>
                  <a:gd name="T6" fmla="*/ 1138 w 1618"/>
                  <a:gd name="T7" fmla="*/ 1404 h 1447"/>
                  <a:gd name="T8" fmla="*/ 1149 w 1618"/>
                  <a:gd name="T9" fmla="*/ 1447 h 1447"/>
                  <a:gd name="T10" fmla="*/ 519 w 1618"/>
                  <a:gd name="T11" fmla="*/ 1369 h 1447"/>
                  <a:gd name="T12" fmla="*/ 553 w 1618"/>
                  <a:gd name="T13" fmla="*/ 1362 h 1447"/>
                  <a:gd name="T14" fmla="*/ 639 w 1618"/>
                  <a:gd name="T15" fmla="*/ 1234 h 1447"/>
                  <a:gd name="T16" fmla="*/ 539 w 1618"/>
                  <a:gd name="T17" fmla="*/ 0 h 1447"/>
                  <a:gd name="T18" fmla="*/ 1079 w 1618"/>
                  <a:gd name="T19" fmla="*/ 0 h 1447"/>
                  <a:gd name="T20" fmla="*/ 1490 w 1618"/>
                  <a:gd name="T21" fmla="*/ 0 h 1447"/>
                  <a:gd name="T22" fmla="*/ 1540 w 1618"/>
                  <a:gd name="T23" fmla="*/ 10 h 1447"/>
                  <a:gd name="T24" fmla="*/ 1580 w 1618"/>
                  <a:gd name="T25" fmla="*/ 37 h 1447"/>
                  <a:gd name="T26" fmla="*/ 1608 w 1618"/>
                  <a:gd name="T27" fmla="*/ 78 h 1447"/>
                  <a:gd name="T28" fmla="*/ 1618 w 1618"/>
                  <a:gd name="T29" fmla="*/ 128 h 1447"/>
                  <a:gd name="T30" fmla="*/ 1618 w 1618"/>
                  <a:gd name="T31" fmla="*/ 467 h 1447"/>
                  <a:gd name="T32" fmla="*/ 1618 w 1618"/>
                  <a:gd name="T33" fmla="*/ 681 h 1447"/>
                  <a:gd name="T34" fmla="*/ 1618 w 1618"/>
                  <a:gd name="T35" fmla="*/ 1022 h 1447"/>
                  <a:gd name="T36" fmla="*/ 1608 w 1618"/>
                  <a:gd name="T37" fmla="*/ 1071 h 1447"/>
                  <a:gd name="T38" fmla="*/ 1580 w 1618"/>
                  <a:gd name="T39" fmla="*/ 1111 h 1447"/>
                  <a:gd name="T40" fmla="*/ 1540 w 1618"/>
                  <a:gd name="T41" fmla="*/ 1139 h 1447"/>
                  <a:gd name="T42" fmla="*/ 1490 w 1618"/>
                  <a:gd name="T43" fmla="*/ 1149 h 1447"/>
                  <a:gd name="T44" fmla="*/ 455 w 1618"/>
                  <a:gd name="T45" fmla="*/ 1117 h 1447"/>
                  <a:gd name="T46" fmla="*/ 407 w 1618"/>
                  <a:gd name="T47" fmla="*/ 1064 h 1447"/>
                  <a:gd name="T48" fmla="*/ 350 w 1618"/>
                  <a:gd name="T49" fmla="*/ 1025 h 1447"/>
                  <a:gd name="T50" fmla="*/ 290 w 1618"/>
                  <a:gd name="T51" fmla="*/ 1000 h 1447"/>
                  <a:gd name="T52" fmla="*/ 304 w 1618"/>
                  <a:gd name="T53" fmla="*/ 979 h 1447"/>
                  <a:gd name="T54" fmla="*/ 1490 w 1618"/>
                  <a:gd name="T55" fmla="*/ 128 h 1447"/>
                  <a:gd name="T56" fmla="*/ 128 w 1618"/>
                  <a:gd name="T57" fmla="*/ 460 h 1447"/>
                  <a:gd name="T58" fmla="*/ 53 w 1618"/>
                  <a:gd name="T59" fmla="*/ 442 h 1447"/>
                  <a:gd name="T60" fmla="*/ 6 w 1618"/>
                  <a:gd name="T61" fmla="*/ 439 h 1447"/>
                  <a:gd name="T62" fmla="*/ 0 w 1618"/>
                  <a:gd name="T63" fmla="*/ 128 h 1447"/>
                  <a:gd name="T64" fmla="*/ 10 w 1618"/>
                  <a:gd name="T65" fmla="*/ 78 h 1447"/>
                  <a:gd name="T66" fmla="*/ 38 w 1618"/>
                  <a:gd name="T67" fmla="*/ 37 h 1447"/>
                  <a:gd name="T68" fmla="*/ 78 w 1618"/>
                  <a:gd name="T69" fmla="*/ 10 h 1447"/>
                  <a:gd name="T70" fmla="*/ 128 w 1618"/>
                  <a:gd name="T71" fmla="*/ 0 h 1447"/>
                  <a:gd name="T72" fmla="*/ 466 w 1618"/>
                  <a:gd name="T73" fmla="*/ 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8" h="1447">
                    <a:moveTo>
                      <a:pt x="639" y="1234"/>
                    </a:moveTo>
                    <a:lnTo>
                      <a:pt x="979" y="1234"/>
                    </a:lnTo>
                    <a:lnTo>
                      <a:pt x="979" y="1362"/>
                    </a:lnTo>
                    <a:lnTo>
                      <a:pt x="1065" y="1362"/>
                    </a:lnTo>
                    <a:lnTo>
                      <a:pt x="1087" y="1365"/>
                    </a:lnTo>
                    <a:lnTo>
                      <a:pt x="1108" y="1373"/>
                    </a:lnTo>
                    <a:lnTo>
                      <a:pt x="1125" y="1387"/>
                    </a:lnTo>
                    <a:lnTo>
                      <a:pt x="1138" y="1404"/>
                    </a:lnTo>
                    <a:lnTo>
                      <a:pt x="1147" y="1424"/>
                    </a:lnTo>
                    <a:lnTo>
                      <a:pt x="1149" y="1447"/>
                    </a:lnTo>
                    <a:lnTo>
                      <a:pt x="524" y="1447"/>
                    </a:lnTo>
                    <a:lnTo>
                      <a:pt x="519" y="1369"/>
                    </a:lnTo>
                    <a:lnTo>
                      <a:pt x="535" y="1364"/>
                    </a:lnTo>
                    <a:lnTo>
                      <a:pt x="553" y="1362"/>
                    </a:lnTo>
                    <a:lnTo>
                      <a:pt x="639" y="1362"/>
                    </a:lnTo>
                    <a:lnTo>
                      <a:pt x="639" y="1234"/>
                    </a:lnTo>
                    <a:close/>
                    <a:moveTo>
                      <a:pt x="466" y="0"/>
                    </a:moveTo>
                    <a:lnTo>
                      <a:pt x="539" y="0"/>
                    </a:lnTo>
                    <a:lnTo>
                      <a:pt x="1011" y="0"/>
                    </a:lnTo>
                    <a:lnTo>
                      <a:pt x="1079" y="0"/>
                    </a:lnTo>
                    <a:lnTo>
                      <a:pt x="1152" y="0"/>
                    </a:lnTo>
                    <a:lnTo>
                      <a:pt x="1490" y="0"/>
                    </a:lnTo>
                    <a:lnTo>
                      <a:pt x="1516" y="2"/>
                    </a:lnTo>
                    <a:lnTo>
                      <a:pt x="1540" y="10"/>
                    </a:lnTo>
                    <a:lnTo>
                      <a:pt x="1561" y="21"/>
                    </a:lnTo>
                    <a:lnTo>
                      <a:pt x="1580" y="37"/>
                    </a:lnTo>
                    <a:lnTo>
                      <a:pt x="1596" y="56"/>
                    </a:lnTo>
                    <a:lnTo>
                      <a:pt x="1608" y="78"/>
                    </a:lnTo>
                    <a:lnTo>
                      <a:pt x="1615" y="101"/>
                    </a:lnTo>
                    <a:lnTo>
                      <a:pt x="1618" y="128"/>
                    </a:lnTo>
                    <a:lnTo>
                      <a:pt x="1618" y="358"/>
                    </a:lnTo>
                    <a:lnTo>
                      <a:pt x="1618" y="467"/>
                    </a:lnTo>
                    <a:lnTo>
                      <a:pt x="1618" y="574"/>
                    </a:lnTo>
                    <a:lnTo>
                      <a:pt x="1618" y="681"/>
                    </a:lnTo>
                    <a:lnTo>
                      <a:pt x="1618" y="790"/>
                    </a:lnTo>
                    <a:lnTo>
                      <a:pt x="1618" y="1022"/>
                    </a:lnTo>
                    <a:lnTo>
                      <a:pt x="1615" y="1047"/>
                    </a:lnTo>
                    <a:lnTo>
                      <a:pt x="1608" y="1071"/>
                    </a:lnTo>
                    <a:lnTo>
                      <a:pt x="1596" y="1092"/>
                    </a:lnTo>
                    <a:lnTo>
                      <a:pt x="1580" y="1111"/>
                    </a:lnTo>
                    <a:lnTo>
                      <a:pt x="1561" y="1127"/>
                    </a:lnTo>
                    <a:lnTo>
                      <a:pt x="1540" y="1139"/>
                    </a:lnTo>
                    <a:lnTo>
                      <a:pt x="1516" y="1146"/>
                    </a:lnTo>
                    <a:lnTo>
                      <a:pt x="1490" y="1149"/>
                    </a:lnTo>
                    <a:lnTo>
                      <a:pt x="475" y="1149"/>
                    </a:lnTo>
                    <a:lnTo>
                      <a:pt x="455" y="1117"/>
                    </a:lnTo>
                    <a:lnTo>
                      <a:pt x="432" y="1088"/>
                    </a:lnTo>
                    <a:lnTo>
                      <a:pt x="407" y="1064"/>
                    </a:lnTo>
                    <a:lnTo>
                      <a:pt x="379" y="1043"/>
                    </a:lnTo>
                    <a:lnTo>
                      <a:pt x="350" y="1025"/>
                    </a:lnTo>
                    <a:lnTo>
                      <a:pt x="320" y="1011"/>
                    </a:lnTo>
                    <a:lnTo>
                      <a:pt x="290" y="1000"/>
                    </a:lnTo>
                    <a:lnTo>
                      <a:pt x="298" y="990"/>
                    </a:lnTo>
                    <a:lnTo>
                      <a:pt x="304" y="979"/>
                    </a:lnTo>
                    <a:lnTo>
                      <a:pt x="1490" y="979"/>
                    </a:lnTo>
                    <a:lnTo>
                      <a:pt x="1490" y="128"/>
                    </a:lnTo>
                    <a:lnTo>
                      <a:pt x="128" y="128"/>
                    </a:lnTo>
                    <a:lnTo>
                      <a:pt x="128" y="460"/>
                    </a:lnTo>
                    <a:lnTo>
                      <a:pt x="91" y="448"/>
                    </a:lnTo>
                    <a:lnTo>
                      <a:pt x="53" y="442"/>
                    </a:lnTo>
                    <a:lnTo>
                      <a:pt x="13" y="438"/>
                    </a:lnTo>
                    <a:lnTo>
                      <a:pt x="6" y="439"/>
                    </a:lnTo>
                    <a:lnTo>
                      <a:pt x="0" y="439"/>
                    </a:lnTo>
                    <a:lnTo>
                      <a:pt x="0" y="128"/>
                    </a:lnTo>
                    <a:lnTo>
                      <a:pt x="3" y="101"/>
                    </a:lnTo>
                    <a:lnTo>
                      <a:pt x="10" y="78"/>
                    </a:lnTo>
                    <a:lnTo>
                      <a:pt x="22" y="56"/>
                    </a:lnTo>
                    <a:lnTo>
                      <a:pt x="38" y="37"/>
                    </a:lnTo>
                    <a:lnTo>
                      <a:pt x="57" y="21"/>
                    </a:lnTo>
                    <a:lnTo>
                      <a:pt x="78" y="10"/>
                    </a:lnTo>
                    <a:lnTo>
                      <a:pt x="102" y="2"/>
                    </a:lnTo>
                    <a:lnTo>
                      <a:pt x="128" y="0"/>
                    </a:lnTo>
                    <a:lnTo>
                      <a:pt x="390" y="0"/>
                    </a:lnTo>
                    <a:lnTo>
                      <a:pt x="466"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28"/>
              <p:cNvSpPr>
                <a:spLocks noEditPoints="1"/>
              </p:cNvSpPr>
              <p:nvPr/>
            </p:nvSpPr>
            <p:spPr bwMode="auto">
              <a:xfrm>
                <a:off x="4751388" y="2279333"/>
                <a:ext cx="192088" cy="360363"/>
              </a:xfrm>
              <a:custGeom>
                <a:avLst/>
                <a:gdLst>
                  <a:gd name="T0" fmla="*/ 448 w 847"/>
                  <a:gd name="T1" fmla="*/ 539 h 1585"/>
                  <a:gd name="T2" fmla="*/ 512 w 847"/>
                  <a:gd name="T3" fmla="*/ 540 h 1585"/>
                  <a:gd name="T4" fmla="*/ 584 w 847"/>
                  <a:gd name="T5" fmla="*/ 544 h 1585"/>
                  <a:gd name="T6" fmla="*/ 649 w 847"/>
                  <a:gd name="T7" fmla="*/ 553 h 1585"/>
                  <a:gd name="T8" fmla="*/ 686 w 847"/>
                  <a:gd name="T9" fmla="*/ 563 h 1585"/>
                  <a:gd name="T10" fmla="*/ 724 w 847"/>
                  <a:gd name="T11" fmla="*/ 582 h 1585"/>
                  <a:gd name="T12" fmla="*/ 758 w 847"/>
                  <a:gd name="T13" fmla="*/ 611 h 1585"/>
                  <a:gd name="T14" fmla="*/ 787 w 847"/>
                  <a:gd name="T15" fmla="*/ 651 h 1585"/>
                  <a:gd name="T16" fmla="*/ 806 w 847"/>
                  <a:gd name="T17" fmla="*/ 703 h 1585"/>
                  <a:gd name="T18" fmla="*/ 847 w 847"/>
                  <a:gd name="T19" fmla="*/ 1260 h 1585"/>
                  <a:gd name="T20" fmla="*/ 842 w 847"/>
                  <a:gd name="T21" fmla="*/ 1299 h 1585"/>
                  <a:gd name="T22" fmla="*/ 821 w 847"/>
                  <a:gd name="T23" fmla="*/ 1336 h 1585"/>
                  <a:gd name="T24" fmla="*/ 787 w 847"/>
                  <a:gd name="T25" fmla="*/ 1362 h 1585"/>
                  <a:gd name="T26" fmla="*/ 766 w 847"/>
                  <a:gd name="T27" fmla="*/ 1508 h 1585"/>
                  <a:gd name="T28" fmla="*/ 755 w 847"/>
                  <a:gd name="T29" fmla="*/ 1547 h 1585"/>
                  <a:gd name="T30" fmla="*/ 728 w 847"/>
                  <a:gd name="T31" fmla="*/ 1574 h 1585"/>
                  <a:gd name="T32" fmla="*/ 689 w 847"/>
                  <a:gd name="T33" fmla="*/ 1585 h 1585"/>
                  <a:gd name="T34" fmla="*/ 137 w 847"/>
                  <a:gd name="T35" fmla="*/ 1583 h 1585"/>
                  <a:gd name="T36" fmla="*/ 104 w 847"/>
                  <a:gd name="T37" fmla="*/ 1563 h 1585"/>
                  <a:gd name="T38" fmla="*/ 83 w 847"/>
                  <a:gd name="T39" fmla="*/ 1528 h 1585"/>
                  <a:gd name="T40" fmla="*/ 81 w 847"/>
                  <a:gd name="T41" fmla="*/ 1368 h 1585"/>
                  <a:gd name="T42" fmla="*/ 41 w 847"/>
                  <a:gd name="T43" fmla="*/ 1350 h 1585"/>
                  <a:gd name="T44" fmla="*/ 14 w 847"/>
                  <a:gd name="T45" fmla="*/ 1318 h 1585"/>
                  <a:gd name="T46" fmla="*/ 1 w 847"/>
                  <a:gd name="T47" fmla="*/ 1279 h 1585"/>
                  <a:gd name="T48" fmla="*/ 37 w 847"/>
                  <a:gd name="T49" fmla="*/ 734 h 1585"/>
                  <a:gd name="T50" fmla="*/ 50 w 847"/>
                  <a:gd name="T51" fmla="*/ 675 h 1585"/>
                  <a:gd name="T52" fmla="*/ 74 w 847"/>
                  <a:gd name="T53" fmla="*/ 630 h 1585"/>
                  <a:gd name="T54" fmla="*/ 106 w 847"/>
                  <a:gd name="T55" fmla="*/ 595 h 1585"/>
                  <a:gd name="T56" fmla="*/ 143 w 847"/>
                  <a:gd name="T57" fmla="*/ 572 h 1585"/>
                  <a:gd name="T58" fmla="*/ 181 w 847"/>
                  <a:gd name="T59" fmla="*/ 557 h 1585"/>
                  <a:gd name="T60" fmla="*/ 229 w 847"/>
                  <a:gd name="T61" fmla="*/ 549 h 1585"/>
                  <a:gd name="T62" fmla="*/ 299 w 847"/>
                  <a:gd name="T63" fmla="*/ 542 h 1585"/>
                  <a:gd name="T64" fmla="*/ 369 w 847"/>
                  <a:gd name="T65" fmla="*/ 539 h 1585"/>
                  <a:gd name="T66" fmla="*/ 424 w 847"/>
                  <a:gd name="T67" fmla="*/ 539 h 1585"/>
                  <a:gd name="T68" fmla="*/ 462 w 847"/>
                  <a:gd name="T69" fmla="*/ 4 h 1585"/>
                  <a:gd name="T70" fmla="*/ 531 w 847"/>
                  <a:gd name="T71" fmla="*/ 27 h 1585"/>
                  <a:gd name="T72" fmla="*/ 589 w 847"/>
                  <a:gd name="T73" fmla="*/ 69 h 1585"/>
                  <a:gd name="T74" fmla="*/ 633 w 847"/>
                  <a:gd name="T75" fmla="*/ 128 h 1585"/>
                  <a:gd name="T76" fmla="*/ 656 w 847"/>
                  <a:gd name="T77" fmla="*/ 198 h 1585"/>
                  <a:gd name="T78" fmla="*/ 657 w 847"/>
                  <a:gd name="T79" fmla="*/ 274 h 1585"/>
                  <a:gd name="T80" fmla="*/ 634 w 847"/>
                  <a:gd name="T81" fmla="*/ 346 h 1585"/>
                  <a:gd name="T82" fmla="*/ 592 w 847"/>
                  <a:gd name="T83" fmla="*/ 405 h 1585"/>
                  <a:gd name="T84" fmla="*/ 532 w 847"/>
                  <a:gd name="T85" fmla="*/ 448 h 1585"/>
                  <a:gd name="T86" fmla="*/ 462 w 847"/>
                  <a:gd name="T87" fmla="*/ 473 h 1585"/>
                  <a:gd name="T88" fmla="*/ 385 w 847"/>
                  <a:gd name="T89" fmla="*/ 473 h 1585"/>
                  <a:gd name="T90" fmla="*/ 315 w 847"/>
                  <a:gd name="T91" fmla="*/ 448 h 1585"/>
                  <a:gd name="T92" fmla="*/ 256 w 847"/>
                  <a:gd name="T93" fmla="*/ 405 h 1585"/>
                  <a:gd name="T94" fmla="*/ 213 w 847"/>
                  <a:gd name="T95" fmla="*/ 346 h 1585"/>
                  <a:gd name="T96" fmla="*/ 190 w 847"/>
                  <a:gd name="T97" fmla="*/ 274 h 1585"/>
                  <a:gd name="T98" fmla="*/ 191 w 847"/>
                  <a:gd name="T99" fmla="*/ 198 h 1585"/>
                  <a:gd name="T100" fmla="*/ 214 w 847"/>
                  <a:gd name="T101" fmla="*/ 128 h 1585"/>
                  <a:gd name="T102" fmla="*/ 258 w 847"/>
                  <a:gd name="T103" fmla="*/ 69 h 1585"/>
                  <a:gd name="T104" fmla="*/ 316 w 847"/>
                  <a:gd name="T105" fmla="*/ 27 h 1585"/>
                  <a:gd name="T106" fmla="*/ 386 w 847"/>
                  <a:gd name="T107" fmla="*/ 4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7" h="1585">
                    <a:moveTo>
                      <a:pt x="424" y="539"/>
                    </a:moveTo>
                    <a:lnTo>
                      <a:pt x="448" y="539"/>
                    </a:lnTo>
                    <a:lnTo>
                      <a:pt x="477" y="539"/>
                    </a:lnTo>
                    <a:lnTo>
                      <a:pt x="512" y="540"/>
                    </a:lnTo>
                    <a:lnTo>
                      <a:pt x="547" y="542"/>
                    </a:lnTo>
                    <a:lnTo>
                      <a:pt x="584" y="544"/>
                    </a:lnTo>
                    <a:lnTo>
                      <a:pt x="618" y="549"/>
                    </a:lnTo>
                    <a:lnTo>
                      <a:pt x="649" y="553"/>
                    </a:lnTo>
                    <a:lnTo>
                      <a:pt x="667" y="557"/>
                    </a:lnTo>
                    <a:lnTo>
                      <a:pt x="686" y="563"/>
                    </a:lnTo>
                    <a:lnTo>
                      <a:pt x="705" y="572"/>
                    </a:lnTo>
                    <a:lnTo>
                      <a:pt x="724" y="582"/>
                    </a:lnTo>
                    <a:lnTo>
                      <a:pt x="742" y="595"/>
                    </a:lnTo>
                    <a:lnTo>
                      <a:pt x="758" y="611"/>
                    </a:lnTo>
                    <a:lnTo>
                      <a:pt x="773" y="630"/>
                    </a:lnTo>
                    <a:lnTo>
                      <a:pt x="787" y="651"/>
                    </a:lnTo>
                    <a:lnTo>
                      <a:pt x="798" y="675"/>
                    </a:lnTo>
                    <a:lnTo>
                      <a:pt x="806" y="703"/>
                    </a:lnTo>
                    <a:lnTo>
                      <a:pt x="810" y="734"/>
                    </a:lnTo>
                    <a:lnTo>
                      <a:pt x="847" y="1260"/>
                    </a:lnTo>
                    <a:lnTo>
                      <a:pt x="846" y="1280"/>
                    </a:lnTo>
                    <a:lnTo>
                      <a:pt x="842" y="1299"/>
                    </a:lnTo>
                    <a:lnTo>
                      <a:pt x="833" y="1318"/>
                    </a:lnTo>
                    <a:lnTo>
                      <a:pt x="821" y="1336"/>
                    </a:lnTo>
                    <a:lnTo>
                      <a:pt x="806" y="1350"/>
                    </a:lnTo>
                    <a:lnTo>
                      <a:pt x="787" y="1362"/>
                    </a:lnTo>
                    <a:lnTo>
                      <a:pt x="766" y="1368"/>
                    </a:lnTo>
                    <a:lnTo>
                      <a:pt x="766" y="1508"/>
                    </a:lnTo>
                    <a:lnTo>
                      <a:pt x="764" y="1528"/>
                    </a:lnTo>
                    <a:lnTo>
                      <a:pt x="755" y="1547"/>
                    </a:lnTo>
                    <a:lnTo>
                      <a:pt x="744" y="1563"/>
                    </a:lnTo>
                    <a:lnTo>
                      <a:pt x="728" y="1574"/>
                    </a:lnTo>
                    <a:lnTo>
                      <a:pt x="710" y="1583"/>
                    </a:lnTo>
                    <a:lnTo>
                      <a:pt x="689" y="1585"/>
                    </a:lnTo>
                    <a:lnTo>
                      <a:pt x="158" y="1585"/>
                    </a:lnTo>
                    <a:lnTo>
                      <a:pt x="137" y="1583"/>
                    </a:lnTo>
                    <a:lnTo>
                      <a:pt x="119" y="1574"/>
                    </a:lnTo>
                    <a:lnTo>
                      <a:pt x="104" y="1563"/>
                    </a:lnTo>
                    <a:lnTo>
                      <a:pt x="92" y="1547"/>
                    </a:lnTo>
                    <a:lnTo>
                      <a:pt x="83" y="1528"/>
                    </a:lnTo>
                    <a:lnTo>
                      <a:pt x="81" y="1508"/>
                    </a:lnTo>
                    <a:lnTo>
                      <a:pt x="81" y="1368"/>
                    </a:lnTo>
                    <a:lnTo>
                      <a:pt x="59" y="1362"/>
                    </a:lnTo>
                    <a:lnTo>
                      <a:pt x="41" y="1350"/>
                    </a:lnTo>
                    <a:lnTo>
                      <a:pt x="26" y="1336"/>
                    </a:lnTo>
                    <a:lnTo>
                      <a:pt x="14" y="1318"/>
                    </a:lnTo>
                    <a:lnTo>
                      <a:pt x="5" y="1299"/>
                    </a:lnTo>
                    <a:lnTo>
                      <a:pt x="1" y="1279"/>
                    </a:lnTo>
                    <a:lnTo>
                      <a:pt x="0" y="1260"/>
                    </a:lnTo>
                    <a:lnTo>
                      <a:pt x="37" y="734"/>
                    </a:lnTo>
                    <a:lnTo>
                      <a:pt x="41" y="703"/>
                    </a:lnTo>
                    <a:lnTo>
                      <a:pt x="50" y="675"/>
                    </a:lnTo>
                    <a:lnTo>
                      <a:pt x="60" y="651"/>
                    </a:lnTo>
                    <a:lnTo>
                      <a:pt x="74" y="630"/>
                    </a:lnTo>
                    <a:lnTo>
                      <a:pt x="89" y="611"/>
                    </a:lnTo>
                    <a:lnTo>
                      <a:pt x="106" y="595"/>
                    </a:lnTo>
                    <a:lnTo>
                      <a:pt x="124" y="582"/>
                    </a:lnTo>
                    <a:lnTo>
                      <a:pt x="143" y="572"/>
                    </a:lnTo>
                    <a:lnTo>
                      <a:pt x="162" y="563"/>
                    </a:lnTo>
                    <a:lnTo>
                      <a:pt x="181" y="557"/>
                    </a:lnTo>
                    <a:lnTo>
                      <a:pt x="199" y="553"/>
                    </a:lnTo>
                    <a:lnTo>
                      <a:pt x="229" y="549"/>
                    </a:lnTo>
                    <a:lnTo>
                      <a:pt x="263" y="544"/>
                    </a:lnTo>
                    <a:lnTo>
                      <a:pt x="299" y="542"/>
                    </a:lnTo>
                    <a:lnTo>
                      <a:pt x="335" y="540"/>
                    </a:lnTo>
                    <a:lnTo>
                      <a:pt x="369" y="539"/>
                    </a:lnTo>
                    <a:lnTo>
                      <a:pt x="399" y="539"/>
                    </a:lnTo>
                    <a:lnTo>
                      <a:pt x="424" y="539"/>
                    </a:lnTo>
                    <a:close/>
                    <a:moveTo>
                      <a:pt x="424" y="0"/>
                    </a:moveTo>
                    <a:lnTo>
                      <a:pt x="462" y="4"/>
                    </a:lnTo>
                    <a:lnTo>
                      <a:pt x="498" y="12"/>
                    </a:lnTo>
                    <a:lnTo>
                      <a:pt x="531" y="27"/>
                    </a:lnTo>
                    <a:lnTo>
                      <a:pt x="562" y="46"/>
                    </a:lnTo>
                    <a:lnTo>
                      <a:pt x="589" y="69"/>
                    </a:lnTo>
                    <a:lnTo>
                      <a:pt x="613" y="97"/>
                    </a:lnTo>
                    <a:lnTo>
                      <a:pt x="633" y="128"/>
                    </a:lnTo>
                    <a:lnTo>
                      <a:pt x="646" y="161"/>
                    </a:lnTo>
                    <a:lnTo>
                      <a:pt x="656" y="198"/>
                    </a:lnTo>
                    <a:lnTo>
                      <a:pt x="659" y="236"/>
                    </a:lnTo>
                    <a:lnTo>
                      <a:pt x="657" y="274"/>
                    </a:lnTo>
                    <a:lnTo>
                      <a:pt x="648" y="311"/>
                    </a:lnTo>
                    <a:lnTo>
                      <a:pt x="634" y="346"/>
                    </a:lnTo>
                    <a:lnTo>
                      <a:pt x="615" y="377"/>
                    </a:lnTo>
                    <a:lnTo>
                      <a:pt x="592" y="405"/>
                    </a:lnTo>
                    <a:lnTo>
                      <a:pt x="564" y="428"/>
                    </a:lnTo>
                    <a:lnTo>
                      <a:pt x="532" y="448"/>
                    </a:lnTo>
                    <a:lnTo>
                      <a:pt x="499" y="463"/>
                    </a:lnTo>
                    <a:lnTo>
                      <a:pt x="462" y="473"/>
                    </a:lnTo>
                    <a:lnTo>
                      <a:pt x="424" y="476"/>
                    </a:lnTo>
                    <a:lnTo>
                      <a:pt x="385" y="473"/>
                    </a:lnTo>
                    <a:lnTo>
                      <a:pt x="349" y="463"/>
                    </a:lnTo>
                    <a:lnTo>
                      <a:pt x="315" y="448"/>
                    </a:lnTo>
                    <a:lnTo>
                      <a:pt x="283" y="428"/>
                    </a:lnTo>
                    <a:lnTo>
                      <a:pt x="256" y="405"/>
                    </a:lnTo>
                    <a:lnTo>
                      <a:pt x="232" y="377"/>
                    </a:lnTo>
                    <a:lnTo>
                      <a:pt x="213" y="346"/>
                    </a:lnTo>
                    <a:lnTo>
                      <a:pt x="200" y="311"/>
                    </a:lnTo>
                    <a:lnTo>
                      <a:pt x="190" y="274"/>
                    </a:lnTo>
                    <a:lnTo>
                      <a:pt x="188" y="236"/>
                    </a:lnTo>
                    <a:lnTo>
                      <a:pt x="191" y="198"/>
                    </a:lnTo>
                    <a:lnTo>
                      <a:pt x="201" y="161"/>
                    </a:lnTo>
                    <a:lnTo>
                      <a:pt x="214" y="128"/>
                    </a:lnTo>
                    <a:lnTo>
                      <a:pt x="235" y="97"/>
                    </a:lnTo>
                    <a:lnTo>
                      <a:pt x="258" y="69"/>
                    </a:lnTo>
                    <a:lnTo>
                      <a:pt x="285" y="46"/>
                    </a:lnTo>
                    <a:lnTo>
                      <a:pt x="316" y="27"/>
                    </a:lnTo>
                    <a:lnTo>
                      <a:pt x="350" y="12"/>
                    </a:lnTo>
                    <a:lnTo>
                      <a:pt x="386" y="4"/>
                    </a:lnTo>
                    <a:lnTo>
                      <a:pt x="42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pic>
        <p:nvPicPr>
          <p:cNvPr id="16" name="Picture 15"/>
          <p:cNvPicPr>
            <a:picLocks noChangeAspect="1"/>
          </p:cNvPicPr>
          <p:nvPr/>
        </p:nvPicPr>
        <p:blipFill>
          <a:blip r:embed="rId3" cstate="print"/>
          <a:stretch>
            <a:fillRect/>
          </a:stretch>
        </p:blipFill>
        <p:spPr>
          <a:xfrm>
            <a:off x="8425705" y="1540690"/>
            <a:ext cx="3586513" cy="3621744"/>
          </a:xfrm>
          <a:prstGeom prst="rect">
            <a:avLst/>
          </a:prstGeom>
        </p:spPr>
      </p:pic>
      <p:sp>
        <p:nvSpPr>
          <p:cNvPr id="589" name="Title 1"/>
          <p:cNvSpPr>
            <a:spLocks noGrp="1"/>
          </p:cNvSpPr>
          <p:nvPr>
            <p:ph type="title"/>
          </p:nvPr>
        </p:nvSpPr>
        <p:spPr>
          <a:xfrm>
            <a:off x="838200" y="136525"/>
            <a:ext cx="10515600" cy="739775"/>
          </a:xfrm>
        </p:spPr>
        <p:txBody>
          <a:bodyPr/>
          <a:lstStyle/>
          <a:p>
            <a:r>
              <a:rPr lang="lt-LT" dirty="0" smtClean="0"/>
              <a:t>Bendradarbiavimo evoliucija</a:t>
            </a:r>
            <a:endParaRPr lang="lt-LT" dirty="0"/>
          </a:p>
        </p:txBody>
      </p:sp>
      <p:sp>
        <p:nvSpPr>
          <p:cNvPr id="590" name="AutoShape 61"/>
          <p:cNvSpPr>
            <a:spLocks noChangeArrowheads="1"/>
          </p:cNvSpPr>
          <p:nvPr/>
        </p:nvSpPr>
        <p:spPr bwMode="auto">
          <a:xfrm>
            <a:off x="4822049" y="5223890"/>
            <a:ext cx="2430717" cy="41405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lt-LT" sz="1600" b="1" dirty="0" smtClean="0">
                <a:solidFill>
                  <a:schemeClr val="bg1"/>
                </a:solidFill>
                <a:latin typeface="Arial" panose="020B0604020202020204" pitchFamily="34" charset="0"/>
                <a:ea typeface="ＭＳ Ｐゴシック" pitchFamily="16" charset="-128"/>
                <a:cs typeface="Arial" panose="020B0604020202020204" pitchFamily="34" charset="0"/>
              </a:rPr>
              <a:t>Organizacija</a:t>
            </a:r>
            <a:endParaRPr lang="en-US" b="1" dirty="0">
              <a:solidFill>
                <a:schemeClr val="tx1"/>
              </a:solidFill>
              <a:ea typeface="ＭＳ Ｐゴシック" pitchFamily="16" charset="-128"/>
              <a:cs typeface="ＭＳ Ｐゴシック" pitchFamily="-97" charset="-128"/>
            </a:endParaRPr>
          </a:p>
        </p:txBody>
      </p:sp>
      <p:sp>
        <p:nvSpPr>
          <p:cNvPr id="591" name="AutoShape 61"/>
          <p:cNvSpPr>
            <a:spLocks noChangeArrowheads="1"/>
          </p:cNvSpPr>
          <p:nvPr/>
        </p:nvSpPr>
        <p:spPr bwMode="auto">
          <a:xfrm>
            <a:off x="9079791" y="5212402"/>
            <a:ext cx="2430717" cy="41405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t"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eaLnBrk="0" fontAlgn="base" hangingPunct="0">
              <a:spcBef>
                <a:spcPct val="0"/>
              </a:spcBef>
              <a:spcAft>
                <a:spcPct val="0"/>
              </a:spcAft>
              <a:defRPr/>
            </a:pPr>
            <a:r>
              <a:rPr lang="lt-LT" sz="1600" b="1" dirty="0" smtClean="0">
                <a:solidFill>
                  <a:schemeClr val="bg1"/>
                </a:solidFill>
                <a:latin typeface="Arial" panose="020B0604020202020204" pitchFamily="34" charset="0"/>
                <a:ea typeface="ＭＳ Ｐゴシック" pitchFamily="16" charset="-128"/>
                <a:cs typeface="Arial" panose="020B0604020202020204" pitchFamily="34" charset="0"/>
              </a:rPr>
              <a:t>Organizacijų tinklas</a:t>
            </a:r>
            <a:endParaRPr lang="en-US" b="1" dirty="0">
              <a:solidFill>
                <a:schemeClr val="tx1"/>
              </a:solidFill>
              <a:ea typeface="ＭＳ Ｐゴシック" pitchFamily="16" charset="-128"/>
              <a:cs typeface="ＭＳ Ｐゴシック" pitchFamily="-97" charset="-128"/>
            </a:endParaRPr>
          </a:p>
        </p:txBody>
      </p:sp>
    </p:spTree>
    <p:extLst>
      <p:ext uri="{BB962C8B-B14F-4D97-AF65-F5344CB8AC3E}">
        <p14:creationId xmlns:p14="http://schemas.microsoft.com/office/powerpoint/2010/main" xmlns="" val="2452428716"/>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14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4666" y="-17773"/>
            <a:ext cx="12192000" cy="6858000"/>
          </a:xfrm>
          <a:prstGeom prst="rect">
            <a:avLst/>
          </a:prstGeom>
        </p:spPr>
      </p:pic>
      <p:sp>
        <p:nvSpPr>
          <p:cNvPr id="2" name="Oval 1"/>
          <p:cNvSpPr/>
          <p:nvPr/>
        </p:nvSpPr>
        <p:spPr bwMode="auto">
          <a:xfrm>
            <a:off x="8278623" y="4541528"/>
            <a:ext cx="4572000" cy="4572000"/>
          </a:xfrm>
          <a:prstGeom prst="ellipse">
            <a:avLst/>
          </a:prstGeom>
          <a:gradFill flip="none" rotWithShape="1">
            <a:gsLst>
              <a:gs pos="52000">
                <a:srgbClr val="00AEE6">
                  <a:alpha val="0"/>
                </a:srgbClr>
              </a:gs>
              <a:gs pos="0">
                <a:srgbClr val="00B9F2">
                  <a:alpha val="50000"/>
                </a:srgbClr>
              </a:gs>
            </a:gsLst>
            <a:path path="circle">
              <a:fillToRect l="50000" t="50000" r="50000" b="50000"/>
            </a:path>
            <a:tileRect/>
          </a:gra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65" name="Rectangle 64"/>
          <p:cNvSpPr/>
          <p:nvPr/>
        </p:nvSpPr>
        <p:spPr>
          <a:xfrm>
            <a:off x="3465054" y="6101121"/>
            <a:ext cx="1392304" cy="206210"/>
          </a:xfrm>
          <a:prstGeom prst="rect">
            <a:avLst/>
          </a:prstGeom>
          <a:noFill/>
          <a:ln w="19050" cmpd="sng">
            <a:noFill/>
          </a:ln>
          <a:effectLst/>
        </p:spPr>
        <p:txBody>
          <a:bodyPr wrap="square" lIns="0" tIns="36576" rIns="0" bIns="0" anchor="t">
            <a:spAutoFit/>
          </a:bodyPr>
          <a:lstStyle/>
          <a:p>
            <a:endParaRPr lang="en-US" sz="1100" b="1" kern="0" dirty="0">
              <a:solidFill>
                <a:schemeClr val="tx1">
                  <a:lumMod val="75000"/>
                </a:schemeClr>
              </a:solidFill>
              <a:ea typeface="ＭＳ Ｐゴシック"/>
              <a:cs typeface="ＭＳ Ｐゴシック"/>
              <a:sym typeface="Arial" pitchFamily="34" charset="0"/>
            </a:endParaRPr>
          </a:p>
        </p:txBody>
      </p:sp>
      <p:sp>
        <p:nvSpPr>
          <p:cNvPr id="144" name="Text Placeholder 1"/>
          <p:cNvSpPr txBox="1">
            <a:spLocks/>
          </p:cNvSpPr>
          <p:nvPr/>
        </p:nvSpPr>
        <p:spPr>
          <a:xfrm>
            <a:off x="654348" y="944102"/>
            <a:ext cx="8121351" cy="307777"/>
          </a:xfrm>
          <a:prstGeom prst="rect">
            <a:avLst/>
          </a:prstGeom>
          <a:noFill/>
        </p:spPr>
        <p:txBody>
          <a:bodyPr vert="horz" wrap="square" lIns="0" tIns="0" rIns="0" bIns="0" rtlCol="0" anchor="t">
            <a:spAutoFit/>
          </a:bodyPr>
          <a:lstStyle>
            <a:lvl1pPr marL="0" indent="0" algn="l" defTabSz="457200" rtl="0" eaLnBrk="1" latinLnBrk="0" hangingPunct="1">
              <a:lnSpc>
                <a:spcPct val="100000"/>
              </a:lnSpc>
              <a:spcBef>
                <a:spcPct val="0"/>
              </a:spcBef>
              <a:spcAft>
                <a:spcPts val="0"/>
              </a:spcAft>
              <a:buClr>
                <a:schemeClr val="accent4">
                  <a:lumMod val="60000"/>
                  <a:lumOff val="40000"/>
                </a:schemeClr>
              </a:buClr>
              <a:buSzPct val="80000"/>
              <a:buFont typeface="Arial"/>
              <a:buNone/>
              <a:defRPr lang="en-US" sz="1600" b="1" kern="1200" dirty="0" smtClean="0">
                <a:solidFill>
                  <a:srgbClr val="94E6FF"/>
                </a:solidFill>
                <a:latin typeface="+mj-lt"/>
                <a:ea typeface="+mj-ea"/>
                <a:cs typeface="Arial"/>
              </a:defRPr>
            </a:lvl1pPr>
            <a:lvl2pPr marL="457200"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2pPr>
            <a:lvl3pPr marL="795528"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3pPr>
            <a:lvl4pPr marL="1216152" indent="-173736"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4pPr>
            <a:lvl5pPr marL="1546225" indent="-176213" algn="l" defTabSz="457200" rtl="0" eaLnBrk="1" latinLnBrk="0" hangingPunct="1">
              <a:lnSpc>
                <a:spcPct val="100000"/>
              </a:lnSpc>
              <a:spcBef>
                <a:spcPct val="0"/>
              </a:spcBef>
              <a:spcAft>
                <a:spcPts val="600"/>
              </a:spcAft>
              <a:buClr>
                <a:schemeClr val="accent4">
                  <a:lumMod val="60000"/>
                  <a:lumOff val="40000"/>
                </a:schemeClr>
              </a:buClr>
              <a:buSzPct val="80000"/>
              <a:buFont typeface="Lucida Grande"/>
              <a:buNone/>
              <a:defRPr lang="en-US" sz="2400" b="1" kern="1200" dirty="0" smtClean="0">
                <a:solidFill>
                  <a:schemeClr val="tx1"/>
                </a:solidFill>
                <a:latin typeface="+mj-lt"/>
                <a:ea typeface="+mj-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a:spcBef>
                <a:spcPts val="0"/>
              </a:spcBef>
              <a:buClrTx/>
              <a:buSzTx/>
            </a:pPr>
            <a:r>
              <a:rPr lang="lt-LT" sz="2000" b="0" dirty="0" smtClean="0">
                <a:solidFill>
                  <a:schemeClr val="bg1"/>
                </a:solidFill>
                <a:latin typeface="Arial" panose="020B0604020202020204" pitchFamily="34" charset="0"/>
                <a:cs typeface="Arial" panose="020B0604020202020204" pitchFamily="34" charset="0"/>
              </a:rPr>
              <a:t>Žmones</a:t>
            </a:r>
            <a:r>
              <a:rPr lang="en-US" sz="2000" b="0" dirty="0" smtClean="0">
                <a:solidFill>
                  <a:schemeClr val="bg1"/>
                </a:solidFill>
                <a:latin typeface="Arial" panose="020B0604020202020204" pitchFamily="34" charset="0"/>
                <a:cs typeface="Arial" panose="020B0604020202020204" pitchFamily="34" charset="0"/>
              </a:rPr>
              <a:t>, </a:t>
            </a:r>
            <a:r>
              <a:rPr lang="lt-LT" sz="2000" b="0" dirty="0" smtClean="0">
                <a:solidFill>
                  <a:schemeClr val="bg1"/>
                </a:solidFill>
                <a:latin typeface="Arial" panose="020B0604020202020204" pitchFamily="34" charset="0"/>
                <a:cs typeface="Arial" panose="020B0604020202020204" pitchFamily="34" charset="0"/>
              </a:rPr>
              <a:t>procesus</a:t>
            </a:r>
            <a:r>
              <a:rPr lang="en-US" sz="2000" b="0" dirty="0" smtClean="0">
                <a:solidFill>
                  <a:schemeClr val="bg1"/>
                </a:solidFill>
                <a:latin typeface="Arial" panose="020B0604020202020204" pitchFamily="34" charset="0"/>
                <a:cs typeface="Arial" panose="020B0604020202020204" pitchFamily="34" charset="0"/>
              </a:rPr>
              <a:t>, </a:t>
            </a:r>
            <a:r>
              <a:rPr lang="lt-LT" sz="2000" b="0" dirty="0" smtClean="0">
                <a:solidFill>
                  <a:schemeClr val="bg1"/>
                </a:solidFill>
                <a:latin typeface="Arial" panose="020B0604020202020204" pitchFamily="34" charset="0"/>
                <a:cs typeface="Arial" panose="020B0604020202020204" pitchFamily="34" charset="0"/>
              </a:rPr>
              <a:t>resursus, objektus ir informaciją apie juos..</a:t>
            </a:r>
            <a:endParaRPr lang="en-US" sz="2000" b="0" dirty="0">
              <a:solidFill>
                <a:schemeClr val="bg1"/>
              </a:solidFill>
              <a:latin typeface="Arial" panose="020B0604020202020204" pitchFamily="34" charset="0"/>
              <a:cs typeface="Arial" panose="020B0604020202020204" pitchFamily="34" charset="0"/>
            </a:endParaRPr>
          </a:p>
        </p:txBody>
      </p:sp>
      <p:cxnSp>
        <p:nvCxnSpPr>
          <p:cNvPr id="158" name="Straight Arrow Connector 157"/>
          <p:cNvCxnSpPr/>
          <p:nvPr/>
        </p:nvCxnSpPr>
        <p:spPr bwMode="auto">
          <a:xfrm flipH="1" flipV="1">
            <a:off x="5711207" y="4781066"/>
            <a:ext cx="680022" cy="392783"/>
          </a:xfrm>
          <a:prstGeom prst="straightConnector1">
            <a:avLst/>
          </a:prstGeom>
          <a:noFill/>
          <a:ln w="63500" cmpd="sng">
            <a:gradFill flip="none" rotWithShape="1">
              <a:gsLst>
                <a:gs pos="60000">
                  <a:srgbClr val="FFC000"/>
                </a:gs>
                <a:gs pos="0">
                  <a:schemeClr val="accent4">
                    <a:lumMod val="40000"/>
                    <a:lumOff val="60000"/>
                    <a:alpha val="0"/>
                  </a:schemeClr>
                </a:gs>
              </a:gsLst>
              <a:lin ang="12000000" scaled="0"/>
              <a:tileRect/>
            </a:gradFill>
            <a:headEnd type="triangle" w="med" len="med"/>
            <a:tailEnd type="none" w="med" len="med"/>
          </a:ln>
        </p:spPr>
        <p:style>
          <a:lnRef idx="2">
            <a:schemeClr val="accent3"/>
          </a:lnRef>
          <a:fillRef idx="1">
            <a:schemeClr val="lt1"/>
          </a:fillRef>
          <a:effectRef idx="0">
            <a:schemeClr val="accent3"/>
          </a:effectRef>
          <a:fontRef idx="minor">
            <a:schemeClr val="dk1"/>
          </a:fontRef>
        </p:style>
      </p:cxnSp>
      <p:grpSp>
        <p:nvGrpSpPr>
          <p:cNvPr id="129" name="Group 128"/>
          <p:cNvGrpSpPr/>
          <p:nvPr/>
        </p:nvGrpSpPr>
        <p:grpSpPr>
          <a:xfrm>
            <a:off x="6355957" y="2729660"/>
            <a:ext cx="367342" cy="467776"/>
            <a:chOff x="7208029" y="-906580"/>
            <a:chExt cx="423863" cy="539750"/>
          </a:xfrm>
        </p:grpSpPr>
        <p:sp>
          <p:nvSpPr>
            <p:cNvPr id="133" name="Freeform 52"/>
            <p:cNvSpPr>
              <a:spLocks noEditPoints="1"/>
            </p:cNvSpPr>
            <p:nvPr/>
          </p:nvSpPr>
          <p:spPr bwMode="auto">
            <a:xfrm>
              <a:off x="7344547" y="-906580"/>
              <a:ext cx="131763" cy="427038"/>
            </a:xfrm>
            <a:custGeom>
              <a:avLst/>
              <a:gdLst>
                <a:gd name="T0" fmla="*/ 310 w 580"/>
                <a:gd name="T1" fmla="*/ 395 h 1883"/>
                <a:gd name="T2" fmla="*/ 367 w 580"/>
                <a:gd name="T3" fmla="*/ 396 h 1883"/>
                <a:gd name="T4" fmla="*/ 428 w 580"/>
                <a:gd name="T5" fmla="*/ 402 h 1883"/>
                <a:gd name="T6" fmla="*/ 471 w 580"/>
                <a:gd name="T7" fmla="*/ 409 h 1883"/>
                <a:gd name="T8" fmla="*/ 505 w 580"/>
                <a:gd name="T9" fmla="*/ 424 h 1883"/>
                <a:gd name="T10" fmla="*/ 536 w 580"/>
                <a:gd name="T11" fmla="*/ 449 h 1883"/>
                <a:gd name="T12" fmla="*/ 560 w 580"/>
                <a:gd name="T13" fmla="*/ 486 h 1883"/>
                <a:gd name="T14" fmla="*/ 572 w 580"/>
                <a:gd name="T15" fmla="*/ 537 h 1883"/>
                <a:gd name="T16" fmla="*/ 557 w 580"/>
                <a:gd name="T17" fmla="*/ 662 h 1883"/>
                <a:gd name="T18" fmla="*/ 518 w 580"/>
                <a:gd name="T19" fmla="*/ 708 h 1883"/>
                <a:gd name="T20" fmla="*/ 490 w 580"/>
                <a:gd name="T21" fmla="*/ 768 h 1883"/>
                <a:gd name="T22" fmla="*/ 475 w 580"/>
                <a:gd name="T23" fmla="*/ 840 h 1883"/>
                <a:gd name="T24" fmla="*/ 445 w 580"/>
                <a:gd name="T25" fmla="*/ 1309 h 1883"/>
                <a:gd name="T26" fmla="*/ 461 w 580"/>
                <a:gd name="T27" fmla="*/ 1370 h 1883"/>
                <a:gd name="T28" fmla="*/ 496 w 580"/>
                <a:gd name="T29" fmla="*/ 1424 h 1883"/>
                <a:gd name="T30" fmla="*/ 478 w 580"/>
                <a:gd name="T31" fmla="*/ 1843 h 1883"/>
                <a:gd name="T32" fmla="*/ 455 w 580"/>
                <a:gd name="T33" fmla="*/ 1871 h 1883"/>
                <a:gd name="T34" fmla="*/ 419 w 580"/>
                <a:gd name="T35" fmla="*/ 1883 h 1883"/>
                <a:gd name="T36" fmla="*/ 360 w 580"/>
                <a:gd name="T37" fmla="*/ 1880 h 1883"/>
                <a:gd name="T38" fmla="*/ 329 w 580"/>
                <a:gd name="T39" fmla="*/ 1857 h 1883"/>
                <a:gd name="T40" fmla="*/ 318 w 580"/>
                <a:gd name="T41" fmla="*/ 1819 h 1883"/>
                <a:gd name="T42" fmla="*/ 262 w 580"/>
                <a:gd name="T43" fmla="*/ 1193 h 1883"/>
                <a:gd name="T44" fmla="*/ 259 w 580"/>
                <a:gd name="T45" fmla="*/ 1839 h 1883"/>
                <a:gd name="T46" fmla="*/ 235 w 580"/>
                <a:gd name="T47" fmla="*/ 1870 h 1883"/>
                <a:gd name="T48" fmla="*/ 198 w 580"/>
                <a:gd name="T49" fmla="*/ 1883 h 1883"/>
                <a:gd name="T50" fmla="*/ 140 w 580"/>
                <a:gd name="T51" fmla="*/ 1880 h 1883"/>
                <a:gd name="T52" fmla="*/ 110 w 580"/>
                <a:gd name="T53" fmla="*/ 1858 h 1883"/>
                <a:gd name="T54" fmla="*/ 97 w 580"/>
                <a:gd name="T55" fmla="*/ 1824 h 1883"/>
                <a:gd name="T56" fmla="*/ 88 w 580"/>
                <a:gd name="T57" fmla="*/ 1375 h 1883"/>
                <a:gd name="T58" fmla="*/ 114 w 580"/>
                <a:gd name="T59" fmla="*/ 1343 h 1883"/>
                <a:gd name="T60" fmla="*/ 140 w 580"/>
                <a:gd name="T61" fmla="*/ 1286 h 1883"/>
                <a:gd name="T62" fmla="*/ 147 w 580"/>
                <a:gd name="T63" fmla="*/ 1224 h 1883"/>
                <a:gd name="T64" fmla="*/ 114 w 580"/>
                <a:gd name="T65" fmla="*/ 790 h 1883"/>
                <a:gd name="T66" fmla="*/ 93 w 580"/>
                <a:gd name="T67" fmla="*/ 730 h 1883"/>
                <a:gd name="T68" fmla="*/ 61 w 580"/>
                <a:gd name="T69" fmla="*/ 681 h 1883"/>
                <a:gd name="T70" fmla="*/ 22 w 580"/>
                <a:gd name="T71" fmla="*/ 641 h 1883"/>
                <a:gd name="T72" fmla="*/ 6 w 580"/>
                <a:gd name="T73" fmla="*/ 537 h 1883"/>
                <a:gd name="T74" fmla="*/ 19 w 580"/>
                <a:gd name="T75" fmla="*/ 486 h 1883"/>
                <a:gd name="T76" fmla="*/ 43 w 580"/>
                <a:gd name="T77" fmla="*/ 449 h 1883"/>
                <a:gd name="T78" fmla="*/ 74 w 580"/>
                <a:gd name="T79" fmla="*/ 424 h 1883"/>
                <a:gd name="T80" fmla="*/ 109 w 580"/>
                <a:gd name="T81" fmla="*/ 409 h 1883"/>
                <a:gd name="T82" fmla="*/ 151 w 580"/>
                <a:gd name="T83" fmla="*/ 402 h 1883"/>
                <a:gd name="T84" fmla="*/ 212 w 580"/>
                <a:gd name="T85" fmla="*/ 396 h 1883"/>
                <a:gd name="T86" fmla="*/ 268 w 580"/>
                <a:gd name="T87" fmla="*/ 395 h 1883"/>
                <a:gd name="T88" fmla="*/ 289 w 580"/>
                <a:gd name="T89" fmla="*/ 0 h 1883"/>
                <a:gd name="T90" fmla="*/ 349 w 580"/>
                <a:gd name="T91" fmla="*/ 12 h 1883"/>
                <a:gd name="T92" fmla="*/ 400 w 580"/>
                <a:gd name="T93" fmla="*/ 41 h 1883"/>
                <a:gd name="T94" fmla="*/ 438 w 580"/>
                <a:gd name="T95" fmla="*/ 86 h 1883"/>
                <a:gd name="T96" fmla="*/ 459 w 580"/>
                <a:gd name="T97" fmla="*/ 142 h 1883"/>
                <a:gd name="T98" fmla="*/ 459 w 580"/>
                <a:gd name="T99" fmla="*/ 204 h 1883"/>
                <a:gd name="T100" fmla="*/ 439 w 580"/>
                <a:gd name="T101" fmla="*/ 261 h 1883"/>
                <a:gd name="T102" fmla="*/ 401 w 580"/>
                <a:gd name="T103" fmla="*/ 307 h 1883"/>
                <a:gd name="T104" fmla="*/ 350 w 580"/>
                <a:gd name="T105" fmla="*/ 337 h 1883"/>
                <a:gd name="T106" fmla="*/ 289 w 580"/>
                <a:gd name="T107" fmla="*/ 349 h 1883"/>
                <a:gd name="T108" fmla="*/ 229 w 580"/>
                <a:gd name="T109" fmla="*/ 337 h 1883"/>
                <a:gd name="T110" fmla="*/ 177 w 580"/>
                <a:gd name="T111" fmla="*/ 307 h 1883"/>
                <a:gd name="T112" fmla="*/ 140 w 580"/>
                <a:gd name="T113" fmla="*/ 261 h 1883"/>
                <a:gd name="T114" fmla="*/ 119 w 580"/>
                <a:gd name="T115" fmla="*/ 204 h 1883"/>
                <a:gd name="T116" fmla="*/ 120 w 580"/>
                <a:gd name="T117" fmla="*/ 142 h 1883"/>
                <a:gd name="T118" fmla="*/ 141 w 580"/>
                <a:gd name="T119" fmla="*/ 86 h 1883"/>
                <a:gd name="T120" fmla="*/ 178 w 580"/>
                <a:gd name="T121" fmla="*/ 41 h 1883"/>
                <a:gd name="T122" fmla="*/ 229 w 580"/>
                <a:gd name="T123" fmla="*/ 12 h 1883"/>
                <a:gd name="T124" fmla="*/ 289 w 580"/>
                <a:gd name="T125"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 h="1883">
                  <a:moveTo>
                    <a:pt x="289" y="394"/>
                  </a:moveTo>
                  <a:lnTo>
                    <a:pt x="310" y="395"/>
                  </a:lnTo>
                  <a:lnTo>
                    <a:pt x="338" y="395"/>
                  </a:lnTo>
                  <a:lnTo>
                    <a:pt x="367" y="396"/>
                  </a:lnTo>
                  <a:lnTo>
                    <a:pt x="398" y="399"/>
                  </a:lnTo>
                  <a:lnTo>
                    <a:pt x="428" y="402"/>
                  </a:lnTo>
                  <a:lnTo>
                    <a:pt x="454" y="405"/>
                  </a:lnTo>
                  <a:lnTo>
                    <a:pt x="471" y="409"/>
                  </a:lnTo>
                  <a:lnTo>
                    <a:pt x="488" y="415"/>
                  </a:lnTo>
                  <a:lnTo>
                    <a:pt x="505" y="424"/>
                  </a:lnTo>
                  <a:lnTo>
                    <a:pt x="520" y="436"/>
                  </a:lnTo>
                  <a:lnTo>
                    <a:pt x="536" y="449"/>
                  </a:lnTo>
                  <a:lnTo>
                    <a:pt x="549" y="466"/>
                  </a:lnTo>
                  <a:lnTo>
                    <a:pt x="560" y="486"/>
                  </a:lnTo>
                  <a:lnTo>
                    <a:pt x="568" y="511"/>
                  </a:lnTo>
                  <a:lnTo>
                    <a:pt x="572" y="537"/>
                  </a:lnTo>
                  <a:lnTo>
                    <a:pt x="580" y="643"/>
                  </a:lnTo>
                  <a:lnTo>
                    <a:pt x="557" y="662"/>
                  </a:lnTo>
                  <a:lnTo>
                    <a:pt x="537" y="684"/>
                  </a:lnTo>
                  <a:lnTo>
                    <a:pt x="518" y="708"/>
                  </a:lnTo>
                  <a:lnTo>
                    <a:pt x="503" y="737"/>
                  </a:lnTo>
                  <a:lnTo>
                    <a:pt x="490" y="768"/>
                  </a:lnTo>
                  <a:lnTo>
                    <a:pt x="480" y="802"/>
                  </a:lnTo>
                  <a:lnTo>
                    <a:pt x="475" y="840"/>
                  </a:lnTo>
                  <a:lnTo>
                    <a:pt x="444" y="1277"/>
                  </a:lnTo>
                  <a:lnTo>
                    <a:pt x="445" y="1309"/>
                  </a:lnTo>
                  <a:lnTo>
                    <a:pt x="451" y="1340"/>
                  </a:lnTo>
                  <a:lnTo>
                    <a:pt x="461" y="1370"/>
                  </a:lnTo>
                  <a:lnTo>
                    <a:pt x="476" y="1399"/>
                  </a:lnTo>
                  <a:lnTo>
                    <a:pt x="496" y="1424"/>
                  </a:lnTo>
                  <a:lnTo>
                    <a:pt x="481" y="1824"/>
                  </a:lnTo>
                  <a:lnTo>
                    <a:pt x="478" y="1843"/>
                  </a:lnTo>
                  <a:lnTo>
                    <a:pt x="469" y="1858"/>
                  </a:lnTo>
                  <a:lnTo>
                    <a:pt x="455" y="1871"/>
                  </a:lnTo>
                  <a:lnTo>
                    <a:pt x="438" y="1880"/>
                  </a:lnTo>
                  <a:lnTo>
                    <a:pt x="419" y="1883"/>
                  </a:lnTo>
                  <a:lnTo>
                    <a:pt x="380" y="1883"/>
                  </a:lnTo>
                  <a:lnTo>
                    <a:pt x="360" y="1880"/>
                  </a:lnTo>
                  <a:lnTo>
                    <a:pt x="343" y="1870"/>
                  </a:lnTo>
                  <a:lnTo>
                    <a:pt x="329" y="1857"/>
                  </a:lnTo>
                  <a:lnTo>
                    <a:pt x="321" y="1839"/>
                  </a:lnTo>
                  <a:lnTo>
                    <a:pt x="318" y="1819"/>
                  </a:lnTo>
                  <a:lnTo>
                    <a:pt x="318" y="1193"/>
                  </a:lnTo>
                  <a:lnTo>
                    <a:pt x="262" y="1193"/>
                  </a:lnTo>
                  <a:lnTo>
                    <a:pt x="262" y="1819"/>
                  </a:lnTo>
                  <a:lnTo>
                    <a:pt x="259" y="1839"/>
                  </a:lnTo>
                  <a:lnTo>
                    <a:pt x="249" y="1857"/>
                  </a:lnTo>
                  <a:lnTo>
                    <a:pt x="235" y="1870"/>
                  </a:lnTo>
                  <a:lnTo>
                    <a:pt x="218" y="1880"/>
                  </a:lnTo>
                  <a:lnTo>
                    <a:pt x="198" y="1883"/>
                  </a:lnTo>
                  <a:lnTo>
                    <a:pt x="159" y="1883"/>
                  </a:lnTo>
                  <a:lnTo>
                    <a:pt x="140" y="1880"/>
                  </a:lnTo>
                  <a:lnTo>
                    <a:pt x="123" y="1871"/>
                  </a:lnTo>
                  <a:lnTo>
                    <a:pt x="110" y="1858"/>
                  </a:lnTo>
                  <a:lnTo>
                    <a:pt x="101" y="1843"/>
                  </a:lnTo>
                  <a:lnTo>
                    <a:pt x="97" y="1824"/>
                  </a:lnTo>
                  <a:lnTo>
                    <a:pt x="81" y="1381"/>
                  </a:lnTo>
                  <a:lnTo>
                    <a:pt x="88" y="1375"/>
                  </a:lnTo>
                  <a:lnTo>
                    <a:pt x="95" y="1368"/>
                  </a:lnTo>
                  <a:lnTo>
                    <a:pt x="114" y="1343"/>
                  </a:lnTo>
                  <a:lnTo>
                    <a:pt x="130" y="1315"/>
                  </a:lnTo>
                  <a:lnTo>
                    <a:pt x="140" y="1286"/>
                  </a:lnTo>
                  <a:lnTo>
                    <a:pt x="147" y="1254"/>
                  </a:lnTo>
                  <a:lnTo>
                    <a:pt x="147" y="1224"/>
                  </a:lnTo>
                  <a:lnTo>
                    <a:pt x="119" y="826"/>
                  </a:lnTo>
                  <a:lnTo>
                    <a:pt x="114" y="790"/>
                  </a:lnTo>
                  <a:lnTo>
                    <a:pt x="105" y="759"/>
                  </a:lnTo>
                  <a:lnTo>
                    <a:pt x="93" y="730"/>
                  </a:lnTo>
                  <a:lnTo>
                    <a:pt x="79" y="704"/>
                  </a:lnTo>
                  <a:lnTo>
                    <a:pt x="61" y="681"/>
                  </a:lnTo>
                  <a:lnTo>
                    <a:pt x="43" y="659"/>
                  </a:lnTo>
                  <a:lnTo>
                    <a:pt x="22" y="641"/>
                  </a:lnTo>
                  <a:lnTo>
                    <a:pt x="0" y="627"/>
                  </a:lnTo>
                  <a:lnTo>
                    <a:pt x="6" y="537"/>
                  </a:lnTo>
                  <a:lnTo>
                    <a:pt x="10" y="511"/>
                  </a:lnTo>
                  <a:lnTo>
                    <a:pt x="19" y="486"/>
                  </a:lnTo>
                  <a:lnTo>
                    <a:pt x="29" y="466"/>
                  </a:lnTo>
                  <a:lnTo>
                    <a:pt x="43" y="449"/>
                  </a:lnTo>
                  <a:lnTo>
                    <a:pt x="58" y="436"/>
                  </a:lnTo>
                  <a:lnTo>
                    <a:pt x="74" y="424"/>
                  </a:lnTo>
                  <a:lnTo>
                    <a:pt x="92" y="415"/>
                  </a:lnTo>
                  <a:lnTo>
                    <a:pt x="109" y="409"/>
                  </a:lnTo>
                  <a:lnTo>
                    <a:pt x="124" y="405"/>
                  </a:lnTo>
                  <a:lnTo>
                    <a:pt x="151" y="402"/>
                  </a:lnTo>
                  <a:lnTo>
                    <a:pt x="180" y="399"/>
                  </a:lnTo>
                  <a:lnTo>
                    <a:pt x="212" y="396"/>
                  </a:lnTo>
                  <a:lnTo>
                    <a:pt x="242" y="395"/>
                  </a:lnTo>
                  <a:lnTo>
                    <a:pt x="268" y="395"/>
                  </a:lnTo>
                  <a:lnTo>
                    <a:pt x="289" y="394"/>
                  </a:lnTo>
                  <a:close/>
                  <a:moveTo>
                    <a:pt x="289" y="0"/>
                  </a:moveTo>
                  <a:lnTo>
                    <a:pt x="320" y="3"/>
                  </a:lnTo>
                  <a:lnTo>
                    <a:pt x="349" y="12"/>
                  </a:lnTo>
                  <a:lnTo>
                    <a:pt x="376" y="25"/>
                  </a:lnTo>
                  <a:lnTo>
                    <a:pt x="400" y="41"/>
                  </a:lnTo>
                  <a:lnTo>
                    <a:pt x="421" y="62"/>
                  </a:lnTo>
                  <a:lnTo>
                    <a:pt x="438" y="86"/>
                  </a:lnTo>
                  <a:lnTo>
                    <a:pt x="451" y="113"/>
                  </a:lnTo>
                  <a:lnTo>
                    <a:pt x="459" y="142"/>
                  </a:lnTo>
                  <a:lnTo>
                    <a:pt x="462" y="172"/>
                  </a:lnTo>
                  <a:lnTo>
                    <a:pt x="459" y="204"/>
                  </a:lnTo>
                  <a:lnTo>
                    <a:pt x="452" y="234"/>
                  </a:lnTo>
                  <a:lnTo>
                    <a:pt x="439" y="261"/>
                  </a:lnTo>
                  <a:lnTo>
                    <a:pt x="422" y="286"/>
                  </a:lnTo>
                  <a:lnTo>
                    <a:pt x="401" y="307"/>
                  </a:lnTo>
                  <a:lnTo>
                    <a:pt x="377" y="325"/>
                  </a:lnTo>
                  <a:lnTo>
                    <a:pt x="350" y="337"/>
                  </a:lnTo>
                  <a:lnTo>
                    <a:pt x="321" y="346"/>
                  </a:lnTo>
                  <a:lnTo>
                    <a:pt x="289" y="349"/>
                  </a:lnTo>
                  <a:lnTo>
                    <a:pt x="259" y="346"/>
                  </a:lnTo>
                  <a:lnTo>
                    <a:pt x="229" y="337"/>
                  </a:lnTo>
                  <a:lnTo>
                    <a:pt x="201" y="325"/>
                  </a:lnTo>
                  <a:lnTo>
                    <a:pt x="177" y="307"/>
                  </a:lnTo>
                  <a:lnTo>
                    <a:pt x="157" y="286"/>
                  </a:lnTo>
                  <a:lnTo>
                    <a:pt x="140" y="261"/>
                  </a:lnTo>
                  <a:lnTo>
                    <a:pt x="128" y="234"/>
                  </a:lnTo>
                  <a:lnTo>
                    <a:pt x="119" y="204"/>
                  </a:lnTo>
                  <a:lnTo>
                    <a:pt x="117" y="172"/>
                  </a:lnTo>
                  <a:lnTo>
                    <a:pt x="120" y="142"/>
                  </a:lnTo>
                  <a:lnTo>
                    <a:pt x="128" y="113"/>
                  </a:lnTo>
                  <a:lnTo>
                    <a:pt x="141" y="86"/>
                  </a:lnTo>
                  <a:lnTo>
                    <a:pt x="158" y="62"/>
                  </a:lnTo>
                  <a:lnTo>
                    <a:pt x="178" y="41"/>
                  </a:lnTo>
                  <a:lnTo>
                    <a:pt x="203" y="25"/>
                  </a:lnTo>
                  <a:lnTo>
                    <a:pt x="229" y="12"/>
                  </a:lnTo>
                  <a:lnTo>
                    <a:pt x="259" y="3"/>
                  </a:lnTo>
                  <a:lnTo>
                    <a:pt x="289" y="0"/>
                  </a:lnTo>
                  <a:close/>
                </a:path>
              </a:pathLst>
            </a:custGeom>
            <a:solidFill>
              <a:srgbClr val="4A7CB4">
                <a:alpha val="75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53"/>
            <p:cNvSpPr>
              <a:spLocks noEditPoints="1"/>
            </p:cNvSpPr>
            <p:nvPr/>
          </p:nvSpPr>
          <p:spPr bwMode="auto">
            <a:xfrm>
              <a:off x="7208029" y="-851018"/>
              <a:ext cx="423863" cy="484188"/>
            </a:xfrm>
            <a:custGeom>
              <a:avLst/>
              <a:gdLst>
                <a:gd name="T0" fmla="*/ 398 w 1863"/>
                <a:gd name="T1" fmla="*/ 452 h 2136"/>
                <a:gd name="T2" fmla="*/ 505 w 1863"/>
                <a:gd name="T3" fmla="*/ 465 h 2136"/>
                <a:gd name="T4" fmla="*/ 571 w 1863"/>
                <a:gd name="T5" fmla="*/ 506 h 2136"/>
                <a:gd name="T6" fmla="*/ 609 w 1863"/>
                <a:gd name="T7" fmla="*/ 597 h 2136"/>
                <a:gd name="T8" fmla="*/ 623 w 1863"/>
                <a:gd name="T9" fmla="*/ 1041 h 2136"/>
                <a:gd name="T10" fmla="*/ 562 w 1863"/>
                <a:gd name="T11" fmla="*/ 1076 h 2136"/>
                <a:gd name="T12" fmla="*/ 502 w 1863"/>
                <a:gd name="T13" fmla="*/ 1953 h 2136"/>
                <a:gd name="T14" fmla="*/ 412 w 1863"/>
                <a:gd name="T15" fmla="*/ 1979 h 2136"/>
                <a:gd name="T16" fmla="*/ 356 w 1863"/>
                <a:gd name="T17" fmla="*/ 1946 h 2136"/>
                <a:gd name="T18" fmla="*/ 289 w 1863"/>
                <a:gd name="T19" fmla="*/ 1270 h 2136"/>
                <a:gd name="T20" fmla="*/ 271 w 1863"/>
                <a:gd name="T21" fmla="*/ 1960 h 2136"/>
                <a:gd name="T22" fmla="*/ 184 w 1863"/>
                <a:gd name="T23" fmla="*/ 1979 h 2136"/>
                <a:gd name="T24" fmla="*/ 124 w 1863"/>
                <a:gd name="T25" fmla="*/ 1936 h 2136"/>
                <a:gd name="T26" fmla="*/ 56 w 1863"/>
                <a:gd name="T27" fmla="*/ 1073 h 2136"/>
                <a:gd name="T28" fmla="*/ 5 w 1863"/>
                <a:gd name="T29" fmla="*/ 1025 h 2136"/>
                <a:gd name="T30" fmla="*/ 32 w 1863"/>
                <a:gd name="T31" fmla="*/ 568 h 2136"/>
                <a:gd name="T32" fmla="*/ 80 w 1863"/>
                <a:gd name="T33" fmla="*/ 491 h 2136"/>
                <a:gd name="T34" fmla="*/ 149 w 1863"/>
                <a:gd name="T35" fmla="*/ 461 h 2136"/>
                <a:gd name="T36" fmla="*/ 269 w 1863"/>
                <a:gd name="T37" fmla="*/ 451 h 2136"/>
                <a:gd name="T38" fmla="*/ 1531 w 1863"/>
                <a:gd name="T39" fmla="*/ 448 h 2136"/>
                <a:gd name="T40" fmla="*/ 1643 w 1863"/>
                <a:gd name="T41" fmla="*/ 452 h 2136"/>
                <a:gd name="T42" fmla="*/ 1732 w 1863"/>
                <a:gd name="T43" fmla="*/ 469 h 2136"/>
                <a:gd name="T44" fmla="*/ 1796 w 1863"/>
                <a:gd name="T45" fmla="*/ 517 h 2136"/>
                <a:gd name="T46" fmla="*/ 1832 w 1863"/>
                <a:gd name="T47" fmla="*/ 610 h 2136"/>
                <a:gd name="T48" fmla="*/ 1851 w 1863"/>
                <a:gd name="T49" fmla="*/ 1094 h 2136"/>
                <a:gd name="T50" fmla="*/ 1799 w 1863"/>
                <a:gd name="T51" fmla="*/ 1137 h 2136"/>
                <a:gd name="T52" fmla="*/ 1726 w 1863"/>
                <a:gd name="T53" fmla="*/ 2087 h 2136"/>
                <a:gd name="T54" fmla="*/ 1676 w 1863"/>
                <a:gd name="T55" fmla="*/ 2134 h 2136"/>
                <a:gd name="T56" fmla="*/ 1578 w 1863"/>
                <a:gd name="T57" fmla="*/ 2126 h 2136"/>
                <a:gd name="T58" fmla="*/ 1542 w 1863"/>
                <a:gd name="T59" fmla="*/ 2065 h 2136"/>
                <a:gd name="T60" fmla="*/ 1476 w 1863"/>
                <a:gd name="T61" fmla="*/ 2084 h 2136"/>
                <a:gd name="T62" fmla="*/ 1427 w 1863"/>
                <a:gd name="T63" fmla="*/ 2134 h 2136"/>
                <a:gd name="T64" fmla="*/ 1328 w 1863"/>
                <a:gd name="T65" fmla="*/ 2128 h 2136"/>
                <a:gd name="T66" fmla="*/ 1293 w 1863"/>
                <a:gd name="T67" fmla="*/ 2068 h 2136"/>
                <a:gd name="T68" fmla="*/ 1206 w 1863"/>
                <a:gd name="T69" fmla="*/ 1130 h 2136"/>
                <a:gd name="T70" fmla="*/ 1163 w 1863"/>
                <a:gd name="T71" fmla="*/ 1079 h 2136"/>
                <a:gd name="T72" fmla="*/ 1194 w 1863"/>
                <a:gd name="T73" fmla="*/ 581 h 2136"/>
                <a:gd name="T74" fmla="*/ 1240 w 1863"/>
                <a:gd name="T75" fmla="*/ 501 h 2136"/>
                <a:gd name="T76" fmla="*/ 1307 w 1863"/>
                <a:gd name="T77" fmla="*/ 463 h 2136"/>
                <a:gd name="T78" fmla="*/ 1408 w 1863"/>
                <a:gd name="T79" fmla="*/ 450 h 2136"/>
                <a:gd name="T80" fmla="*/ 1511 w 1863"/>
                <a:gd name="T81" fmla="*/ 448 h 2136"/>
                <a:gd name="T82" fmla="*/ 407 w 1863"/>
                <a:gd name="T83" fmla="*/ 70 h 2136"/>
                <a:gd name="T84" fmla="*/ 483 w 1863"/>
                <a:gd name="T85" fmla="*/ 161 h 2136"/>
                <a:gd name="T86" fmla="*/ 484 w 1863"/>
                <a:gd name="T87" fmla="*/ 285 h 2136"/>
                <a:gd name="T88" fmla="*/ 408 w 1863"/>
                <a:gd name="T89" fmla="*/ 377 h 2136"/>
                <a:gd name="T90" fmla="*/ 286 w 1863"/>
                <a:gd name="T91" fmla="*/ 399 h 2136"/>
                <a:gd name="T92" fmla="*/ 181 w 1863"/>
                <a:gd name="T93" fmla="*/ 338 h 2136"/>
                <a:gd name="T94" fmla="*/ 141 w 1863"/>
                <a:gd name="T95" fmla="*/ 223 h 2136"/>
                <a:gd name="T96" fmla="*/ 183 w 1863"/>
                <a:gd name="T97" fmla="*/ 109 h 2136"/>
                <a:gd name="T98" fmla="*/ 286 w 1863"/>
                <a:gd name="T99" fmla="*/ 49 h 2136"/>
                <a:gd name="T100" fmla="*/ 1579 w 1863"/>
                <a:gd name="T101" fmla="*/ 13 h 2136"/>
                <a:gd name="T102" fmla="*/ 1679 w 1863"/>
                <a:gd name="T103" fmla="*/ 97 h 2136"/>
                <a:gd name="T104" fmla="*/ 1703 w 1863"/>
                <a:gd name="T105" fmla="*/ 231 h 2136"/>
                <a:gd name="T106" fmla="*/ 1638 w 1863"/>
                <a:gd name="T107" fmla="*/ 348 h 2136"/>
                <a:gd name="T108" fmla="*/ 1511 w 1863"/>
                <a:gd name="T109" fmla="*/ 395 h 2136"/>
                <a:gd name="T110" fmla="*/ 1383 w 1863"/>
                <a:gd name="T111" fmla="*/ 348 h 2136"/>
                <a:gd name="T112" fmla="*/ 1318 w 1863"/>
                <a:gd name="T113" fmla="*/ 231 h 2136"/>
                <a:gd name="T114" fmla="*/ 1342 w 1863"/>
                <a:gd name="T115" fmla="*/ 97 h 2136"/>
                <a:gd name="T116" fmla="*/ 1443 w 1863"/>
                <a:gd name="T117"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3" h="2136">
                  <a:moveTo>
                    <a:pt x="318" y="450"/>
                  </a:moveTo>
                  <a:lnTo>
                    <a:pt x="340" y="450"/>
                  </a:lnTo>
                  <a:lnTo>
                    <a:pt x="367" y="451"/>
                  </a:lnTo>
                  <a:lnTo>
                    <a:pt x="398" y="452"/>
                  </a:lnTo>
                  <a:lnTo>
                    <a:pt x="430" y="454"/>
                  </a:lnTo>
                  <a:lnTo>
                    <a:pt x="460" y="456"/>
                  </a:lnTo>
                  <a:lnTo>
                    <a:pt x="487" y="461"/>
                  </a:lnTo>
                  <a:lnTo>
                    <a:pt x="505" y="465"/>
                  </a:lnTo>
                  <a:lnTo>
                    <a:pt x="521" y="471"/>
                  </a:lnTo>
                  <a:lnTo>
                    <a:pt x="539" y="480"/>
                  </a:lnTo>
                  <a:lnTo>
                    <a:pt x="555" y="491"/>
                  </a:lnTo>
                  <a:lnTo>
                    <a:pt x="571" y="506"/>
                  </a:lnTo>
                  <a:lnTo>
                    <a:pt x="585" y="524"/>
                  </a:lnTo>
                  <a:lnTo>
                    <a:pt x="596" y="544"/>
                  </a:lnTo>
                  <a:lnTo>
                    <a:pt x="604" y="568"/>
                  </a:lnTo>
                  <a:lnTo>
                    <a:pt x="609" y="597"/>
                  </a:lnTo>
                  <a:lnTo>
                    <a:pt x="637" y="992"/>
                  </a:lnTo>
                  <a:lnTo>
                    <a:pt x="636" y="1009"/>
                  </a:lnTo>
                  <a:lnTo>
                    <a:pt x="631" y="1026"/>
                  </a:lnTo>
                  <a:lnTo>
                    <a:pt x="623" y="1041"/>
                  </a:lnTo>
                  <a:lnTo>
                    <a:pt x="612" y="1055"/>
                  </a:lnTo>
                  <a:lnTo>
                    <a:pt x="597" y="1066"/>
                  </a:lnTo>
                  <a:lnTo>
                    <a:pt x="581" y="1073"/>
                  </a:lnTo>
                  <a:lnTo>
                    <a:pt x="562" y="1076"/>
                  </a:lnTo>
                  <a:lnTo>
                    <a:pt x="545" y="1076"/>
                  </a:lnTo>
                  <a:lnTo>
                    <a:pt x="516" y="1917"/>
                  </a:lnTo>
                  <a:lnTo>
                    <a:pt x="512" y="1936"/>
                  </a:lnTo>
                  <a:lnTo>
                    <a:pt x="502" y="1953"/>
                  </a:lnTo>
                  <a:lnTo>
                    <a:pt x="489" y="1967"/>
                  </a:lnTo>
                  <a:lnTo>
                    <a:pt x="471" y="1975"/>
                  </a:lnTo>
                  <a:lnTo>
                    <a:pt x="452" y="1979"/>
                  </a:lnTo>
                  <a:lnTo>
                    <a:pt x="412" y="1979"/>
                  </a:lnTo>
                  <a:lnTo>
                    <a:pt x="394" y="1975"/>
                  </a:lnTo>
                  <a:lnTo>
                    <a:pt x="379" y="1969"/>
                  </a:lnTo>
                  <a:lnTo>
                    <a:pt x="365" y="1960"/>
                  </a:lnTo>
                  <a:lnTo>
                    <a:pt x="356" y="1946"/>
                  </a:lnTo>
                  <a:lnTo>
                    <a:pt x="349" y="1931"/>
                  </a:lnTo>
                  <a:lnTo>
                    <a:pt x="347" y="1914"/>
                  </a:lnTo>
                  <a:lnTo>
                    <a:pt x="347" y="1270"/>
                  </a:lnTo>
                  <a:lnTo>
                    <a:pt x="289" y="1270"/>
                  </a:lnTo>
                  <a:lnTo>
                    <a:pt x="289" y="1914"/>
                  </a:lnTo>
                  <a:lnTo>
                    <a:pt x="287" y="1931"/>
                  </a:lnTo>
                  <a:lnTo>
                    <a:pt x="281" y="1946"/>
                  </a:lnTo>
                  <a:lnTo>
                    <a:pt x="271" y="1960"/>
                  </a:lnTo>
                  <a:lnTo>
                    <a:pt x="257" y="1969"/>
                  </a:lnTo>
                  <a:lnTo>
                    <a:pt x="243" y="1975"/>
                  </a:lnTo>
                  <a:lnTo>
                    <a:pt x="225" y="1979"/>
                  </a:lnTo>
                  <a:lnTo>
                    <a:pt x="184" y="1979"/>
                  </a:lnTo>
                  <a:lnTo>
                    <a:pt x="165" y="1975"/>
                  </a:lnTo>
                  <a:lnTo>
                    <a:pt x="147" y="1967"/>
                  </a:lnTo>
                  <a:lnTo>
                    <a:pt x="134" y="1953"/>
                  </a:lnTo>
                  <a:lnTo>
                    <a:pt x="124" y="1936"/>
                  </a:lnTo>
                  <a:lnTo>
                    <a:pt x="120" y="1917"/>
                  </a:lnTo>
                  <a:lnTo>
                    <a:pt x="91" y="1076"/>
                  </a:lnTo>
                  <a:lnTo>
                    <a:pt x="75" y="1076"/>
                  </a:lnTo>
                  <a:lnTo>
                    <a:pt x="56" y="1073"/>
                  </a:lnTo>
                  <a:lnTo>
                    <a:pt x="39" y="1066"/>
                  </a:lnTo>
                  <a:lnTo>
                    <a:pt x="24" y="1055"/>
                  </a:lnTo>
                  <a:lnTo>
                    <a:pt x="12" y="1041"/>
                  </a:lnTo>
                  <a:lnTo>
                    <a:pt x="5" y="1025"/>
                  </a:lnTo>
                  <a:lnTo>
                    <a:pt x="1" y="1009"/>
                  </a:lnTo>
                  <a:lnTo>
                    <a:pt x="0" y="992"/>
                  </a:lnTo>
                  <a:lnTo>
                    <a:pt x="27" y="597"/>
                  </a:lnTo>
                  <a:lnTo>
                    <a:pt x="32" y="568"/>
                  </a:lnTo>
                  <a:lnTo>
                    <a:pt x="40" y="544"/>
                  </a:lnTo>
                  <a:lnTo>
                    <a:pt x="51" y="524"/>
                  </a:lnTo>
                  <a:lnTo>
                    <a:pt x="65" y="506"/>
                  </a:lnTo>
                  <a:lnTo>
                    <a:pt x="80" y="491"/>
                  </a:lnTo>
                  <a:lnTo>
                    <a:pt x="97" y="480"/>
                  </a:lnTo>
                  <a:lnTo>
                    <a:pt x="115" y="471"/>
                  </a:lnTo>
                  <a:lnTo>
                    <a:pt x="132" y="465"/>
                  </a:lnTo>
                  <a:lnTo>
                    <a:pt x="149" y="461"/>
                  </a:lnTo>
                  <a:lnTo>
                    <a:pt x="176" y="456"/>
                  </a:lnTo>
                  <a:lnTo>
                    <a:pt x="207" y="454"/>
                  </a:lnTo>
                  <a:lnTo>
                    <a:pt x="238" y="452"/>
                  </a:lnTo>
                  <a:lnTo>
                    <a:pt x="269" y="451"/>
                  </a:lnTo>
                  <a:lnTo>
                    <a:pt x="296" y="450"/>
                  </a:lnTo>
                  <a:lnTo>
                    <a:pt x="318" y="450"/>
                  </a:lnTo>
                  <a:close/>
                  <a:moveTo>
                    <a:pt x="1511" y="448"/>
                  </a:moveTo>
                  <a:lnTo>
                    <a:pt x="1531" y="448"/>
                  </a:lnTo>
                  <a:lnTo>
                    <a:pt x="1556" y="448"/>
                  </a:lnTo>
                  <a:lnTo>
                    <a:pt x="1584" y="449"/>
                  </a:lnTo>
                  <a:lnTo>
                    <a:pt x="1614" y="450"/>
                  </a:lnTo>
                  <a:lnTo>
                    <a:pt x="1643" y="452"/>
                  </a:lnTo>
                  <a:lnTo>
                    <a:pt x="1672" y="455"/>
                  </a:lnTo>
                  <a:lnTo>
                    <a:pt x="1697" y="458"/>
                  </a:lnTo>
                  <a:lnTo>
                    <a:pt x="1714" y="463"/>
                  </a:lnTo>
                  <a:lnTo>
                    <a:pt x="1732" y="469"/>
                  </a:lnTo>
                  <a:lnTo>
                    <a:pt x="1749" y="477"/>
                  </a:lnTo>
                  <a:lnTo>
                    <a:pt x="1766" y="488"/>
                  </a:lnTo>
                  <a:lnTo>
                    <a:pt x="1783" y="501"/>
                  </a:lnTo>
                  <a:lnTo>
                    <a:pt x="1796" y="517"/>
                  </a:lnTo>
                  <a:lnTo>
                    <a:pt x="1809" y="535"/>
                  </a:lnTo>
                  <a:lnTo>
                    <a:pt x="1820" y="557"/>
                  </a:lnTo>
                  <a:lnTo>
                    <a:pt x="1828" y="581"/>
                  </a:lnTo>
                  <a:lnTo>
                    <a:pt x="1832" y="610"/>
                  </a:lnTo>
                  <a:lnTo>
                    <a:pt x="1863" y="1047"/>
                  </a:lnTo>
                  <a:lnTo>
                    <a:pt x="1862" y="1063"/>
                  </a:lnTo>
                  <a:lnTo>
                    <a:pt x="1859" y="1079"/>
                  </a:lnTo>
                  <a:lnTo>
                    <a:pt x="1851" y="1094"/>
                  </a:lnTo>
                  <a:lnTo>
                    <a:pt x="1842" y="1108"/>
                  </a:lnTo>
                  <a:lnTo>
                    <a:pt x="1830" y="1121"/>
                  </a:lnTo>
                  <a:lnTo>
                    <a:pt x="1815" y="1130"/>
                  </a:lnTo>
                  <a:lnTo>
                    <a:pt x="1799" y="1137"/>
                  </a:lnTo>
                  <a:lnTo>
                    <a:pt x="1780" y="1139"/>
                  </a:lnTo>
                  <a:lnTo>
                    <a:pt x="1762" y="1139"/>
                  </a:lnTo>
                  <a:lnTo>
                    <a:pt x="1729" y="2068"/>
                  </a:lnTo>
                  <a:lnTo>
                    <a:pt x="1726" y="2087"/>
                  </a:lnTo>
                  <a:lnTo>
                    <a:pt x="1718" y="2103"/>
                  </a:lnTo>
                  <a:lnTo>
                    <a:pt x="1707" y="2117"/>
                  </a:lnTo>
                  <a:lnTo>
                    <a:pt x="1693" y="2128"/>
                  </a:lnTo>
                  <a:lnTo>
                    <a:pt x="1676" y="2134"/>
                  </a:lnTo>
                  <a:lnTo>
                    <a:pt x="1658" y="2136"/>
                  </a:lnTo>
                  <a:lnTo>
                    <a:pt x="1614" y="2136"/>
                  </a:lnTo>
                  <a:lnTo>
                    <a:pt x="1595" y="2134"/>
                  </a:lnTo>
                  <a:lnTo>
                    <a:pt x="1578" y="2126"/>
                  </a:lnTo>
                  <a:lnTo>
                    <a:pt x="1563" y="2115"/>
                  </a:lnTo>
                  <a:lnTo>
                    <a:pt x="1552" y="2101"/>
                  </a:lnTo>
                  <a:lnTo>
                    <a:pt x="1545" y="2084"/>
                  </a:lnTo>
                  <a:lnTo>
                    <a:pt x="1542" y="2065"/>
                  </a:lnTo>
                  <a:lnTo>
                    <a:pt x="1542" y="1353"/>
                  </a:lnTo>
                  <a:lnTo>
                    <a:pt x="1480" y="1353"/>
                  </a:lnTo>
                  <a:lnTo>
                    <a:pt x="1480" y="2065"/>
                  </a:lnTo>
                  <a:lnTo>
                    <a:pt x="1476" y="2084"/>
                  </a:lnTo>
                  <a:lnTo>
                    <a:pt x="1469" y="2101"/>
                  </a:lnTo>
                  <a:lnTo>
                    <a:pt x="1458" y="2115"/>
                  </a:lnTo>
                  <a:lnTo>
                    <a:pt x="1444" y="2126"/>
                  </a:lnTo>
                  <a:lnTo>
                    <a:pt x="1427" y="2134"/>
                  </a:lnTo>
                  <a:lnTo>
                    <a:pt x="1408" y="2136"/>
                  </a:lnTo>
                  <a:lnTo>
                    <a:pt x="1363" y="2136"/>
                  </a:lnTo>
                  <a:lnTo>
                    <a:pt x="1345" y="2134"/>
                  </a:lnTo>
                  <a:lnTo>
                    <a:pt x="1328" y="2128"/>
                  </a:lnTo>
                  <a:lnTo>
                    <a:pt x="1315" y="2117"/>
                  </a:lnTo>
                  <a:lnTo>
                    <a:pt x="1303" y="2103"/>
                  </a:lnTo>
                  <a:lnTo>
                    <a:pt x="1296" y="2087"/>
                  </a:lnTo>
                  <a:lnTo>
                    <a:pt x="1293" y="2068"/>
                  </a:lnTo>
                  <a:lnTo>
                    <a:pt x="1260" y="1139"/>
                  </a:lnTo>
                  <a:lnTo>
                    <a:pt x="1242" y="1139"/>
                  </a:lnTo>
                  <a:lnTo>
                    <a:pt x="1223" y="1137"/>
                  </a:lnTo>
                  <a:lnTo>
                    <a:pt x="1206" y="1130"/>
                  </a:lnTo>
                  <a:lnTo>
                    <a:pt x="1191" y="1121"/>
                  </a:lnTo>
                  <a:lnTo>
                    <a:pt x="1180" y="1108"/>
                  </a:lnTo>
                  <a:lnTo>
                    <a:pt x="1170" y="1093"/>
                  </a:lnTo>
                  <a:lnTo>
                    <a:pt x="1163" y="1079"/>
                  </a:lnTo>
                  <a:lnTo>
                    <a:pt x="1159" y="1063"/>
                  </a:lnTo>
                  <a:lnTo>
                    <a:pt x="1158" y="1047"/>
                  </a:lnTo>
                  <a:lnTo>
                    <a:pt x="1189" y="610"/>
                  </a:lnTo>
                  <a:lnTo>
                    <a:pt x="1194" y="581"/>
                  </a:lnTo>
                  <a:lnTo>
                    <a:pt x="1202" y="557"/>
                  </a:lnTo>
                  <a:lnTo>
                    <a:pt x="1212" y="535"/>
                  </a:lnTo>
                  <a:lnTo>
                    <a:pt x="1225" y="517"/>
                  </a:lnTo>
                  <a:lnTo>
                    <a:pt x="1240" y="501"/>
                  </a:lnTo>
                  <a:lnTo>
                    <a:pt x="1256" y="488"/>
                  </a:lnTo>
                  <a:lnTo>
                    <a:pt x="1273" y="477"/>
                  </a:lnTo>
                  <a:lnTo>
                    <a:pt x="1289" y="469"/>
                  </a:lnTo>
                  <a:lnTo>
                    <a:pt x="1307" y="463"/>
                  </a:lnTo>
                  <a:lnTo>
                    <a:pt x="1324" y="458"/>
                  </a:lnTo>
                  <a:lnTo>
                    <a:pt x="1350" y="455"/>
                  </a:lnTo>
                  <a:lnTo>
                    <a:pt x="1378" y="452"/>
                  </a:lnTo>
                  <a:lnTo>
                    <a:pt x="1408" y="450"/>
                  </a:lnTo>
                  <a:lnTo>
                    <a:pt x="1437" y="449"/>
                  </a:lnTo>
                  <a:lnTo>
                    <a:pt x="1466" y="448"/>
                  </a:lnTo>
                  <a:lnTo>
                    <a:pt x="1490" y="448"/>
                  </a:lnTo>
                  <a:lnTo>
                    <a:pt x="1511" y="448"/>
                  </a:lnTo>
                  <a:close/>
                  <a:moveTo>
                    <a:pt x="318" y="45"/>
                  </a:moveTo>
                  <a:lnTo>
                    <a:pt x="349" y="49"/>
                  </a:lnTo>
                  <a:lnTo>
                    <a:pt x="380" y="57"/>
                  </a:lnTo>
                  <a:lnTo>
                    <a:pt x="407" y="70"/>
                  </a:lnTo>
                  <a:lnTo>
                    <a:pt x="432" y="88"/>
                  </a:lnTo>
                  <a:lnTo>
                    <a:pt x="453" y="109"/>
                  </a:lnTo>
                  <a:lnTo>
                    <a:pt x="471" y="133"/>
                  </a:lnTo>
                  <a:lnTo>
                    <a:pt x="483" y="161"/>
                  </a:lnTo>
                  <a:lnTo>
                    <a:pt x="492" y="190"/>
                  </a:lnTo>
                  <a:lnTo>
                    <a:pt x="495" y="223"/>
                  </a:lnTo>
                  <a:lnTo>
                    <a:pt x="493" y="255"/>
                  </a:lnTo>
                  <a:lnTo>
                    <a:pt x="484" y="285"/>
                  </a:lnTo>
                  <a:lnTo>
                    <a:pt x="472" y="313"/>
                  </a:lnTo>
                  <a:lnTo>
                    <a:pt x="454" y="338"/>
                  </a:lnTo>
                  <a:lnTo>
                    <a:pt x="433" y="360"/>
                  </a:lnTo>
                  <a:lnTo>
                    <a:pt x="408" y="377"/>
                  </a:lnTo>
                  <a:lnTo>
                    <a:pt x="380" y="391"/>
                  </a:lnTo>
                  <a:lnTo>
                    <a:pt x="350" y="399"/>
                  </a:lnTo>
                  <a:lnTo>
                    <a:pt x="318" y="402"/>
                  </a:lnTo>
                  <a:lnTo>
                    <a:pt x="286" y="399"/>
                  </a:lnTo>
                  <a:lnTo>
                    <a:pt x="255" y="391"/>
                  </a:lnTo>
                  <a:lnTo>
                    <a:pt x="228" y="377"/>
                  </a:lnTo>
                  <a:lnTo>
                    <a:pt x="203" y="360"/>
                  </a:lnTo>
                  <a:lnTo>
                    <a:pt x="181" y="338"/>
                  </a:lnTo>
                  <a:lnTo>
                    <a:pt x="164" y="313"/>
                  </a:lnTo>
                  <a:lnTo>
                    <a:pt x="152" y="285"/>
                  </a:lnTo>
                  <a:lnTo>
                    <a:pt x="143" y="255"/>
                  </a:lnTo>
                  <a:lnTo>
                    <a:pt x="141" y="223"/>
                  </a:lnTo>
                  <a:lnTo>
                    <a:pt x="144" y="190"/>
                  </a:lnTo>
                  <a:lnTo>
                    <a:pt x="153" y="161"/>
                  </a:lnTo>
                  <a:lnTo>
                    <a:pt x="165" y="133"/>
                  </a:lnTo>
                  <a:lnTo>
                    <a:pt x="183" y="109"/>
                  </a:lnTo>
                  <a:lnTo>
                    <a:pt x="205" y="88"/>
                  </a:lnTo>
                  <a:lnTo>
                    <a:pt x="229" y="70"/>
                  </a:lnTo>
                  <a:lnTo>
                    <a:pt x="256" y="57"/>
                  </a:lnTo>
                  <a:lnTo>
                    <a:pt x="286" y="49"/>
                  </a:lnTo>
                  <a:lnTo>
                    <a:pt x="318" y="45"/>
                  </a:lnTo>
                  <a:close/>
                  <a:moveTo>
                    <a:pt x="1511" y="0"/>
                  </a:moveTo>
                  <a:lnTo>
                    <a:pt x="1546" y="3"/>
                  </a:lnTo>
                  <a:lnTo>
                    <a:pt x="1579" y="13"/>
                  </a:lnTo>
                  <a:lnTo>
                    <a:pt x="1609" y="26"/>
                  </a:lnTo>
                  <a:lnTo>
                    <a:pt x="1637" y="47"/>
                  </a:lnTo>
                  <a:lnTo>
                    <a:pt x="1660" y="70"/>
                  </a:lnTo>
                  <a:lnTo>
                    <a:pt x="1679" y="97"/>
                  </a:lnTo>
                  <a:lnTo>
                    <a:pt x="1694" y="128"/>
                  </a:lnTo>
                  <a:lnTo>
                    <a:pt x="1703" y="161"/>
                  </a:lnTo>
                  <a:lnTo>
                    <a:pt x="1707" y="195"/>
                  </a:lnTo>
                  <a:lnTo>
                    <a:pt x="1703" y="231"/>
                  </a:lnTo>
                  <a:lnTo>
                    <a:pt x="1695" y="265"/>
                  </a:lnTo>
                  <a:lnTo>
                    <a:pt x="1680" y="296"/>
                  </a:lnTo>
                  <a:lnTo>
                    <a:pt x="1661" y="323"/>
                  </a:lnTo>
                  <a:lnTo>
                    <a:pt x="1638" y="348"/>
                  </a:lnTo>
                  <a:lnTo>
                    <a:pt x="1611" y="368"/>
                  </a:lnTo>
                  <a:lnTo>
                    <a:pt x="1580" y="382"/>
                  </a:lnTo>
                  <a:lnTo>
                    <a:pt x="1546" y="392"/>
                  </a:lnTo>
                  <a:lnTo>
                    <a:pt x="1511" y="395"/>
                  </a:lnTo>
                  <a:lnTo>
                    <a:pt x="1475" y="392"/>
                  </a:lnTo>
                  <a:lnTo>
                    <a:pt x="1442" y="382"/>
                  </a:lnTo>
                  <a:lnTo>
                    <a:pt x="1411" y="368"/>
                  </a:lnTo>
                  <a:lnTo>
                    <a:pt x="1383" y="348"/>
                  </a:lnTo>
                  <a:lnTo>
                    <a:pt x="1360" y="323"/>
                  </a:lnTo>
                  <a:lnTo>
                    <a:pt x="1341" y="296"/>
                  </a:lnTo>
                  <a:lnTo>
                    <a:pt x="1326" y="265"/>
                  </a:lnTo>
                  <a:lnTo>
                    <a:pt x="1318" y="231"/>
                  </a:lnTo>
                  <a:lnTo>
                    <a:pt x="1315" y="195"/>
                  </a:lnTo>
                  <a:lnTo>
                    <a:pt x="1318" y="161"/>
                  </a:lnTo>
                  <a:lnTo>
                    <a:pt x="1327" y="128"/>
                  </a:lnTo>
                  <a:lnTo>
                    <a:pt x="1342" y="97"/>
                  </a:lnTo>
                  <a:lnTo>
                    <a:pt x="1361" y="70"/>
                  </a:lnTo>
                  <a:lnTo>
                    <a:pt x="1386" y="47"/>
                  </a:lnTo>
                  <a:lnTo>
                    <a:pt x="1412" y="26"/>
                  </a:lnTo>
                  <a:lnTo>
                    <a:pt x="1443" y="13"/>
                  </a:lnTo>
                  <a:lnTo>
                    <a:pt x="1475" y="3"/>
                  </a:lnTo>
                  <a:lnTo>
                    <a:pt x="1511" y="0"/>
                  </a:lnTo>
                  <a:close/>
                </a:path>
              </a:pathLst>
            </a:custGeom>
            <a:solidFill>
              <a:srgbClr val="468F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5" name="Freeform 13"/>
          <p:cNvSpPr>
            <a:spLocks noEditPoints="1"/>
          </p:cNvSpPr>
          <p:nvPr/>
        </p:nvSpPr>
        <p:spPr bwMode="auto">
          <a:xfrm>
            <a:off x="6081334" y="2670261"/>
            <a:ext cx="174309" cy="337586"/>
          </a:xfrm>
          <a:custGeom>
            <a:avLst/>
            <a:gdLst>
              <a:gd name="T0" fmla="*/ 1049 w 1108"/>
              <a:gd name="T1" fmla="*/ 257 h 2136"/>
              <a:gd name="T2" fmla="*/ 1091 w 1108"/>
              <a:gd name="T3" fmla="*/ 293 h 2136"/>
              <a:gd name="T4" fmla="*/ 1108 w 1108"/>
              <a:gd name="T5" fmla="*/ 342 h 2136"/>
              <a:gd name="T6" fmla="*/ 1084 w 1108"/>
              <a:gd name="T7" fmla="*/ 394 h 2136"/>
              <a:gd name="T8" fmla="*/ 1009 w 1108"/>
              <a:gd name="T9" fmla="*/ 456 h 2136"/>
              <a:gd name="T10" fmla="*/ 930 w 1108"/>
              <a:gd name="T11" fmla="*/ 517 h 2136"/>
              <a:gd name="T12" fmla="*/ 866 w 1108"/>
              <a:gd name="T13" fmla="*/ 558 h 2136"/>
              <a:gd name="T14" fmla="*/ 786 w 1108"/>
              <a:gd name="T15" fmla="*/ 593 h 2136"/>
              <a:gd name="T16" fmla="*/ 698 w 1108"/>
              <a:gd name="T17" fmla="*/ 622 h 2136"/>
              <a:gd name="T18" fmla="*/ 630 w 1108"/>
              <a:gd name="T19" fmla="*/ 639 h 2136"/>
              <a:gd name="T20" fmla="*/ 613 w 1108"/>
              <a:gd name="T21" fmla="*/ 776 h 2136"/>
              <a:gd name="T22" fmla="*/ 608 w 1108"/>
              <a:gd name="T23" fmla="*/ 929 h 2136"/>
              <a:gd name="T24" fmla="*/ 605 w 1108"/>
              <a:gd name="T25" fmla="*/ 1032 h 2136"/>
              <a:gd name="T26" fmla="*/ 603 w 1108"/>
              <a:gd name="T27" fmla="*/ 1099 h 2136"/>
              <a:gd name="T28" fmla="*/ 601 w 1108"/>
              <a:gd name="T29" fmla="*/ 1140 h 2136"/>
              <a:gd name="T30" fmla="*/ 600 w 1108"/>
              <a:gd name="T31" fmla="*/ 1169 h 2136"/>
              <a:gd name="T32" fmla="*/ 599 w 1108"/>
              <a:gd name="T33" fmla="*/ 1197 h 2136"/>
              <a:gd name="T34" fmla="*/ 598 w 1108"/>
              <a:gd name="T35" fmla="*/ 1236 h 2136"/>
              <a:gd name="T36" fmla="*/ 560 w 1108"/>
              <a:gd name="T37" fmla="*/ 2103 h 2136"/>
              <a:gd name="T38" fmla="*/ 517 w 1108"/>
              <a:gd name="T39" fmla="*/ 2134 h 2136"/>
              <a:gd name="T40" fmla="*/ 436 w 1108"/>
              <a:gd name="T41" fmla="*/ 2134 h 2136"/>
              <a:gd name="T42" fmla="*/ 393 w 1108"/>
              <a:gd name="T43" fmla="*/ 2101 h 2136"/>
              <a:gd name="T44" fmla="*/ 383 w 1108"/>
              <a:gd name="T45" fmla="*/ 1353 h 2136"/>
              <a:gd name="T46" fmla="*/ 318 w 1108"/>
              <a:gd name="T47" fmla="*/ 2084 h 2136"/>
              <a:gd name="T48" fmla="*/ 285 w 1108"/>
              <a:gd name="T49" fmla="*/ 2126 h 2136"/>
              <a:gd name="T50" fmla="*/ 205 w 1108"/>
              <a:gd name="T51" fmla="*/ 2136 h 2136"/>
              <a:gd name="T52" fmla="*/ 155 w 1108"/>
              <a:gd name="T53" fmla="*/ 2117 h 2136"/>
              <a:gd name="T54" fmla="*/ 133 w 1108"/>
              <a:gd name="T55" fmla="*/ 2069 h 2136"/>
              <a:gd name="T56" fmla="*/ 55 w 1108"/>
              <a:gd name="T57" fmla="*/ 1131 h 2136"/>
              <a:gd name="T58" fmla="*/ 11 w 1108"/>
              <a:gd name="T59" fmla="*/ 1098 h 2136"/>
              <a:gd name="T60" fmla="*/ 0 w 1108"/>
              <a:gd name="T61" fmla="*/ 1047 h 2136"/>
              <a:gd name="T62" fmla="*/ 42 w 1108"/>
              <a:gd name="T63" fmla="*/ 557 h 2136"/>
              <a:gd name="T64" fmla="*/ 80 w 1108"/>
              <a:gd name="T65" fmla="*/ 501 h 2136"/>
              <a:gd name="T66" fmla="*/ 131 w 1108"/>
              <a:gd name="T67" fmla="*/ 469 h 2136"/>
              <a:gd name="T68" fmla="*/ 191 w 1108"/>
              <a:gd name="T69" fmla="*/ 455 h 2136"/>
              <a:gd name="T70" fmla="*/ 298 w 1108"/>
              <a:gd name="T71" fmla="*/ 448 h 2136"/>
              <a:gd name="T72" fmla="*/ 420 w 1108"/>
              <a:gd name="T73" fmla="*/ 449 h 2136"/>
              <a:gd name="T74" fmla="*/ 527 w 1108"/>
              <a:gd name="T75" fmla="*/ 457 h 2136"/>
              <a:gd name="T76" fmla="*/ 728 w 1108"/>
              <a:gd name="T77" fmla="*/ 407 h 2136"/>
              <a:gd name="T78" fmla="*/ 882 w 1108"/>
              <a:gd name="T79" fmla="*/ 329 h 2136"/>
              <a:gd name="T80" fmla="*/ 994 w 1108"/>
              <a:gd name="T81" fmla="*/ 252 h 2136"/>
              <a:gd name="T82" fmla="*/ 386 w 1108"/>
              <a:gd name="T83" fmla="*/ 3 h 2136"/>
              <a:gd name="T84" fmla="*/ 477 w 1108"/>
              <a:gd name="T85" fmla="*/ 46 h 2136"/>
              <a:gd name="T86" fmla="*/ 535 w 1108"/>
              <a:gd name="T87" fmla="*/ 128 h 2136"/>
              <a:gd name="T88" fmla="*/ 545 w 1108"/>
              <a:gd name="T89" fmla="*/ 231 h 2136"/>
              <a:gd name="T90" fmla="*/ 503 w 1108"/>
              <a:gd name="T91" fmla="*/ 323 h 2136"/>
              <a:gd name="T92" fmla="*/ 420 w 1108"/>
              <a:gd name="T93" fmla="*/ 382 h 2136"/>
              <a:gd name="T94" fmla="*/ 317 w 1108"/>
              <a:gd name="T95" fmla="*/ 392 h 2136"/>
              <a:gd name="T96" fmla="*/ 225 w 1108"/>
              <a:gd name="T97" fmla="*/ 348 h 2136"/>
              <a:gd name="T98" fmla="*/ 168 w 1108"/>
              <a:gd name="T99" fmla="*/ 265 h 2136"/>
              <a:gd name="T100" fmla="*/ 159 w 1108"/>
              <a:gd name="T101" fmla="*/ 161 h 2136"/>
              <a:gd name="T102" fmla="*/ 203 w 1108"/>
              <a:gd name="T103" fmla="*/ 70 h 2136"/>
              <a:gd name="T104" fmla="*/ 284 w 1108"/>
              <a:gd name="T105"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8" h="2136">
                <a:moveTo>
                  <a:pt x="1013" y="249"/>
                </a:moveTo>
                <a:lnTo>
                  <a:pt x="1031" y="251"/>
                </a:lnTo>
                <a:lnTo>
                  <a:pt x="1049" y="257"/>
                </a:lnTo>
                <a:lnTo>
                  <a:pt x="1065" y="266"/>
                </a:lnTo>
                <a:lnTo>
                  <a:pt x="1079" y="279"/>
                </a:lnTo>
                <a:lnTo>
                  <a:pt x="1091" y="293"/>
                </a:lnTo>
                <a:lnTo>
                  <a:pt x="1101" y="308"/>
                </a:lnTo>
                <a:lnTo>
                  <a:pt x="1107" y="325"/>
                </a:lnTo>
                <a:lnTo>
                  <a:pt x="1108" y="342"/>
                </a:lnTo>
                <a:lnTo>
                  <a:pt x="1105" y="361"/>
                </a:lnTo>
                <a:lnTo>
                  <a:pt x="1096" y="379"/>
                </a:lnTo>
                <a:lnTo>
                  <a:pt x="1084" y="394"/>
                </a:lnTo>
                <a:lnTo>
                  <a:pt x="1060" y="414"/>
                </a:lnTo>
                <a:lnTo>
                  <a:pt x="1035" y="434"/>
                </a:lnTo>
                <a:lnTo>
                  <a:pt x="1009" y="456"/>
                </a:lnTo>
                <a:lnTo>
                  <a:pt x="981" y="477"/>
                </a:lnTo>
                <a:lnTo>
                  <a:pt x="955" y="498"/>
                </a:lnTo>
                <a:lnTo>
                  <a:pt x="930" y="517"/>
                </a:lnTo>
                <a:lnTo>
                  <a:pt x="907" y="532"/>
                </a:lnTo>
                <a:lnTo>
                  <a:pt x="887" y="546"/>
                </a:lnTo>
                <a:lnTo>
                  <a:pt x="866" y="558"/>
                </a:lnTo>
                <a:lnTo>
                  <a:pt x="842" y="569"/>
                </a:lnTo>
                <a:lnTo>
                  <a:pt x="814" y="582"/>
                </a:lnTo>
                <a:lnTo>
                  <a:pt x="786" y="593"/>
                </a:lnTo>
                <a:lnTo>
                  <a:pt x="756" y="603"/>
                </a:lnTo>
                <a:lnTo>
                  <a:pt x="727" y="614"/>
                </a:lnTo>
                <a:lnTo>
                  <a:pt x="698" y="622"/>
                </a:lnTo>
                <a:lnTo>
                  <a:pt x="673" y="630"/>
                </a:lnTo>
                <a:lnTo>
                  <a:pt x="649" y="636"/>
                </a:lnTo>
                <a:lnTo>
                  <a:pt x="630" y="639"/>
                </a:lnTo>
                <a:lnTo>
                  <a:pt x="617" y="641"/>
                </a:lnTo>
                <a:lnTo>
                  <a:pt x="615" y="713"/>
                </a:lnTo>
                <a:lnTo>
                  <a:pt x="613" y="776"/>
                </a:lnTo>
                <a:lnTo>
                  <a:pt x="611" y="833"/>
                </a:lnTo>
                <a:lnTo>
                  <a:pt x="609" y="884"/>
                </a:lnTo>
                <a:lnTo>
                  <a:pt x="608" y="929"/>
                </a:lnTo>
                <a:lnTo>
                  <a:pt x="606" y="969"/>
                </a:lnTo>
                <a:lnTo>
                  <a:pt x="605" y="1003"/>
                </a:lnTo>
                <a:lnTo>
                  <a:pt x="605" y="1032"/>
                </a:lnTo>
                <a:lnTo>
                  <a:pt x="604" y="1058"/>
                </a:lnTo>
                <a:lnTo>
                  <a:pt x="603" y="1080"/>
                </a:lnTo>
                <a:lnTo>
                  <a:pt x="603" y="1099"/>
                </a:lnTo>
                <a:lnTo>
                  <a:pt x="602" y="1114"/>
                </a:lnTo>
                <a:lnTo>
                  <a:pt x="602" y="1128"/>
                </a:lnTo>
                <a:lnTo>
                  <a:pt x="601" y="1140"/>
                </a:lnTo>
                <a:lnTo>
                  <a:pt x="601" y="1150"/>
                </a:lnTo>
                <a:lnTo>
                  <a:pt x="601" y="1160"/>
                </a:lnTo>
                <a:lnTo>
                  <a:pt x="600" y="1169"/>
                </a:lnTo>
                <a:lnTo>
                  <a:pt x="600" y="1178"/>
                </a:lnTo>
                <a:lnTo>
                  <a:pt x="600" y="1186"/>
                </a:lnTo>
                <a:lnTo>
                  <a:pt x="599" y="1197"/>
                </a:lnTo>
                <a:lnTo>
                  <a:pt x="599" y="1207"/>
                </a:lnTo>
                <a:lnTo>
                  <a:pt x="599" y="1221"/>
                </a:lnTo>
                <a:lnTo>
                  <a:pt x="598" y="1236"/>
                </a:lnTo>
                <a:lnTo>
                  <a:pt x="570" y="2069"/>
                </a:lnTo>
                <a:lnTo>
                  <a:pt x="567" y="2087"/>
                </a:lnTo>
                <a:lnTo>
                  <a:pt x="560" y="2103"/>
                </a:lnTo>
                <a:lnTo>
                  <a:pt x="548" y="2117"/>
                </a:lnTo>
                <a:lnTo>
                  <a:pt x="534" y="2128"/>
                </a:lnTo>
                <a:lnTo>
                  <a:pt x="517" y="2134"/>
                </a:lnTo>
                <a:lnTo>
                  <a:pt x="499" y="2136"/>
                </a:lnTo>
                <a:lnTo>
                  <a:pt x="455" y="2136"/>
                </a:lnTo>
                <a:lnTo>
                  <a:pt x="436" y="2134"/>
                </a:lnTo>
                <a:lnTo>
                  <a:pt x="419" y="2126"/>
                </a:lnTo>
                <a:lnTo>
                  <a:pt x="404" y="2116"/>
                </a:lnTo>
                <a:lnTo>
                  <a:pt x="393" y="2101"/>
                </a:lnTo>
                <a:lnTo>
                  <a:pt x="386" y="2084"/>
                </a:lnTo>
                <a:lnTo>
                  <a:pt x="383" y="2065"/>
                </a:lnTo>
                <a:lnTo>
                  <a:pt x="383" y="1353"/>
                </a:lnTo>
                <a:lnTo>
                  <a:pt x="320" y="1353"/>
                </a:lnTo>
                <a:lnTo>
                  <a:pt x="320" y="2065"/>
                </a:lnTo>
                <a:lnTo>
                  <a:pt x="318" y="2084"/>
                </a:lnTo>
                <a:lnTo>
                  <a:pt x="310" y="2101"/>
                </a:lnTo>
                <a:lnTo>
                  <a:pt x="300" y="2116"/>
                </a:lnTo>
                <a:lnTo>
                  <a:pt x="285" y="2126"/>
                </a:lnTo>
                <a:lnTo>
                  <a:pt x="268" y="2134"/>
                </a:lnTo>
                <a:lnTo>
                  <a:pt x="249" y="2136"/>
                </a:lnTo>
                <a:lnTo>
                  <a:pt x="205" y="2136"/>
                </a:lnTo>
                <a:lnTo>
                  <a:pt x="186" y="2134"/>
                </a:lnTo>
                <a:lnTo>
                  <a:pt x="170" y="2128"/>
                </a:lnTo>
                <a:lnTo>
                  <a:pt x="155" y="2117"/>
                </a:lnTo>
                <a:lnTo>
                  <a:pt x="145" y="2103"/>
                </a:lnTo>
                <a:lnTo>
                  <a:pt x="136" y="2087"/>
                </a:lnTo>
                <a:lnTo>
                  <a:pt x="133" y="2069"/>
                </a:lnTo>
                <a:lnTo>
                  <a:pt x="101" y="1139"/>
                </a:lnTo>
                <a:lnTo>
                  <a:pt x="76" y="1138"/>
                </a:lnTo>
                <a:lnTo>
                  <a:pt x="55" y="1131"/>
                </a:lnTo>
                <a:lnTo>
                  <a:pt x="37" y="1123"/>
                </a:lnTo>
                <a:lnTo>
                  <a:pt x="22" y="1111"/>
                </a:lnTo>
                <a:lnTo>
                  <a:pt x="11" y="1098"/>
                </a:lnTo>
                <a:lnTo>
                  <a:pt x="4" y="1082"/>
                </a:lnTo>
                <a:lnTo>
                  <a:pt x="0" y="1065"/>
                </a:lnTo>
                <a:lnTo>
                  <a:pt x="0" y="1047"/>
                </a:lnTo>
                <a:lnTo>
                  <a:pt x="30" y="610"/>
                </a:lnTo>
                <a:lnTo>
                  <a:pt x="35" y="581"/>
                </a:lnTo>
                <a:lnTo>
                  <a:pt x="42" y="557"/>
                </a:lnTo>
                <a:lnTo>
                  <a:pt x="53" y="536"/>
                </a:lnTo>
                <a:lnTo>
                  <a:pt x="65" y="517"/>
                </a:lnTo>
                <a:lnTo>
                  <a:pt x="80" y="501"/>
                </a:lnTo>
                <a:lnTo>
                  <a:pt x="96" y="488"/>
                </a:lnTo>
                <a:lnTo>
                  <a:pt x="113" y="477"/>
                </a:lnTo>
                <a:lnTo>
                  <a:pt x="131" y="469"/>
                </a:lnTo>
                <a:lnTo>
                  <a:pt x="148" y="463"/>
                </a:lnTo>
                <a:lnTo>
                  <a:pt x="165" y="460"/>
                </a:lnTo>
                <a:lnTo>
                  <a:pt x="191" y="455"/>
                </a:lnTo>
                <a:lnTo>
                  <a:pt x="223" y="452"/>
                </a:lnTo>
                <a:lnTo>
                  <a:pt x="259" y="450"/>
                </a:lnTo>
                <a:lnTo>
                  <a:pt x="298" y="448"/>
                </a:lnTo>
                <a:lnTo>
                  <a:pt x="338" y="448"/>
                </a:lnTo>
                <a:lnTo>
                  <a:pt x="380" y="448"/>
                </a:lnTo>
                <a:lnTo>
                  <a:pt x="420" y="449"/>
                </a:lnTo>
                <a:lnTo>
                  <a:pt x="459" y="451"/>
                </a:lnTo>
                <a:lnTo>
                  <a:pt x="495" y="453"/>
                </a:lnTo>
                <a:lnTo>
                  <a:pt x="527" y="457"/>
                </a:lnTo>
                <a:lnTo>
                  <a:pt x="590" y="438"/>
                </a:lnTo>
                <a:lnTo>
                  <a:pt x="658" y="422"/>
                </a:lnTo>
                <a:lnTo>
                  <a:pt x="728" y="407"/>
                </a:lnTo>
                <a:lnTo>
                  <a:pt x="802" y="395"/>
                </a:lnTo>
                <a:lnTo>
                  <a:pt x="840" y="362"/>
                </a:lnTo>
                <a:lnTo>
                  <a:pt x="882" y="329"/>
                </a:lnTo>
                <a:lnTo>
                  <a:pt x="927" y="296"/>
                </a:lnTo>
                <a:lnTo>
                  <a:pt x="977" y="261"/>
                </a:lnTo>
                <a:lnTo>
                  <a:pt x="994" y="252"/>
                </a:lnTo>
                <a:lnTo>
                  <a:pt x="1013" y="249"/>
                </a:lnTo>
                <a:close/>
                <a:moveTo>
                  <a:pt x="352" y="0"/>
                </a:moveTo>
                <a:lnTo>
                  <a:pt x="386" y="3"/>
                </a:lnTo>
                <a:lnTo>
                  <a:pt x="420" y="13"/>
                </a:lnTo>
                <a:lnTo>
                  <a:pt x="450" y="26"/>
                </a:lnTo>
                <a:lnTo>
                  <a:pt x="477" y="46"/>
                </a:lnTo>
                <a:lnTo>
                  <a:pt x="502" y="70"/>
                </a:lnTo>
                <a:lnTo>
                  <a:pt x="521" y="97"/>
                </a:lnTo>
                <a:lnTo>
                  <a:pt x="535" y="128"/>
                </a:lnTo>
                <a:lnTo>
                  <a:pt x="544" y="161"/>
                </a:lnTo>
                <a:lnTo>
                  <a:pt x="548" y="195"/>
                </a:lnTo>
                <a:lnTo>
                  <a:pt x="545" y="231"/>
                </a:lnTo>
                <a:lnTo>
                  <a:pt x="536" y="265"/>
                </a:lnTo>
                <a:lnTo>
                  <a:pt x="522" y="296"/>
                </a:lnTo>
                <a:lnTo>
                  <a:pt x="503" y="323"/>
                </a:lnTo>
                <a:lnTo>
                  <a:pt x="478" y="348"/>
                </a:lnTo>
                <a:lnTo>
                  <a:pt x="451" y="368"/>
                </a:lnTo>
                <a:lnTo>
                  <a:pt x="420" y="382"/>
                </a:lnTo>
                <a:lnTo>
                  <a:pt x="388" y="392"/>
                </a:lnTo>
                <a:lnTo>
                  <a:pt x="352" y="395"/>
                </a:lnTo>
                <a:lnTo>
                  <a:pt x="317" y="392"/>
                </a:lnTo>
                <a:lnTo>
                  <a:pt x="283" y="382"/>
                </a:lnTo>
                <a:lnTo>
                  <a:pt x="252" y="368"/>
                </a:lnTo>
                <a:lnTo>
                  <a:pt x="225" y="348"/>
                </a:lnTo>
                <a:lnTo>
                  <a:pt x="202" y="323"/>
                </a:lnTo>
                <a:lnTo>
                  <a:pt x="182" y="296"/>
                </a:lnTo>
                <a:lnTo>
                  <a:pt x="168" y="265"/>
                </a:lnTo>
                <a:lnTo>
                  <a:pt x="158" y="231"/>
                </a:lnTo>
                <a:lnTo>
                  <a:pt x="156" y="195"/>
                </a:lnTo>
                <a:lnTo>
                  <a:pt x="159" y="161"/>
                </a:lnTo>
                <a:lnTo>
                  <a:pt x="169" y="128"/>
                </a:lnTo>
                <a:lnTo>
                  <a:pt x="184" y="97"/>
                </a:lnTo>
                <a:lnTo>
                  <a:pt x="203" y="70"/>
                </a:lnTo>
                <a:lnTo>
                  <a:pt x="226" y="46"/>
                </a:lnTo>
                <a:lnTo>
                  <a:pt x="253" y="26"/>
                </a:lnTo>
                <a:lnTo>
                  <a:pt x="284" y="13"/>
                </a:lnTo>
                <a:lnTo>
                  <a:pt x="317" y="3"/>
                </a:lnTo>
                <a:lnTo>
                  <a:pt x="352" y="0"/>
                </a:lnTo>
                <a:close/>
              </a:path>
            </a:pathLst>
          </a:custGeom>
          <a:solidFill>
            <a:srgbClr val="4A7CB4">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7"/>
          <p:cNvSpPr>
            <a:spLocks noEditPoints="1"/>
          </p:cNvSpPr>
          <p:nvPr/>
        </p:nvSpPr>
        <p:spPr bwMode="auto">
          <a:xfrm>
            <a:off x="6180100" y="3098699"/>
            <a:ext cx="144473" cy="442088"/>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68F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13"/>
          <p:cNvSpPr>
            <a:spLocks noChangeAspect="1" noEditPoints="1"/>
          </p:cNvSpPr>
          <p:nvPr/>
        </p:nvSpPr>
        <p:spPr bwMode="auto">
          <a:xfrm flipH="1">
            <a:off x="5897867" y="3203887"/>
            <a:ext cx="227732" cy="438912"/>
          </a:xfrm>
          <a:custGeom>
            <a:avLst/>
            <a:gdLst>
              <a:gd name="T0" fmla="*/ 1049 w 1108"/>
              <a:gd name="T1" fmla="*/ 257 h 2136"/>
              <a:gd name="T2" fmla="*/ 1091 w 1108"/>
              <a:gd name="T3" fmla="*/ 293 h 2136"/>
              <a:gd name="T4" fmla="*/ 1108 w 1108"/>
              <a:gd name="T5" fmla="*/ 342 h 2136"/>
              <a:gd name="T6" fmla="*/ 1084 w 1108"/>
              <a:gd name="T7" fmla="*/ 394 h 2136"/>
              <a:gd name="T8" fmla="*/ 1009 w 1108"/>
              <a:gd name="T9" fmla="*/ 456 h 2136"/>
              <a:gd name="T10" fmla="*/ 930 w 1108"/>
              <a:gd name="T11" fmla="*/ 517 h 2136"/>
              <a:gd name="T12" fmla="*/ 866 w 1108"/>
              <a:gd name="T13" fmla="*/ 558 h 2136"/>
              <a:gd name="T14" fmla="*/ 786 w 1108"/>
              <a:gd name="T15" fmla="*/ 593 h 2136"/>
              <a:gd name="T16" fmla="*/ 698 w 1108"/>
              <a:gd name="T17" fmla="*/ 622 h 2136"/>
              <a:gd name="T18" fmla="*/ 630 w 1108"/>
              <a:gd name="T19" fmla="*/ 639 h 2136"/>
              <a:gd name="T20" fmla="*/ 613 w 1108"/>
              <a:gd name="T21" fmla="*/ 776 h 2136"/>
              <a:gd name="T22" fmla="*/ 608 w 1108"/>
              <a:gd name="T23" fmla="*/ 929 h 2136"/>
              <a:gd name="T24" fmla="*/ 605 w 1108"/>
              <a:gd name="T25" fmla="*/ 1032 h 2136"/>
              <a:gd name="T26" fmla="*/ 603 w 1108"/>
              <a:gd name="T27" fmla="*/ 1099 h 2136"/>
              <a:gd name="T28" fmla="*/ 601 w 1108"/>
              <a:gd name="T29" fmla="*/ 1140 h 2136"/>
              <a:gd name="T30" fmla="*/ 600 w 1108"/>
              <a:gd name="T31" fmla="*/ 1169 h 2136"/>
              <a:gd name="T32" fmla="*/ 599 w 1108"/>
              <a:gd name="T33" fmla="*/ 1197 h 2136"/>
              <a:gd name="T34" fmla="*/ 598 w 1108"/>
              <a:gd name="T35" fmla="*/ 1236 h 2136"/>
              <a:gd name="T36" fmla="*/ 560 w 1108"/>
              <a:gd name="T37" fmla="*/ 2103 h 2136"/>
              <a:gd name="T38" fmla="*/ 517 w 1108"/>
              <a:gd name="T39" fmla="*/ 2134 h 2136"/>
              <a:gd name="T40" fmla="*/ 436 w 1108"/>
              <a:gd name="T41" fmla="*/ 2134 h 2136"/>
              <a:gd name="T42" fmla="*/ 393 w 1108"/>
              <a:gd name="T43" fmla="*/ 2101 h 2136"/>
              <a:gd name="T44" fmla="*/ 383 w 1108"/>
              <a:gd name="T45" fmla="*/ 1353 h 2136"/>
              <a:gd name="T46" fmla="*/ 318 w 1108"/>
              <a:gd name="T47" fmla="*/ 2084 h 2136"/>
              <a:gd name="T48" fmla="*/ 285 w 1108"/>
              <a:gd name="T49" fmla="*/ 2126 h 2136"/>
              <a:gd name="T50" fmla="*/ 205 w 1108"/>
              <a:gd name="T51" fmla="*/ 2136 h 2136"/>
              <a:gd name="T52" fmla="*/ 155 w 1108"/>
              <a:gd name="T53" fmla="*/ 2117 h 2136"/>
              <a:gd name="T54" fmla="*/ 133 w 1108"/>
              <a:gd name="T55" fmla="*/ 2069 h 2136"/>
              <a:gd name="T56" fmla="*/ 55 w 1108"/>
              <a:gd name="T57" fmla="*/ 1131 h 2136"/>
              <a:gd name="T58" fmla="*/ 11 w 1108"/>
              <a:gd name="T59" fmla="*/ 1098 h 2136"/>
              <a:gd name="T60" fmla="*/ 0 w 1108"/>
              <a:gd name="T61" fmla="*/ 1047 h 2136"/>
              <a:gd name="T62" fmla="*/ 42 w 1108"/>
              <a:gd name="T63" fmla="*/ 557 h 2136"/>
              <a:gd name="T64" fmla="*/ 80 w 1108"/>
              <a:gd name="T65" fmla="*/ 501 h 2136"/>
              <a:gd name="T66" fmla="*/ 131 w 1108"/>
              <a:gd name="T67" fmla="*/ 469 h 2136"/>
              <a:gd name="T68" fmla="*/ 191 w 1108"/>
              <a:gd name="T69" fmla="*/ 455 h 2136"/>
              <a:gd name="T70" fmla="*/ 298 w 1108"/>
              <a:gd name="T71" fmla="*/ 448 h 2136"/>
              <a:gd name="T72" fmla="*/ 420 w 1108"/>
              <a:gd name="T73" fmla="*/ 449 h 2136"/>
              <a:gd name="T74" fmla="*/ 527 w 1108"/>
              <a:gd name="T75" fmla="*/ 457 h 2136"/>
              <a:gd name="T76" fmla="*/ 728 w 1108"/>
              <a:gd name="T77" fmla="*/ 407 h 2136"/>
              <a:gd name="T78" fmla="*/ 882 w 1108"/>
              <a:gd name="T79" fmla="*/ 329 h 2136"/>
              <a:gd name="T80" fmla="*/ 994 w 1108"/>
              <a:gd name="T81" fmla="*/ 252 h 2136"/>
              <a:gd name="T82" fmla="*/ 386 w 1108"/>
              <a:gd name="T83" fmla="*/ 3 h 2136"/>
              <a:gd name="T84" fmla="*/ 477 w 1108"/>
              <a:gd name="T85" fmla="*/ 46 h 2136"/>
              <a:gd name="T86" fmla="*/ 535 w 1108"/>
              <a:gd name="T87" fmla="*/ 128 h 2136"/>
              <a:gd name="T88" fmla="*/ 545 w 1108"/>
              <a:gd name="T89" fmla="*/ 231 h 2136"/>
              <a:gd name="T90" fmla="*/ 503 w 1108"/>
              <a:gd name="T91" fmla="*/ 323 h 2136"/>
              <a:gd name="T92" fmla="*/ 420 w 1108"/>
              <a:gd name="T93" fmla="*/ 382 h 2136"/>
              <a:gd name="T94" fmla="*/ 317 w 1108"/>
              <a:gd name="T95" fmla="*/ 392 h 2136"/>
              <a:gd name="T96" fmla="*/ 225 w 1108"/>
              <a:gd name="T97" fmla="*/ 348 h 2136"/>
              <a:gd name="T98" fmla="*/ 168 w 1108"/>
              <a:gd name="T99" fmla="*/ 265 h 2136"/>
              <a:gd name="T100" fmla="*/ 159 w 1108"/>
              <a:gd name="T101" fmla="*/ 161 h 2136"/>
              <a:gd name="T102" fmla="*/ 203 w 1108"/>
              <a:gd name="T103" fmla="*/ 70 h 2136"/>
              <a:gd name="T104" fmla="*/ 284 w 1108"/>
              <a:gd name="T105"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08" h="2136">
                <a:moveTo>
                  <a:pt x="1013" y="249"/>
                </a:moveTo>
                <a:lnTo>
                  <a:pt x="1031" y="251"/>
                </a:lnTo>
                <a:lnTo>
                  <a:pt x="1049" y="257"/>
                </a:lnTo>
                <a:lnTo>
                  <a:pt x="1065" y="266"/>
                </a:lnTo>
                <a:lnTo>
                  <a:pt x="1079" y="279"/>
                </a:lnTo>
                <a:lnTo>
                  <a:pt x="1091" y="293"/>
                </a:lnTo>
                <a:lnTo>
                  <a:pt x="1101" y="308"/>
                </a:lnTo>
                <a:lnTo>
                  <a:pt x="1107" y="325"/>
                </a:lnTo>
                <a:lnTo>
                  <a:pt x="1108" y="342"/>
                </a:lnTo>
                <a:lnTo>
                  <a:pt x="1105" y="361"/>
                </a:lnTo>
                <a:lnTo>
                  <a:pt x="1096" y="379"/>
                </a:lnTo>
                <a:lnTo>
                  <a:pt x="1084" y="394"/>
                </a:lnTo>
                <a:lnTo>
                  <a:pt x="1060" y="414"/>
                </a:lnTo>
                <a:lnTo>
                  <a:pt x="1035" y="434"/>
                </a:lnTo>
                <a:lnTo>
                  <a:pt x="1009" y="456"/>
                </a:lnTo>
                <a:lnTo>
                  <a:pt x="981" y="477"/>
                </a:lnTo>
                <a:lnTo>
                  <a:pt x="955" y="498"/>
                </a:lnTo>
                <a:lnTo>
                  <a:pt x="930" y="517"/>
                </a:lnTo>
                <a:lnTo>
                  <a:pt x="907" y="532"/>
                </a:lnTo>
                <a:lnTo>
                  <a:pt x="887" y="546"/>
                </a:lnTo>
                <a:lnTo>
                  <a:pt x="866" y="558"/>
                </a:lnTo>
                <a:lnTo>
                  <a:pt x="842" y="569"/>
                </a:lnTo>
                <a:lnTo>
                  <a:pt x="814" y="582"/>
                </a:lnTo>
                <a:lnTo>
                  <a:pt x="786" y="593"/>
                </a:lnTo>
                <a:lnTo>
                  <a:pt x="756" y="603"/>
                </a:lnTo>
                <a:lnTo>
                  <a:pt x="727" y="614"/>
                </a:lnTo>
                <a:lnTo>
                  <a:pt x="698" y="622"/>
                </a:lnTo>
                <a:lnTo>
                  <a:pt x="673" y="630"/>
                </a:lnTo>
                <a:lnTo>
                  <a:pt x="649" y="636"/>
                </a:lnTo>
                <a:lnTo>
                  <a:pt x="630" y="639"/>
                </a:lnTo>
                <a:lnTo>
                  <a:pt x="617" y="641"/>
                </a:lnTo>
                <a:lnTo>
                  <a:pt x="615" y="713"/>
                </a:lnTo>
                <a:lnTo>
                  <a:pt x="613" y="776"/>
                </a:lnTo>
                <a:lnTo>
                  <a:pt x="611" y="833"/>
                </a:lnTo>
                <a:lnTo>
                  <a:pt x="609" y="884"/>
                </a:lnTo>
                <a:lnTo>
                  <a:pt x="608" y="929"/>
                </a:lnTo>
                <a:lnTo>
                  <a:pt x="606" y="969"/>
                </a:lnTo>
                <a:lnTo>
                  <a:pt x="605" y="1003"/>
                </a:lnTo>
                <a:lnTo>
                  <a:pt x="605" y="1032"/>
                </a:lnTo>
                <a:lnTo>
                  <a:pt x="604" y="1058"/>
                </a:lnTo>
                <a:lnTo>
                  <a:pt x="603" y="1080"/>
                </a:lnTo>
                <a:lnTo>
                  <a:pt x="603" y="1099"/>
                </a:lnTo>
                <a:lnTo>
                  <a:pt x="602" y="1114"/>
                </a:lnTo>
                <a:lnTo>
                  <a:pt x="602" y="1128"/>
                </a:lnTo>
                <a:lnTo>
                  <a:pt x="601" y="1140"/>
                </a:lnTo>
                <a:lnTo>
                  <a:pt x="601" y="1150"/>
                </a:lnTo>
                <a:lnTo>
                  <a:pt x="601" y="1160"/>
                </a:lnTo>
                <a:lnTo>
                  <a:pt x="600" y="1169"/>
                </a:lnTo>
                <a:lnTo>
                  <a:pt x="600" y="1178"/>
                </a:lnTo>
                <a:lnTo>
                  <a:pt x="600" y="1186"/>
                </a:lnTo>
                <a:lnTo>
                  <a:pt x="599" y="1197"/>
                </a:lnTo>
                <a:lnTo>
                  <a:pt x="599" y="1207"/>
                </a:lnTo>
                <a:lnTo>
                  <a:pt x="599" y="1221"/>
                </a:lnTo>
                <a:lnTo>
                  <a:pt x="598" y="1236"/>
                </a:lnTo>
                <a:lnTo>
                  <a:pt x="570" y="2069"/>
                </a:lnTo>
                <a:lnTo>
                  <a:pt x="567" y="2087"/>
                </a:lnTo>
                <a:lnTo>
                  <a:pt x="560" y="2103"/>
                </a:lnTo>
                <a:lnTo>
                  <a:pt x="548" y="2117"/>
                </a:lnTo>
                <a:lnTo>
                  <a:pt x="534" y="2128"/>
                </a:lnTo>
                <a:lnTo>
                  <a:pt x="517" y="2134"/>
                </a:lnTo>
                <a:lnTo>
                  <a:pt x="499" y="2136"/>
                </a:lnTo>
                <a:lnTo>
                  <a:pt x="455" y="2136"/>
                </a:lnTo>
                <a:lnTo>
                  <a:pt x="436" y="2134"/>
                </a:lnTo>
                <a:lnTo>
                  <a:pt x="419" y="2126"/>
                </a:lnTo>
                <a:lnTo>
                  <a:pt x="404" y="2116"/>
                </a:lnTo>
                <a:lnTo>
                  <a:pt x="393" y="2101"/>
                </a:lnTo>
                <a:lnTo>
                  <a:pt x="386" y="2084"/>
                </a:lnTo>
                <a:lnTo>
                  <a:pt x="383" y="2065"/>
                </a:lnTo>
                <a:lnTo>
                  <a:pt x="383" y="1353"/>
                </a:lnTo>
                <a:lnTo>
                  <a:pt x="320" y="1353"/>
                </a:lnTo>
                <a:lnTo>
                  <a:pt x="320" y="2065"/>
                </a:lnTo>
                <a:lnTo>
                  <a:pt x="318" y="2084"/>
                </a:lnTo>
                <a:lnTo>
                  <a:pt x="310" y="2101"/>
                </a:lnTo>
                <a:lnTo>
                  <a:pt x="300" y="2116"/>
                </a:lnTo>
                <a:lnTo>
                  <a:pt x="285" y="2126"/>
                </a:lnTo>
                <a:lnTo>
                  <a:pt x="268" y="2134"/>
                </a:lnTo>
                <a:lnTo>
                  <a:pt x="249" y="2136"/>
                </a:lnTo>
                <a:lnTo>
                  <a:pt x="205" y="2136"/>
                </a:lnTo>
                <a:lnTo>
                  <a:pt x="186" y="2134"/>
                </a:lnTo>
                <a:lnTo>
                  <a:pt x="170" y="2128"/>
                </a:lnTo>
                <a:lnTo>
                  <a:pt x="155" y="2117"/>
                </a:lnTo>
                <a:lnTo>
                  <a:pt x="145" y="2103"/>
                </a:lnTo>
                <a:lnTo>
                  <a:pt x="136" y="2087"/>
                </a:lnTo>
                <a:lnTo>
                  <a:pt x="133" y="2069"/>
                </a:lnTo>
                <a:lnTo>
                  <a:pt x="101" y="1139"/>
                </a:lnTo>
                <a:lnTo>
                  <a:pt x="76" y="1138"/>
                </a:lnTo>
                <a:lnTo>
                  <a:pt x="55" y="1131"/>
                </a:lnTo>
                <a:lnTo>
                  <a:pt x="37" y="1123"/>
                </a:lnTo>
                <a:lnTo>
                  <a:pt x="22" y="1111"/>
                </a:lnTo>
                <a:lnTo>
                  <a:pt x="11" y="1098"/>
                </a:lnTo>
                <a:lnTo>
                  <a:pt x="4" y="1082"/>
                </a:lnTo>
                <a:lnTo>
                  <a:pt x="0" y="1065"/>
                </a:lnTo>
                <a:lnTo>
                  <a:pt x="0" y="1047"/>
                </a:lnTo>
                <a:lnTo>
                  <a:pt x="30" y="610"/>
                </a:lnTo>
                <a:lnTo>
                  <a:pt x="35" y="581"/>
                </a:lnTo>
                <a:lnTo>
                  <a:pt x="42" y="557"/>
                </a:lnTo>
                <a:lnTo>
                  <a:pt x="53" y="536"/>
                </a:lnTo>
                <a:lnTo>
                  <a:pt x="65" y="517"/>
                </a:lnTo>
                <a:lnTo>
                  <a:pt x="80" y="501"/>
                </a:lnTo>
                <a:lnTo>
                  <a:pt x="96" y="488"/>
                </a:lnTo>
                <a:lnTo>
                  <a:pt x="113" y="477"/>
                </a:lnTo>
                <a:lnTo>
                  <a:pt x="131" y="469"/>
                </a:lnTo>
                <a:lnTo>
                  <a:pt x="148" y="463"/>
                </a:lnTo>
                <a:lnTo>
                  <a:pt x="165" y="460"/>
                </a:lnTo>
                <a:lnTo>
                  <a:pt x="191" y="455"/>
                </a:lnTo>
                <a:lnTo>
                  <a:pt x="223" y="452"/>
                </a:lnTo>
                <a:lnTo>
                  <a:pt x="259" y="450"/>
                </a:lnTo>
                <a:lnTo>
                  <a:pt x="298" y="448"/>
                </a:lnTo>
                <a:lnTo>
                  <a:pt x="338" y="448"/>
                </a:lnTo>
                <a:lnTo>
                  <a:pt x="380" y="448"/>
                </a:lnTo>
                <a:lnTo>
                  <a:pt x="420" y="449"/>
                </a:lnTo>
                <a:lnTo>
                  <a:pt x="459" y="451"/>
                </a:lnTo>
                <a:lnTo>
                  <a:pt x="495" y="453"/>
                </a:lnTo>
                <a:lnTo>
                  <a:pt x="527" y="457"/>
                </a:lnTo>
                <a:lnTo>
                  <a:pt x="590" y="438"/>
                </a:lnTo>
                <a:lnTo>
                  <a:pt x="658" y="422"/>
                </a:lnTo>
                <a:lnTo>
                  <a:pt x="728" y="407"/>
                </a:lnTo>
                <a:lnTo>
                  <a:pt x="802" y="395"/>
                </a:lnTo>
                <a:lnTo>
                  <a:pt x="840" y="362"/>
                </a:lnTo>
                <a:lnTo>
                  <a:pt x="882" y="329"/>
                </a:lnTo>
                <a:lnTo>
                  <a:pt x="927" y="296"/>
                </a:lnTo>
                <a:lnTo>
                  <a:pt x="977" y="261"/>
                </a:lnTo>
                <a:lnTo>
                  <a:pt x="994" y="252"/>
                </a:lnTo>
                <a:lnTo>
                  <a:pt x="1013" y="249"/>
                </a:lnTo>
                <a:close/>
                <a:moveTo>
                  <a:pt x="352" y="0"/>
                </a:moveTo>
                <a:lnTo>
                  <a:pt x="386" y="3"/>
                </a:lnTo>
                <a:lnTo>
                  <a:pt x="420" y="13"/>
                </a:lnTo>
                <a:lnTo>
                  <a:pt x="450" y="26"/>
                </a:lnTo>
                <a:lnTo>
                  <a:pt x="477" y="46"/>
                </a:lnTo>
                <a:lnTo>
                  <a:pt x="502" y="70"/>
                </a:lnTo>
                <a:lnTo>
                  <a:pt x="521" y="97"/>
                </a:lnTo>
                <a:lnTo>
                  <a:pt x="535" y="128"/>
                </a:lnTo>
                <a:lnTo>
                  <a:pt x="544" y="161"/>
                </a:lnTo>
                <a:lnTo>
                  <a:pt x="548" y="195"/>
                </a:lnTo>
                <a:lnTo>
                  <a:pt x="545" y="231"/>
                </a:lnTo>
                <a:lnTo>
                  <a:pt x="536" y="265"/>
                </a:lnTo>
                <a:lnTo>
                  <a:pt x="522" y="296"/>
                </a:lnTo>
                <a:lnTo>
                  <a:pt x="503" y="323"/>
                </a:lnTo>
                <a:lnTo>
                  <a:pt x="478" y="348"/>
                </a:lnTo>
                <a:lnTo>
                  <a:pt x="451" y="368"/>
                </a:lnTo>
                <a:lnTo>
                  <a:pt x="420" y="382"/>
                </a:lnTo>
                <a:lnTo>
                  <a:pt x="388" y="392"/>
                </a:lnTo>
                <a:lnTo>
                  <a:pt x="352" y="395"/>
                </a:lnTo>
                <a:lnTo>
                  <a:pt x="317" y="392"/>
                </a:lnTo>
                <a:lnTo>
                  <a:pt x="283" y="382"/>
                </a:lnTo>
                <a:lnTo>
                  <a:pt x="252" y="368"/>
                </a:lnTo>
                <a:lnTo>
                  <a:pt x="225" y="348"/>
                </a:lnTo>
                <a:lnTo>
                  <a:pt x="202" y="323"/>
                </a:lnTo>
                <a:lnTo>
                  <a:pt x="182" y="296"/>
                </a:lnTo>
                <a:lnTo>
                  <a:pt x="168" y="265"/>
                </a:lnTo>
                <a:lnTo>
                  <a:pt x="158" y="231"/>
                </a:lnTo>
                <a:lnTo>
                  <a:pt x="156" y="195"/>
                </a:lnTo>
                <a:lnTo>
                  <a:pt x="159" y="161"/>
                </a:lnTo>
                <a:lnTo>
                  <a:pt x="169" y="128"/>
                </a:lnTo>
                <a:lnTo>
                  <a:pt x="184" y="97"/>
                </a:lnTo>
                <a:lnTo>
                  <a:pt x="203" y="70"/>
                </a:lnTo>
                <a:lnTo>
                  <a:pt x="226" y="46"/>
                </a:lnTo>
                <a:lnTo>
                  <a:pt x="253" y="26"/>
                </a:lnTo>
                <a:lnTo>
                  <a:pt x="284" y="13"/>
                </a:lnTo>
                <a:lnTo>
                  <a:pt x="317" y="3"/>
                </a:lnTo>
                <a:lnTo>
                  <a:pt x="352" y="0"/>
                </a:lnTo>
                <a:close/>
              </a:path>
            </a:pathLst>
          </a:custGeom>
          <a:solidFill>
            <a:srgbClr val="468F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7"/>
          <p:cNvSpPr>
            <a:spLocks noEditPoints="1"/>
          </p:cNvSpPr>
          <p:nvPr/>
        </p:nvSpPr>
        <p:spPr bwMode="auto">
          <a:xfrm>
            <a:off x="5714135" y="3133859"/>
            <a:ext cx="144117" cy="440997"/>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A7C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7"/>
          <p:cNvSpPr>
            <a:spLocks noEditPoints="1"/>
          </p:cNvSpPr>
          <p:nvPr/>
        </p:nvSpPr>
        <p:spPr bwMode="auto">
          <a:xfrm>
            <a:off x="5471099" y="2796630"/>
            <a:ext cx="110322" cy="337586"/>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A7CB4">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57" name="Group 156"/>
          <p:cNvGrpSpPr/>
          <p:nvPr/>
        </p:nvGrpSpPr>
        <p:grpSpPr>
          <a:xfrm>
            <a:off x="5651807" y="2554508"/>
            <a:ext cx="336448" cy="428435"/>
            <a:chOff x="7208029" y="-906580"/>
            <a:chExt cx="423863" cy="539750"/>
          </a:xfrm>
        </p:grpSpPr>
        <p:sp>
          <p:nvSpPr>
            <p:cNvPr id="160" name="Freeform 52"/>
            <p:cNvSpPr>
              <a:spLocks noEditPoints="1"/>
            </p:cNvSpPr>
            <p:nvPr/>
          </p:nvSpPr>
          <p:spPr bwMode="auto">
            <a:xfrm>
              <a:off x="7344547" y="-906580"/>
              <a:ext cx="131763" cy="427038"/>
            </a:xfrm>
            <a:custGeom>
              <a:avLst/>
              <a:gdLst>
                <a:gd name="T0" fmla="*/ 310 w 580"/>
                <a:gd name="T1" fmla="*/ 395 h 1883"/>
                <a:gd name="T2" fmla="*/ 367 w 580"/>
                <a:gd name="T3" fmla="*/ 396 h 1883"/>
                <a:gd name="T4" fmla="*/ 428 w 580"/>
                <a:gd name="T5" fmla="*/ 402 h 1883"/>
                <a:gd name="T6" fmla="*/ 471 w 580"/>
                <a:gd name="T7" fmla="*/ 409 h 1883"/>
                <a:gd name="T8" fmla="*/ 505 w 580"/>
                <a:gd name="T9" fmla="*/ 424 h 1883"/>
                <a:gd name="T10" fmla="*/ 536 w 580"/>
                <a:gd name="T11" fmla="*/ 449 h 1883"/>
                <a:gd name="T12" fmla="*/ 560 w 580"/>
                <a:gd name="T13" fmla="*/ 486 h 1883"/>
                <a:gd name="T14" fmla="*/ 572 w 580"/>
                <a:gd name="T15" fmla="*/ 537 h 1883"/>
                <a:gd name="T16" fmla="*/ 557 w 580"/>
                <a:gd name="T17" fmla="*/ 662 h 1883"/>
                <a:gd name="T18" fmla="*/ 518 w 580"/>
                <a:gd name="T19" fmla="*/ 708 h 1883"/>
                <a:gd name="T20" fmla="*/ 490 w 580"/>
                <a:gd name="T21" fmla="*/ 768 h 1883"/>
                <a:gd name="T22" fmla="*/ 475 w 580"/>
                <a:gd name="T23" fmla="*/ 840 h 1883"/>
                <a:gd name="T24" fmla="*/ 445 w 580"/>
                <a:gd name="T25" fmla="*/ 1309 h 1883"/>
                <a:gd name="T26" fmla="*/ 461 w 580"/>
                <a:gd name="T27" fmla="*/ 1370 h 1883"/>
                <a:gd name="T28" fmla="*/ 496 w 580"/>
                <a:gd name="T29" fmla="*/ 1424 h 1883"/>
                <a:gd name="T30" fmla="*/ 478 w 580"/>
                <a:gd name="T31" fmla="*/ 1843 h 1883"/>
                <a:gd name="T32" fmla="*/ 455 w 580"/>
                <a:gd name="T33" fmla="*/ 1871 h 1883"/>
                <a:gd name="T34" fmla="*/ 419 w 580"/>
                <a:gd name="T35" fmla="*/ 1883 h 1883"/>
                <a:gd name="T36" fmla="*/ 360 w 580"/>
                <a:gd name="T37" fmla="*/ 1880 h 1883"/>
                <a:gd name="T38" fmla="*/ 329 w 580"/>
                <a:gd name="T39" fmla="*/ 1857 h 1883"/>
                <a:gd name="T40" fmla="*/ 318 w 580"/>
                <a:gd name="T41" fmla="*/ 1819 h 1883"/>
                <a:gd name="T42" fmla="*/ 262 w 580"/>
                <a:gd name="T43" fmla="*/ 1193 h 1883"/>
                <a:gd name="T44" fmla="*/ 259 w 580"/>
                <a:gd name="T45" fmla="*/ 1839 h 1883"/>
                <a:gd name="T46" fmla="*/ 235 w 580"/>
                <a:gd name="T47" fmla="*/ 1870 h 1883"/>
                <a:gd name="T48" fmla="*/ 198 w 580"/>
                <a:gd name="T49" fmla="*/ 1883 h 1883"/>
                <a:gd name="T50" fmla="*/ 140 w 580"/>
                <a:gd name="T51" fmla="*/ 1880 h 1883"/>
                <a:gd name="T52" fmla="*/ 110 w 580"/>
                <a:gd name="T53" fmla="*/ 1858 h 1883"/>
                <a:gd name="T54" fmla="*/ 97 w 580"/>
                <a:gd name="T55" fmla="*/ 1824 h 1883"/>
                <a:gd name="T56" fmla="*/ 88 w 580"/>
                <a:gd name="T57" fmla="*/ 1375 h 1883"/>
                <a:gd name="T58" fmla="*/ 114 w 580"/>
                <a:gd name="T59" fmla="*/ 1343 h 1883"/>
                <a:gd name="T60" fmla="*/ 140 w 580"/>
                <a:gd name="T61" fmla="*/ 1286 h 1883"/>
                <a:gd name="T62" fmla="*/ 147 w 580"/>
                <a:gd name="T63" fmla="*/ 1224 h 1883"/>
                <a:gd name="T64" fmla="*/ 114 w 580"/>
                <a:gd name="T65" fmla="*/ 790 h 1883"/>
                <a:gd name="T66" fmla="*/ 93 w 580"/>
                <a:gd name="T67" fmla="*/ 730 h 1883"/>
                <a:gd name="T68" fmla="*/ 61 w 580"/>
                <a:gd name="T69" fmla="*/ 681 h 1883"/>
                <a:gd name="T70" fmla="*/ 22 w 580"/>
                <a:gd name="T71" fmla="*/ 641 h 1883"/>
                <a:gd name="T72" fmla="*/ 6 w 580"/>
                <a:gd name="T73" fmla="*/ 537 h 1883"/>
                <a:gd name="T74" fmla="*/ 19 w 580"/>
                <a:gd name="T75" fmla="*/ 486 h 1883"/>
                <a:gd name="T76" fmla="*/ 43 w 580"/>
                <a:gd name="T77" fmla="*/ 449 h 1883"/>
                <a:gd name="T78" fmla="*/ 74 w 580"/>
                <a:gd name="T79" fmla="*/ 424 h 1883"/>
                <a:gd name="T80" fmla="*/ 109 w 580"/>
                <a:gd name="T81" fmla="*/ 409 h 1883"/>
                <a:gd name="T82" fmla="*/ 151 w 580"/>
                <a:gd name="T83" fmla="*/ 402 h 1883"/>
                <a:gd name="T84" fmla="*/ 212 w 580"/>
                <a:gd name="T85" fmla="*/ 396 h 1883"/>
                <a:gd name="T86" fmla="*/ 268 w 580"/>
                <a:gd name="T87" fmla="*/ 395 h 1883"/>
                <a:gd name="T88" fmla="*/ 289 w 580"/>
                <a:gd name="T89" fmla="*/ 0 h 1883"/>
                <a:gd name="T90" fmla="*/ 349 w 580"/>
                <a:gd name="T91" fmla="*/ 12 h 1883"/>
                <a:gd name="T92" fmla="*/ 400 w 580"/>
                <a:gd name="T93" fmla="*/ 41 h 1883"/>
                <a:gd name="T94" fmla="*/ 438 w 580"/>
                <a:gd name="T95" fmla="*/ 86 h 1883"/>
                <a:gd name="T96" fmla="*/ 459 w 580"/>
                <a:gd name="T97" fmla="*/ 142 h 1883"/>
                <a:gd name="T98" fmla="*/ 459 w 580"/>
                <a:gd name="T99" fmla="*/ 204 h 1883"/>
                <a:gd name="T100" fmla="*/ 439 w 580"/>
                <a:gd name="T101" fmla="*/ 261 h 1883"/>
                <a:gd name="T102" fmla="*/ 401 w 580"/>
                <a:gd name="T103" fmla="*/ 307 h 1883"/>
                <a:gd name="T104" fmla="*/ 350 w 580"/>
                <a:gd name="T105" fmla="*/ 337 h 1883"/>
                <a:gd name="T106" fmla="*/ 289 w 580"/>
                <a:gd name="T107" fmla="*/ 349 h 1883"/>
                <a:gd name="T108" fmla="*/ 229 w 580"/>
                <a:gd name="T109" fmla="*/ 337 h 1883"/>
                <a:gd name="T110" fmla="*/ 177 w 580"/>
                <a:gd name="T111" fmla="*/ 307 h 1883"/>
                <a:gd name="T112" fmla="*/ 140 w 580"/>
                <a:gd name="T113" fmla="*/ 261 h 1883"/>
                <a:gd name="T114" fmla="*/ 119 w 580"/>
                <a:gd name="T115" fmla="*/ 204 h 1883"/>
                <a:gd name="T116" fmla="*/ 120 w 580"/>
                <a:gd name="T117" fmla="*/ 142 h 1883"/>
                <a:gd name="T118" fmla="*/ 141 w 580"/>
                <a:gd name="T119" fmla="*/ 86 h 1883"/>
                <a:gd name="T120" fmla="*/ 178 w 580"/>
                <a:gd name="T121" fmla="*/ 41 h 1883"/>
                <a:gd name="T122" fmla="*/ 229 w 580"/>
                <a:gd name="T123" fmla="*/ 12 h 1883"/>
                <a:gd name="T124" fmla="*/ 289 w 580"/>
                <a:gd name="T125" fmla="*/ 0 h 1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 h="1883">
                  <a:moveTo>
                    <a:pt x="289" y="394"/>
                  </a:moveTo>
                  <a:lnTo>
                    <a:pt x="310" y="395"/>
                  </a:lnTo>
                  <a:lnTo>
                    <a:pt x="338" y="395"/>
                  </a:lnTo>
                  <a:lnTo>
                    <a:pt x="367" y="396"/>
                  </a:lnTo>
                  <a:lnTo>
                    <a:pt x="398" y="399"/>
                  </a:lnTo>
                  <a:lnTo>
                    <a:pt x="428" y="402"/>
                  </a:lnTo>
                  <a:lnTo>
                    <a:pt x="454" y="405"/>
                  </a:lnTo>
                  <a:lnTo>
                    <a:pt x="471" y="409"/>
                  </a:lnTo>
                  <a:lnTo>
                    <a:pt x="488" y="415"/>
                  </a:lnTo>
                  <a:lnTo>
                    <a:pt x="505" y="424"/>
                  </a:lnTo>
                  <a:lnTo>
                    <a:pt x="520" y="436"/>
                  </a:lnTo>
                  <a:lnTo>
                    <a:pt x="536" y="449"/>
                  </a:lnTo>
                  <a:lnTo>
                    <a:pt x="549" y="466"/>
                  </a:lnTo>
                  <a:lnTo>
                    <a:pt x="560" y="486"/>
                  </a:lnTo>
                  <a:lnTo>
                    <a:pt x="568" y="511"/>
                  </a:lnTo>
                  <a:lnTo>
                    <a:pt x="572" y="537"/>
                  </a:lnTo>
                  <a:lnTo>
                    <a:pt x="580" y="643"/>
                  </a:lnTo>
                  <a:lnTo>
                    <a:pt x="557" y="662"/>
                  </a:lnTo>
                  <a:lnTo>
                    <a:pt x="537" y="684"/>
                  </a:lnTo>
                  <a:lnTo>
                    <a:pt x="518" y="708"/>
                  </a:lnTo>
                  <a:lnTo>
                    <a:pt x="503" y="737"/>
                  </a:lnTo>
                  <a:lnTo>
                    <a:pt x="490" y="768"/>
                  </a:lnTo>
                  <a:lnTo>
                    <a:pt x="480" y="802"/>
                  </a:lnTo>
                  <a:lnTo>
                    <a:pt x="475" y="840"/>
                  </a:lnTo>
                  <a:lnTo>
                    <a:pt x="444" y="1277"/>
                  </a:lnTo>
                  <a:lnTo>
                    <a:pt x="445" y="1309"/>
                  </a:lnTo>
                  <a:lnTo>
                    <a:pt x="451" y="1340"/>
                  </a:lnTo>
                  <a:lnTo>
                    <a:pt x="461" y="1370"/>
                  </a:lnTo>
                  <a:lnTo>
                    <a:pt x="476" y="1399"/>
                  </a:lnTo>
                  <a:lnTo>
                    <a:pt x="496" y="1424"/>
                  </a:lnTo>
                  <a:lnTo>
                    <a:pt x="481" y="1824"/>
                  </a:lnTo>
                  <a:lnTo>
                    <a:pt x="478" y="1843"/>
                  </a:lnTo>
                  <a:lnTo>
                    <a:pt x="469" y="1858"/>
                  </a:lnTo>
                  <a:lnTo>
                    <a:pt x="455" y="1871"/>
                  </a:lnTo>
                  <a:lnTo>
                    <a:pt x="438" y="1880"/>
                  </a:lnTo>
                  <a:lnTo>
                    <a:pt x="419" y="1883"/>
                  </a:lnTo>
                  <a:lnTo>
                    <a:pt x="380" y="1883"/>
                  </a:lnTo>
                  <a:lnTo>
                    <a:pt x="360" y="1880"/>
                  </a:lnTo>
                  <a:lnTo>
                    <a:pt x="343" y="1870"/>
                  </a:lnTo>
                  <a:lnTo>
                    <a:pt x="329" y="1857"/>
                  </a:lnTo>
                  <a:lnTo>
                    <a:pt x="321" y="1839"/>
                  </a:lnTo>
                  <a:lnTo>
                    <a:pt x="318" y="1819"/>
                  </a:lnTo>
                  <a:lnTo>
                    <a:pt x="318" y="1193"/>
                  </a:lnTo>
                  <a:lnTo>
                    <a:pt x="262" y="1193"/>
                  </a:lnTo>
                  <a:lnTo>
                    <a:pt x="262" y="1819"/>
                  </a:lnTo>
                  <a:lnTo>
                    <a:pt x="259" y="1839"/>
                  </a:lnTo>
                  <a:lnTo>
                    <a:pt x="249" y="1857"/>
                  </a:lnTo>
                  <a:lnTo>
                    <a:pt x="235" y="1870"/>
                  </a:lnTo>
                  <a:lnTo>
                    <a:pt x="218" y="1880"/>
                  </a:lnTo>
                  <a:lnTo>
                    <a:pt x="198" y="1883"/>
                  </a:lnTo>
                  <a:lnTo>
                    <a:pt x="159" y="1883"/>
                  </a:lnTo>
                  <a:lnTo>
                    <a:pt x="140" y="1880"/>
                  </a:lnTo>
                  <a:lnTo>
                    <a:pt x="123" y="1871"/>
                  </a:lnTo>
                  <a:lnTo>
                    <a:pt x="110" y="1858"/>
                  </a:lnTo>
                  <a:lnTo>
                    <a:pt x="101" y="1843"/>
                  </a:lnTo>
                  <a:lnTo>
                    <a:pt x="97" y="1824"/>
                  </a:lnTo>
                  <a:lnTo>
                    <a:pt x="81" y="1381"/>
                  </a:lnTo>
                  <a:lnTo>
                    <a:pt x="88" y="1375"/>
                  </a:lnTo>
                  <a:lnTo>
                    <a:pt x="95" y="1368"/>
                  </a:lnTo>
                  <a:lnTo>
                    <a:pt x="114" y="1343"/>
                  </a:lnTo>
                  <a:lnTo>
                    <a:pt x="130" y="1315"/>
                  </a:lnTo>
                  <a:lnTo>
                    <a:pt x="140" y="1286"/>
                  </a:lnTo>
                  <a:lnTo>
                    <a:pt x="147" y="1254"/>
                  </a:lnTo>
                  <a:lnTo>
                    <a:pt x="147" y="1224"/>
                  </a:lnTo>
                  <a:lnTo>
                    <a:pt x="119" y="826"/>
                  </a:lnTo>
                  <a:lnTo>
                    <a:pt x="114" y="790"/>
                  </a:lnTo>
                  <a:lnTo>
                    <a:pt x="105" y="759"/>
                  </a:lnTo>
                  <a:lnTo>
                    <a:pt x="93" y="730"/>
                  </a:lnTo>
                  <a:lnTo>
                    <a:pt x="79" y="704"/>
                  </a:lnTo>
                  <a:lnTo>
                    <a:pt x="61" y="681"/>
                  </a:lnTo>
                  <a:lnTo>
                    <a:pt x="43" y="659"/>
                  </a:lnTo>
                  <a:lnTo>
                    <a:pt x="22" y="641"/>
                  </a:lnTo>
                  <a:lnTo>
                    <a:pt x="0" y="627"/>
                  </a:lnTo>
                  <a:lnTo>
                    <a:pt x="6" y="537"/>
                  </a:lnTo>
                  <a:lnTo>
                    <a:pt x="10" y="511"/>
                  </a:lnTo>
                  <a:lnTo>
                    <a:pt x="19" y="486"/>
                  </a:lnTo>
                  <a:lnTo>
                    <a:pt x="29" y="466"/>
                  </a:lnTo>
                  <a:lnTo>
                    <a:pt x="43" y="449"/>
                  </a:lnTo>
                  <a:lnTo>
                    <a:pt x="58" y="436"/>
                  </a:lnTo>
                  <a:lnTo>
                    <a:pt x="74" y="424"/>
                  </a:lnTo>
                  <a:lnTo>
                    <a:pt x="92" y="415"/>
                  </a:lnTo>
                  <a:lnTo>
                    <a:pt x="109" y="409"/>
                  </a:lnTo>
                  <a:lnTo>
                    <a:pt x="124" y="405"/>
                  </a:lnTo>
                  <a:lnTo>
                    <a:pt x="151" y="402"/>
                  </a:lnTo>
                  <a:lnTo>
                    <a:pt x="180" y="399"/>
                  </a:lnTo>
                  <a:lnTo>
                    <a:pt x="212" y="396"/>
                  </a:lnTo>
                  <a:lnTo>
                    <a:pt x="242" y="395"/>
                  </a:lnTo>
                  <a:lnTo>
                    <a:pt x="268" y="395"/>
                  </a:lnTo>
                  <a:lnTo>
                    <a:pt x="289" y="394"/>
                  </a:lnTo>
                  <a:close/>
                  <a:moveTo>
                    <a:pt x="289" y="0"/>
                  </a:moveTo>
                  <a:lnTo>
                    <a:pt x="320" y="3"/>
                  </a:lnTo>
                  <a:lnTo>
                    <a:pt x="349" y="12"/>
                  </a:lnTo>
                  <a:lnTo>
                    <a:pt x="376" y="25"/>
                  </a:lnTo>
                  <a:lnTo>
                    <a:pt x="400" y="41"/>
                  </a:lnTo>
                  <a:lnTo>
                    <a:pt x="421" y="62"/>
                  </a:lnTo>
                  <a:lnTo>
                    <a:pt x="438" y="86"/>
                  </a:lnTo>
                  <a:lnTo>
                    <a:pt x="451" y="113"/>
                  </a:lnTo>
                  <a:lnTo>
                    <a:pt x="459" y="142"/>
                  </a:lnTo>
                  <a:lnTo>
                    <a:pt x="462" y="172"/>
                  </a:lnTo>
                  <a:lnTo>
                    <a:pt x="459" y="204"/>
                  </a:lnTo>
                  <a:lnTo>
                    <a:pt x="452" y="234"/>
                  </a:lnTo>
                  <a:lnTo>
                    <a:pt x="439" y="261"/>
                  </a:lnTo>
                  <a:lnTo>
                    <a:pt x="422" y="286"/>
                  </a:lnTo>
                  <a:lnTo>
                    <a:pt x="401" y="307"/>
                  </a:lnTo>
                  <a:lnTo>
                    <a:pt x="377" y="325"/>
                  </a:lnTo>
                  <a:lnTo>
                    <a:pt x="350" y="337"/>
                  </a:lnTo>
                  <a:lnTo>
                    <a:pt x="321" y="346"/>
                  </a:lnTo>
                  <a:lnTo>
                    <a:pt x="289" y="349"/>
                  </a:lnTo>
                  <a:lnTo>
                    <a:pt x="259" y="346"/>
                  </a:lnTo>
                  <a:lnTo>
                    <a:pt x="229" y="337"/>
                  </a:lnTo>
                  <a:lnTo>
                    <a:pt x="201" y="325"/>
                  </a:lnTo>
                  <a:lnTo>
                    <a:pt x="177" y="307"/>
                  </a:lnTo>
                  <a:lnTo>
                    <a:pt x="157" y="286"/>
                  </a:lnTo>
                  <a:lnTo>
                    <a:pt x="140" y="261"/>
                  </a:lnTo>
                  <a:lnTo>
                    <a:pt x="128" y="234"/>
                  </a:lnTo>
                  <a:lnTo>
                    <a:pt x="119" y="204"/>
                  </a:lnTo>
                  <a:lnTo>
                    <a:pt x="117" y="172"/>
                  </a:lnTo>
                  <a:lnTo>
                    <a:pt x="120" y="142"/>
                  </a:lnTo>
                  <a:lnTo>
                    <a:pt x="128" y="113"/>
                  </a:lnTo>
                  <a:lnTo>
                    <a:pt x="141" y="86"/>
                  </a:lnTo>
                  <a:lnTo>
                    <a:pt x="158" y="62"/>
                  </a:lnTo>
                  <a:lnTo>
                    <a:pt x="178" y="41"/>
                  </a:lnTo>
                  <a:lnTo>
                    <a:pt x="203" y="25"/>
                  </a:lnTo>
                  <a:lnTo>
                    <a:pt x="229" y="12"/>
                  </a:lnTo>
                  <a:lnTo>
                    <a:pt x="259" y="3"/>
                  </a:lnTo>
                  <a:lnTo>
                    <a:pt x="289" y="0"/>
                  </a:lnTo>
                  <a:close/>
                </a:path>
              </a:pathLst>
            </a:custGeom>
            <a:solidFill>
              <a:srgbClr val="4A7CB4">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53"/>
            <p:cNvSpPr>
              <a:spLocks noEditPoints="1"/>
            </p:cNvSpPr>
            <p:nvPr/>
          </p:nvSpPr>
          <p:spPr bwMode="auto">
            <a:xfrm>
              <a:off x="7208029" y="-851018"/>
              <a:ext cx="423863" cy="484188"/>
            </a:xfrm>
            <a:custGeom>
              <a:avLst/>
              <a:gdLst>
                <a:gd name="T0" fmla="*/ 398 w 1863"/>
                <a:gd name="T1" fmla="*/ 452 h 2136"/>
                <a:gd name="T2" fmla="*/ 505 w 1863"/>
                <a:gd name="T3" fmla="*/ 465 h 2136"/>
                <a:gd name="T4" fmla="*/ 571 w 1863"/>
                <a:gd name="T5" fmla="*/ 506 h 2136"/>
                <a:gd name="T6" fmla="*/ 609 w 1863"/>
                <a:gd name="T7" fmla="*/ 597 h 2136"/>
                <a:gd name="T8" fmla="*/ 623 w 1863"/>
                <a:gd name="T9" fmla="*/ 1041 h 2136"/>
                <a:gd name="T10" fmla="*/ 562 w 1863"/>
                <a:gd name="T11" fmla="*/ 1076 h 2136"/>
                <a:gd name="T12" fmla="*/ 502 w 1863"/>
                <a:gd name="T13" fmla="*/ 1953 h 2136"/>
                <a:gd name="T14" fmla="*/ 412 w 1863"/>
                <a:gd name="T15" fmla="*/ 1979 h 2136"/>
                <a:gd name="T16" fmla="*/ 356 w 1863"/>
                <a:gd name="T17" fmla="*/ 1946 h 2136"/>
                <a:gd name="T18" fmla="*/ 289 w 1863"/>
                <a:gd name="T19" fmla="*/ 1270 h 2136"/>
                <a:gd name="T20" fmla="*/ 271 w 1863"/>
                <a:gd name="T21" fmla="*/ 1960 h 2136"/>
                <a:gd name="T22" fmla="*/ 184 w 1863"/>
                <a:gd name="T23" fmla="*/ 1979 h 2136"/>
                <a:gd name="T24" fmla="*/ 124 w 1863"/>
                <a:gd name="T25" fmla="*/ 1936 h 2136"/>
                <a:gd name="T26" fmla="*/ 56 w 1863"/>
                <a:gd name="T27" fmla="*/ 1073 h 2136"/>
                <a:gd name="T28" fmla="*/ 5 w 1863"/>
                <a:gd name="T29" fmla="*/ 1025 h 2136"/>
                <a:gd name="T30" fmla="*/ 32 w 1863"/>
                <a:gd name="T31" fmla="*/ 568 h 2136"/>
                <a:gd name="T32" fmla="*/ 80 w 1863"/>
                <a:gd name="T33" fmla="*/ 491 h 2136"/>
                <a:gd name="T34" fmla="*/ 149 w 1863"/>
                <a:gd name="T35" fmla="*/ 461 h 2136"/>
                <a:gd name="T36" fmla="*/ 269 w 1863"/>
                <a:gd name="T37" fmla="*/ 451 h 2136"/>
                <a:gd name="T38" fmla="*/ 1531 w 1863"/>
                <a:gd name="T39" fmla="*/ 448 h 2136"/>
                <a:gd name="T40" fmla="*/ 1643 w 1863"/>
                <a:gd name="T41" fmla="*/ 452 h 2136"/>
                <a:gd name="T42" fmla="*/ 1732 w 1863"/>
                <a:gd name="T43" fmla="*/ 469 h 2136"/>
                <a:gd name="T44" fmla="*/ 1796 w 1863"/>
                <a:gd name="T45" fmla="*/ 517 h 2136"/>
                <a:gd name="T46" fmla="*/ 1832 w 1863"/>
                <a:gd name="T47" fmla="*/ 610 h 2136"/>
                <a:gd name="T48" fmla="*/ 1851 w 1863"/>
                <a:gd name="T49" fmla="*/ 1094 h 2136"/>
                <a:gd name="T50" fmla="*/ 1799 w 1863"/>
                <a:gd name="T51" fmla="*/ 1137 h 2136"/>
                <a:gd name="T52" fmla="*/ 1726 w 1863"/>
                <a:gd name="T53" fmla="*/ 2087 h 2136"/>
                <a:gd name="T54" fmla="*/ 1676 w 1863"/>
                <a:gd name="T55" fmla="*/ 2134 h 2136"/>
                <a:gd name="T56" fmla="*/ 1578 w 1863"/>
                <a:gd name="T57" fmla="*/ 2126 h 2136"/>
                <a:gd name="T58" fmla="*/ 1542 w 1863"/>
                <a:gd name="T59" fmla="*/ 2065 h 2136"/>
                <a:gd name="T60" fmla="*/ 1476 w 1863"/>
                <a:gd name="T61" fmla="*/ 2084 h 2136"/>
                <a:gd name="T62" fmla="*/ 1427 w 1863"/>
                <a:gd name="T63" fmla="*/ 2134 h 2136"/>
                <a:gd name="T64" fmla="*/ 1328 w 1863"/>
                <a:gd name="T65" fmla="*/ 2128 h 2136"/>
                <a:gd name="T66" fmla="*/ 1293 w 1863"/>
                <a:gd name="T67" fmla="*/ 2068 h 2136"/>
                <a:gd name="T68" fmla="*/ 1206 w 1863"/>
                <a:gd name="T69" fmla="*/ 1130 h 2136"/>
                <a:gd name="T70" fmla="*/ 1163 w 1863"/>
                <a:gd name="T71" fmla="*/ 1079 h 2136"/>
                <a:gd name="T72" fmla="*/ 1194 w 1863"/>
                <a:gd name="T73" fmla="*/ 581 h 2136"/>
                <a:gd name="T74" fmla="*/ 1240 w 1863"/>
                <a:gd name="T75" fmla="*/ 501 h 2136"/>
                <a:gd name="T76" fmla="*/ 1307 w 1863"/>
                <a:gd name="T77" fmla="*/ 463 h 2136"/>
                <a:gd name="T78" fmla="*/ 1408 w 1863"/>
                <a:gd name="T79" fmla="*/ 450 h 2136"/>
                <a:gd name="T80" fmla="*/ 1511 w 1863"/>
                <a:gd name="T81" fmla="*/ 448 h 2136"/>
                <a:gd name="T82" fmla="*/ 407 w 1863"/>
                <a:gd name="T83" fmla="*/ 70 h 2136"/>
                <a:gd name="T84" fmla="*/ 483 w 1863"/>
                <a:gd name="T85" fmla="*/ 161 h 2136"/>
                <a:gd name="T86" fmla="*/ 484 w 1863"/>
                <a:gd name="T87" fmla="*/ 285 h 2136"/>
                <a:gd name="T88" fmla="*/ 408 w 1863"/>
                <a:gd name="T89" fmla="*/ 377 h 2136"/>
                <a:gd name="T90" fmla="*/ 286 w 1863"/>
                <a:gd name="T91" fmla="*/ 399 h 2136"/>
                <a:gd name="T92" fmla="*/ 181 w 1863"/>
                <a:gd name="T93" fmla="*/ 338 h 2136"/>
                <a:gd name="T94" fmla="*/ 141 w 1863"/>
                <a:gd name="T95" fmla="*/ 223 h 2136"/>
                <a:gd name="T96" fmla="*/ 183 w 1863"/>
                <a:gd name="T97" fmla="*/ 109 h 2136"/>
                <a:gd name="T98" fmla="*/ 286 w 1863"/>
                <a:gd name="T99" fmla="*/ 49 h 2136"/>
                <a:gd name="T100" fmla="*/ 1579 w 1863"/>
                <a:gd name="T101" fmla="*/ 13 h 2136"/>
                <a:gd name="T102" fmla="*/ 1679 w 1863"/>
                <a:gd name="T103" fmla="*/ 97 h 2136"/>
                <a:gd name="T104" fmla="*/ 1703 w 1863"/>
                <a:gd name="T105" fmla="*/ 231 h 2136"/>
                <a:gd name="T106" fmla="*/ 1638 w 1863"/>
                <a:gd name="T107" fmla="*/ 348 h 2136"/>
                <a:gd name="T108" fmla="*/ 1511 w 1863"/>
                <a:gd name="T109" fmla="*/ 395 h 2136"/>
                <a:gd name="T110" fmla="*/ 1383 w 1863"/>
                <a:gd name="T111" fmla="*/ 348 h 2136"/>
                <a:gd name="T112" fmla="*/ 1318 w 1863"/>
                <a:gd name="T113" fmla="*/ 231 h 2136"/>
                <a:gd name="T114" fmla="*/ 1342 w 1863"/>
                <a:gd name="T115" fmla="*/ 97 h 2136"/>
                <a:gd name="T116" fmla="*/ 1443 w 1863"/>
                <a:gd name="T117" fmla="*/ 1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3" h="2136">
                  <a:moveTo>
                    <a:pt x="318" y="450"/>
                  </a:moveTo>
                  <a:lnTo>
                    <a:pt x="340" y="450"/>
                  </a:lnTo>
                  <a:lnTo>
                    <a:pt x="367" y="451"/>
                  </a:lnTo>
                  <a:lnTo>
                    <a:pt x="398" y="452"/>
                  </a:lnTo>
                  <a:lnTo>
                    <a:pt x="430" y="454"/>
                  </a:lnTo>
                  <a:lnTo>
                    <a:pt x="460" y="456"/>
                  </a:lnTo>
                  <a:lnTo>
                    <a:pt x="487" y="461"/>
                  </a:lnTo>
                  <a:lnTo>
                    <a:pt x="505" y="465"/>
                  </a:lnTo>
                  <a:lnTo>
                    <a:pt x="521" y="471"/>
                  </a:lnTo>
                  <a:lnTo>
                    <a:pt x="539" y="480"/>
                  </a:lnTo>
                  <a:lnTo>
                    <a:pt x="555" y="491"/>
                  </a:lnTo>
                  <a:lnTo>
                    <a:pt x="571" y="506"/>
                  </a:lnTo>
                  <a:lnTo>
                    <a:pt x="585" y="524"/>
                  </a:lnTo>
                  <a:lnTo>
                    <a:pt x="596" y="544"/>
                  </a:lnTo>
                  <a:lnTo>
                    <a:pt x="604" y="568"/>
                  </a:lnTo>
                  <a:lnTo>
                    <a:pt x="609" y="597"/>
                  </a:lnTo>
                  <a:lnTo>
                    <a:pt x="637" y="992"/>
                  </a:lnTo>
                  <a:lnTo>
                    <a:pt x="636" y="1009"/>
                  </a:lnTo>
                  <a:lnTo>
                    <a:pt x="631" y="1026"/>
                  </a:lnTo>
                  <a:lnTo>
                    <a:pt x="623" y="1041"/>
                  </a:lnTo>
                  <a:lnTo>
                    <a:pt x="612" y="1055"/>
                  </a:lnTo>
                  <a:lnTo>
                    <a:pt x="597" y="1066"/>
                  </a:lnTo>
                  <a:lnTo>
                    <a:pt x="581" y="1073"/>
                  </a:lnTo>
                  <a:lnTo>
                    <a:pt x="562" y="1076"/>
                  </a:lnTo>
                  <a:lnTo>
                    <a:pt x="545" y="1076"/>
                  </a:lnTo>
                  <a:lnTo>
                    <a:pt x="516" y="1917"/>
                  </a:lnTo>
                  <a:lnTo>
                    <a:pt x="512" y="1936"/>
                  </a:lnTo>
                  <a:lnTo>
                    <a:pt x="502" y="1953"/>
                  </a:lnTo>
                  <a:lnTo>
                    <a:pt x="489" y="1967"/>
                  </a:lnTo>
                  <a:lnTo>
                    <a:pt x="471" y="1975"/>
                  </a:lnTo>
                  <a:lnTo>
                    <a:pt x="452" y="1979"/>
                  </a:lnTo>
                  <a:lnTo>
                    <a:pt x="412" y="1979"/>
                  </a:lnTo>
                  <a:lnTo>
                    <a:pt x="394" y="1975"/>
                  </a:lnTo>
                  <a:lnTo>
                    <a:pt x="379" y="1969"/>
                  </a:lnTo>
                  <a:lnTo>
                    <a:pt x="365" y="1960"/>
                  </a:lnTo>
                  <a:lnTo>
                    <a:pt x="356" y="1946"/>
                  </a:lnTo>
                  <a:lnTo>
                    <a:pt x="349" y="1931"/>
                  </a:lnTo>
                  <a:lnTo>
                    <a:pt x="347" y="1914"/>
                  </a:lnTo>
                  <a:lnTo>
                    <a:pt x="347" y="1270"/>
                  </a:lnTo>
                  <a:lnTo>
                    <a:pt x="289" y="1270"/>
                  </a:lnTo>
                  <a:lnTo>
                    <a:pt x="289" y="1914"/>
                  </a:lnTo>
                  <a:lnTo>
                    <a:pt x="287" y="1931"/>
                  </a:lnTo>
                  <a:lnTo>
                    <a:pt x="281" y="1946"/>
                  </a:lnTo>
                  <a:lnTo>
                    <a:pt x="271" y="1960"/>
                  </a:lnTo>
                  <a:lnTo>
                    <a:pt x="257" y="1969"/>
                  </a:lnTo>
                  <a:lnTo>
                    <a:pt x="243" y="1975"/>
                  </a:lnTo>
                  <a:lnTo>
                    <a:pt x="225" y="1979"/>
                  </a:lnTo>
                  <a:lnTo>
                    <a:pt x="184" y="1979"/>
                  </a:lnTo>
                  <a:lnTo>
                    <a:pt x="165" y="1975"/>
                  </a:lnTo>
                  <a:lnTo>
                    <a:pt x="147" y="1967"/>
                  </a:lnTo>
                  <a:lnTo>
                    <a:pt x="134" y="1953"/>
                  </a:lnTo>
                  <a:lnTo>
                    <a:pt x="124" y="1936"/>
                  </a:lnTo>
                  <a:lnTo>
                    <a:pt x="120" y="1917"/>
                  </a:lnTo>
                  <a:lnTo>
                    <a:pt x="91" y="1076"/>
                  </a:lnTo>
                  <a:lnTo>
                    <a:pt x="75" y="1076"/>
                  </a:lnTo>
                  <a:lnTo>
                    <a:pt x="56" y="1073"/>
                  </a:lnTo>
                  <a:lnTo>
                    <a:pt x="39" y="1066"/>
                  </a:lnTo>
                  <a:lnTo>
                    <a:pt x="24" y="1055"/>
                  </a:lnTo>
                  <a:lnTo>
                    <a:pt x="12" y="1041"/>
                  </a:lnTo>
                  <a:lnTo>
                    <a:pt x="5" y="1025"/>
                  </a:lnTo>
                  <a:lnTo>
                    <a:pt x="1" y="1009"/>
                  </a:lnTo>
                  <a:lnTo>
                    <a:pt x="0" y="992"/>
                  </a:lnTo>
                  <a:lnTo>
                    <a:pt x="27" y="597"/>
                  </a:lnTo>
                  <a:lnTo>
                    <a:pt x="32" y="568"/>
                  </a:lnTo>
                  <a:lnTo>
                    <a:pt x="40" y="544"/>
                  </a:lnTo>
                  <a:lnTo>
                    <a:pt x="51" y="524"/>
                  </a:lnTo>
                  <a:lnTo>
                    <a:pt x="65" y="506"/>
                  </a:lnTo>
                  <a:lnTo>
                    <a:pt x="80" y="491"/>
                  </a:lnTo>
                  <a:lnTo>
                    <a:pt x="97" y="480"/>
                  </a:lnTo>
                  <a:lnTo>
                    <a:pt x="115" y="471"/>
                  </a:lnTo>
                  <a:lnTo>
                    <a:pt x="132" y="465"/>
                  </a:lnTo>
                  <a:lnTo>
                    <a:pt x="149" y="461"/>
                  </a:lnTo>
                  <a:lnTo>
                    <a:pt x="176" y="456"/>
                  </a:lnTo>
                  <a:lnTo>
                    <a:pt x="207" y="454"/>
                  </a:lnTo>
                  <a:lnTo>
                    <a:pt x="238" y="452"/>
                  </a:lnTo>
                  <a:lnTo>
                    <a:pt x="269" y="451"/>
                  </a:lnTo>
                  <a:lnTo>
                    <a:pt x="296" y="450"/>
                  </a:lnTo>
                  <a:lnTo>
                    <a:pt x="318" y="450"/>
                  </a:lnTo>
                  <a:close/>
                  <a:moveTo>
                    <a:pt x="1511" y="448"/>
                  </a:moveTo>
                  <a:lnTo>
                    <a:pt x="1531" y="448"/>
                  </a:lnTo>
                  <a:lnTo>
                    <a:pt x="1556" y="448"/>
                  </a:lnTo>
                  <a:lnTo>
                    <a:pt x="1584" y="449"/>
                  </a:lnTo>
                  <a:lnTo>
                    <a:pt x="1614" y="450"/>
                  </a:lnTo>
                  <a:lnTo>
                    <a:pt x="1643" y="452"/>
                  </a:lnTo>
                  <a:lnTo>
                    <a:pt x="1672" y="455"/>
                  </a:lnTo>
                  <a:lnTo>
                    <a:pt x="1697" y="458"/>
                  </a:lnTo>
                  <a:lnTo>
                    <a:pt x="1714" y="463"/>
                  </a:lnTo>
                  <a:lnTo>
                    <a:pt x="1732" y="469"/>
                  </a:lnTo>
                  <a:lnTo>
                    <a:pt x="1749" y="477"/>
                  </a:lnTo>
                  <a:lnTo>
                    <a:pt x="1766" y="488"/>
                  </a:lnTo>
                  <a:lnTo>
                    <a:pt x="1783" y="501"/>
                  </a:lnTo>
                  <a:lnTo>
                    <a:pt x="1796" y="517"/>
                  </a:lnTo>
                  <a:lnTo>
                    <a:pt x="1809" y="535"/>
                  </a:lnTo>
                  <a:lnTo>
                    <a:pt x="1820" y="557"/>
                  </a:lnTo>
                  <a:lnTo>
                    <a:pt x="1828" y="581"/>
                  </a:lnTo>
                  <a:lnTo>
                    <a:pt x="1832" y="610"/>
                  </a:lnTo>
                  <a:lnTo>
                    <a:pt x="1863" y="1047"/>
                  </a:lnTo>
                  <a:lnTo>
                    <a:pt x="1862" y="1063"/>
                  </a:lnTo>
                  <a:lnTo>
                    <a:pt x="1859" y="1079"/>
                  </a:lnTo>
                  <a:lnTo>
                    <a:pt x="1851" y="1094"/>
                  </a:lnTo>
                  <a:lnTo>
                    <a:pt x="1842" y="1108"/>
                  </a:lnTo>
                  <a:lnTo>
                    <a:pt x="1830" y="1121"/>
                  </a:lnTo>
                  <a:lnTo>
                    <a:pt x="1815" y="1130"/>
                  </a:lnTo>
                  <a:lnTo>
                    <a:pt x="1799" y="1137"/>
                  </a:lnTo>
                  <a:lnTo>
                    <a:pt x="1780" y="1139"/>
                  </a:lnTo>
                  <a:lnTo>
                    <a:pt x="1762" y="1139"/>
                  </a:lnTo>
                  <a:lnTo>
                    <a:pt x="1729" y="2068"/>
                  </a:lnTo>
                  <a:lnTo>
                    <a:pt x="1726" y="2087"/>
                  </a:lnTo>
                  <a:lnTo>
                    <a:pt x="1718" y="2103"/>
                  </a:lnTo>
                  <a:lnTo>
                    <a:pt x="1707" y="2117"/>
                  </a:lnTo>
                  <a:lnTo>
                    <a:pt x="1693" y="2128"/>
                  </a:lnTo>
                  <a:lnTo>
                    <a:pt x="1676" y="2134"/>
                  </a:lnTo>
                  <a:lnTo>
                    <a:pt x="1658" y="2136"/>
                  </a:lnTo>
                  <a:lnTo>
                    <a:pt x="1614" y="2136"/>
                  </a:lnTo>
                  <a:lnTo>
                    <a:pt x="1595" y="2134"/>
                  </a:lnTo>
                  <a:lnTo>
                    <a:pt x="1578" y="2126"/>
                  </a:lnTo>
                  <a:lnTo>
                    <a:pt x="1563" y="2115"/>
                  </a:lnTo>
                  <a:lnTo>
                    <a:pt x="1552" y="2101"/>
                  </a:lnTo>
                  <a:lnTo>
                    <a:pt x="1545" y="2084"/>
                  </a:lnTo>
                  <a:lnTo>
                    <a:pt x="1542" y="2065"/>
                  </a:lnTo>
                  <a:lnTo>
                    <a:pt x="1542" y="1353"/>
                  </a:lnTo>
                  <a:lnTo>
                    <a:pt x="1480" y="1353"/>
                  </a:lnTo>
                  <a:lnTo>
                    <a:pt x="1480" y="2065"/>
                  </a:lnTo>
                  <a:lnTo>
                    <a:pt x="1476" y="2084"/>
                  </a:lnTo>
                  <a:lnTo>
                    <a:pt x="1469" y="2101"/>
                  </a:lnTo>
                  <a:lnTo>
                    <a:pt x="1458" y="2115"/>
                  </a:lnTo>
                  <a:lnTo>
                    <a:pt x="1444" y="2126"/>
                  </a:lnTo>
                  <a:lnTo>
                    <a:pt x="1427" y="2134"/>
                  </a:lnTo>
                  <a:lnTo>
                    <a:pt x="1408" y="2136"/>
                  </a:lnTo>
                  <a:lnTo>
                    <a:pt x="1363" y="2136"/>
                  </a:lnTo>
                  <a:lnTo>
                    <a:pt x="1345" y="2134"/>
                  </a:lnTo>
                  <a:lnTo>
                    <a:pt x="1328" y="2128"/>
                  </a:lnTo>
                  <a:lnTo>
                    <a:pt x="1315" y="2117"/>
                  </a:lnTo>
                  <a:lnTo>
                    <a:pt x="1303" y="2103"/>
                  </a:lnTo>
                  <a:lnTo>
                    <a:pt x="1296" y="2087"/>
                  </a:lnTo>
                  <a:lnTo>
                    <a:pt x="1293" y="2068"/>
                  </a:lnTo>
                  <a:lnTo>
                    <a:pt x="1260" y="1139"/>
                  </a:lnTo>
                  <a:lnTo>
                    <a:pt x="1242" y="1139"/>
                  </a:lnTo>
                  <a:lnTo>
                    <a:pt x="1223" y="1137"/>
                  </a:lnTo>
                  <a:lnTo>
                    <a:pt x="1206" y="1130"/>
                  </a:lnTo>
                  <a:lnTo>
                    <a:pt x="1191" y="1121"/>
                  </a:lnTo>
                  <a:lnTo>
                    <a:pt x="1180" y="1108"/>
                  </a:lnTo>
                  <a:lnTo>
                    <a:pt x="1170" y="1093"/>
                  </a:lnTo>
                  <a:lnTo>
                    <a:pt x="1163" y="1079"/>
                  </a:lnTo>
                  <a:lnTo>
                    <a:pt x="1159" y="1063"/>
                  </a:lnTo>
                  <a:lnTo>
                    <a:pt x="1158" y="1047"/>
                  </a:lnTo>
                  <a:lnTo>
                    <a:pt x="1189" y="610"/>
                  </a:lnTo>
                  <a:lnTo>
                    <a:pt x="1194" y="581"/>
                  </a:lnTo>
                  <a:lnTo>
                    <a:pt x="1202" y="557"/>
                  </a:lnTo>
                  <a:lnTo>
                    <a:pt x="1212" y="535"/>
                  </a:lnTo>
                  <a:lnTo>
                    <a:pt x="1225" y="517"/>
                  </a:lnTo>
                  <a:lnTo>
                    <a:pt x="1240" y="501"/>
                  </a:lnTo>
                  <a:lnTo>
                    <a:pt x="1256" y="488"/>
                  </a:lnTo>
                  <a:lnTo>
                    <a:pt x="1273" y="477"/>
                  </a:lnTo>
                  <a:lnTo>
                    <a:pt x="1289" y="469"/>
                  </a:lnTo>
                  <a:lnTo>
                    <a:pt x="1307" y="463"/>
                  </a:lnTo>
                  <a:lnTo>
                    <a:pt x="1324" y="458"/>
                  </a:lnTo>
                  <a:lnTo>
                    <a:pt x="1350" y="455"/>
                  </a:lnTo>
                  <a:lnTo>
                    <a:pt x="1378" y="452"/>
                  </a:lnTo>
                  <a:lnTo>
                    <a:pt x="1408" y="450"/>
                  </a:lnTo>
                  <a:lnTo>
                    <a:pt x="1437" y="449"/>
                  </a:lnTo>
                  <a:lnTo>
                    <a:pt x="1466" y="448"/>
                  </a:lnTo>
                  <a:lnTo>
                    <a:pt x="1490" y="448"/>
                  </a:lnTo>
                  <a:lnTo>
                    <a:pt x="1511" y="448"/>
                  </a:lnTo>
                  <a:close/>
                  <a:moveTo>
                    <a:pt x="318" y="45"/>
                  </a:moveTo>
                  <a:lnTo>
                    <a:pt x="349" y="49"/>
                  </a:lnTo>
                  <a:lnTo>
                    <a:pt x="380" y="57"/>
                  </a:lnTo>
                  <a:lnTo>
                    <a:pt x="407" y="70"/>
                  </a:lnTo>
                  <a:lnTo>
                    <a:pt x="432" y="88"/>
                  </a:lnTo>
                  <a:lnTo>
                    <a:pt x="453" y="109"/>
                  </a:lnTo>
                  <a:lnTo>
                    <a:pt x="471" y="133"/>
                  </a:lnTo>
                  <a:lnTo>
                    <a:pt x="483" y="161"/>
                  </a:lnTo>
                  <a:lnTo>
                    <a:pt x="492" y="190"/>
                  </a:lnTo>
                  <a:lnTo>
                    <a:pt x="495" y="223"/>
                  </a:lnTo>
                  <a:lnTo>
                    <a:pt x="493" y="255"/>
                  </a:lnTo>
                  <a:lnTo>
                    <a:pt x="484" y="285"/>
                  </a:lnTo>
                  <a:lnTo>
                    <a:pt x="472" y="313"/>
                  </a:lnTo>
                  <a:lnTo>
                    <a:pt x="454" y="338"/>
                  </a:lnTo>
                  <a:lnTo>
                    <a:pt x="433" y="360"/>
                  </a:lnTo>
                  <a:lnTo>
                    <a:pt x="408" y="377"/>
                  </a:lnTo>
                  <a:lnTo>
                    <a:pt x="380" y="391"/>
                  </a:lnTo>
                  <a:lnTo>
                    <a:pt x="350" y="399"/>
                  </a:lnTo>
                  <a:lnTo>
                    <a:pt x="318" y="402"/>
                  </a:lnTo>
                  <a:lnTo>
                    <a:pt x="286" y="399"/>
                  </a:lnTo>
                  <a:lnTo>
                    <a:pt x="255" y="391"/>
                  </a:lnTo>
                  <a:lnTo>
                    <a:pt x="228" y="377"/>
                  </a:lnTo>
                  <a:lnTo>
                    <a:pt x="203" y="360"/>
                  </a:lnTo>
                  <a:lnTo>
                    <a:pt x="181" y="338"/>
                  </a:lnTo>
                  <a:lnTo>
                    <a:pt x="164" y="313"/>
                  </a:lnTo>
                  <a:lnTo>
                    <a:pt x="152" y="285"/>
                  </a:lnTo>
                  <a:lnTo>
                    <a:pt x="143" y="255"/>
                  </a:lnTo>
                  <a:lnTo>
                    <a:pt x="141" y="223"/>
                  </a:lnTo>
                  <a:lnTo>
                    <a:pt x="144" y="190"/>
                  </a:lnTo>
                  <a:lnTo>
                    <a:pt x="153" y="161"/>
                  </a:lnTo>
                  <a:lnTo>
                    <a:pt x="165" y="133"/>
                  </a:lnTo>
                  <a:lnTo>
                    <a:pt x="183" y="109"/>
                  </a:lnTo>
                  <a:lnTo>
                    <a:pt x="205" y="88"/>
                  </a:lnTo>
                  <a:lnTo>
                    <a:pt x="229" y="70"/>
                  </a:lnTo>
                  <a:lnTo>
                    <a:pt x="256" y="57"/>
                  </a:lnTo>
                  <a:lnTo>
                    <a:pt x="286" y="49"/>
                  </a:lnTo>
                  <a:lnTo>
                    <a:pt x="318" y="45"/>
                  </a:lnTo>
                  <a:close/>
                  <a:moveTo>
                    <a:pt x="1511" y="0"/>
                  </a:moveTo>
                  <a:lnTo>
                    <a:pt x="1546" y="3"/>
                  </a:lnTo>
                  <a:lnTo>
                    <a:pt x="1579" y="13"/>
                  </a:lnTo>
                  <a:lnTo>
                    <a:pt x="1609" y="26"/>
                  </a:lnTo>
                  <a:lnTo>
                    <a:pt x="1637" y="47"/>
                  </a:lnTo>
                  <a:lnTo>
                    <a:pt x="1660" y="70"/>
                  </a:lnTo>
                  <a:lnTo>
                    <a:pt x="1679" y="97"/>
                  </a:lnTo>
                  <a:lnTo>
                    <a:pt x="1694" y="128"/>
                  </a:lnTo>
                  <a:lnTo>
                    <a:pt x="1703" y="161"/>
                  </a:lnTo>
                  <a:lnTo>
                    <a:pt x="1707" y="195"/>
                  </a:lnTo>
                  <a:lnTo>
                    <a:pt x="1703" y="231"/>
                  </a:lnTo>
                  <a:lnTo>
                    <a:pt x="1695" y="265"/>
                  </a:lnTo>
                  <a:lnTo>
                    <a:pt x="1680" y="296"/>
                  </a:lnTo>
                  <a:lnTo>
                    <a:pt x="1661" y="323"/>
                  </a:lnTo>
                  <a:lnTo>
                    <a:pt x="1638" y="348"/>
                  </a:lnTo>
                  <a:lnTo>
                    <a:pt x="1611" y="368"/>
                  </a:lnTo>
                  <a:lnTo>
                    <a:pt x="1580" y="382"/>
                  </a:lnTo>
                  <a:lnTo>
                    <a:pt x="1546" y="392"/>
                  </a:lnTo>
                  <a:lnTo>
                    <a:pt x="1511" y="395"/>
                  </a:lnTo>
                  <a:lnTo>
                    <a:pt x="1475" y="392"/>
                  </a:lnTo>
                  <a:lnTo>
                    <a:pt x="1442" y="382"/>
                  </a:lnTo>
                  <a:lnTo>
                    <a:pt x="1411" y="368"/>
                  </a:lnTo>
                  <a:lnTo>
                    <a:pt x="1383" y="348"/>
                  </a:lnTo>
                  <a:lnTo>
                    <a:pt x="1360" y="323"/>
                  </a:lnTo>
                  <a:lnTo>
                    <a:pt x="1341" y="296"/>
                  </a:lnTo>
                  <a:lnTo>
                    <a:pt x="1326" y="265"/>
                  </a:lnTo>
                  <a:lnTo>
                    <a:pt x="1318" y="231"/>
                  </a:lnTo>
                  <a:lnTo>
                    <a:pt x="1315" y="195"/>
                  </a:lnTo>
                  <a:lnTo>
                    <a:pt x="1318" y="161"/>
                  </a:lnTo>
                  <a:lnTo>
                    <a:pt x="1327" y="128"/>
                  </a:lnTo>
                  <a:lnTo>
                    <a:pt x="1342" y="97"/>
                  </a:lnTo>
                  <a:lnTo>
                    <a:pt x="1361" y="70"/>
                  </a:lnTo>
                  <a:lnTo>
                    <a:pt x="1386" y="47"/>
                  </a:lnTo>
                  <a:lnTo>
                    <a:pt x="1412" y="26"/>
                  </a:lnTo>
                  <a:lnTo>
                    <a:pt x="1443" y="13"/>
                  </a:lnTo>
                  <a:lnTo>
                    <a:pt x="1475" y="3"/>
                  </a:lnTo>
                  <a:lnTo>
                    <a:pt x="1511" y="0"/>
                  </a:lnTo>
                  <a:close/>
                </a:path>
              </a:pathLst>
            </a:custGeom>
            <a:solidFill>
              <a:srgbClr val="468FAD">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2" name="Freeform 7"/>
          <p:cNvSpPr>
            <a:spLocks noEditPoints="1"/>
          </p:cNvSpPr>
          <p:nvPr/>
        </p:nvSpPr>
        <p:spPr bwMode="auto">
          <a:xfrm>
            <a:off x="6833247" y="2761113"/>
            <a:ext cx="110322" cy="337586"/>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A7CB4">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7"/>
          <p:cNvSpPr>
            <a:spLocks noEditPoints="1"/>
          </p:cNvSpPr>
          <p:nvPr/>
        </p:nvSpPr>
        <p:spPr bwMode="auto">
          <a:xfrm>
            <a:off x="6990307" y="2847149"/>
            <a:ext cx="110322" cy="337586"/>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68FAD">
              <a:alpha val="6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Title 1"/>
          <p:cNvSpPr txBox="1">
            <a:spLocks/>
          </p:cNvSpPr>
          <p:nvPr/>
        </p:nvSpPr>
        <p:spPr>
          <a:xfrm>
            <a:off x="5858252" y="4645746"/>
            <a:ext cx="2198273"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defPPr>
              <a:defRPr lang="en-US"/>
            </a:defPPr>
            <a:lvl1pPr algn="ctr" eaLnBrk="0" fontAlgn="base" hangingPunct="0">
              <a:spcBef>
                <a:spcPct val="0"/>
              </a:spcBef>
              <a:spcAft>
                <a:spcPct val="0"/>
              </a:spcAft>
              <a:defRPr sz="1600">
                <a:solidFill>
                  <a:srgbClr val="C9F2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lt-LT" sz="2000" i="1" dirty="0" smtClean="0">
                <a:solidFill>
                  <a:srgbClr val="FFFF00"/>
                </a:solidFill>
              </a:rPr>
              <a:t>Įžvalgų sistema</a:t>
            </a:r>
            <a:endParaRPr lang="en-US" sz="2000" i="1" dirty="0">
              <a:solidFill>
                <a:srgbClr val="FFFF00"/>
              </a:solidFill>
            </a:endParaRPr>
          </a:p>
        </p:txBody>
      </p:sp>
      <p:sp>
        <p:nvSpPr>
          <p:cNvPr id="114" name="Title 1"/>
          <p:cNvSpPr txBox="1">
            <a:spLocks/>
          </p:cNvSpPr>
          <p:nvPr/>
        </p:nvSpPr>
        <p:spPr>
          <a:xfrm>
            <a:off x="4869469" y="2111752"/>
            <a:ext cx="2423729"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defPPr>
              <a:defRPr lang="en-US"/>
            </a:defPPr>
            <a:lvl1pPr algn="ctr" eaLnBrk="0" fontAlgn="base" hangingPunct="0">
              <a:spcBef>
                <a:spcPct val="0"/>
              </a:spcBef>
              <a:spcAft>
                <a:spcPct val="0"/>
              </a:spcAft>
              <a:defRPr sz="1600">
                <a:solidFill>
                  <a:srgbClr val="C9F2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lt-LT" sz="2000" i="1" dirty="0" smtClean="0">
                <a:solidFill>
                  <a:srgbClr val="FFFF00"/>
                </a:solidFill>
              </a:rPr>
              <a:t>Įsitraukimo sistema </a:t>
            </a:r>
            <a:endParaRPr lang="en-US" sz="1800" i="1" dirty="0">
              <a:solidFill>
                <a:schemeClr val="tx1"/>
              </a:solidFill>
            </a:endParaRPr>
          </a:p>
        </p:txBody>
      </p:sp>
      <p:sp>
        <p:nvSpPr>
          <p:cNvPr id="115" name="Title 1"/>
          <p:cNvSpPr txBox="1">
            <a:spLocks/>
          </p:cNvSpPr>
          <p:nvPr/>
        </p:nvSpPr>
        <p:spPr>
          <a:xfrm>
            <a:off x="514160" y="4402776"/>
            <a:ext cx="1631879" cy="353943"/>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defPPr>
              <a:defRPr lang="en-US"/>
            </a:defPPr>
            <a:lvl1pPr algn="ctr" eaLnBrk="0" fontAlgn="base" hangingPunct="0">
              <a:spcBef>
                <a:spcPct val="0"/>
              </a:spcBef>
              <a:spcAft>
                <a:spcPct val="0"/>
              </a:spcAft>
              <a:defRPr sz="1600">
                <a:solidFill>
                  <a:srgbClr val="C9F2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lt-LT" sz="2000" i="1" dirty="0" smtClean="0">
                <a:solidFill>
                  <a:srgbClr val="FFFF00"/>
                </a:solidFill>
              </a:rPr>
              <a:t>Įrašų sistema</a:t>
            </a:r>
            <a:endParaRPr lang="en-US" sz="2000" i="1" dirty="0">
              <a:solidFill>
                <a:srgbClr val="FFFF00"/>
              </a:solidFill>
            </a:endParaRPr>
          </a:p>
        </p:txBody>
      </p:sp>
      <p:sp>
        <p:nvSpPr>
          <p:cNvPr id="151" name="Freeform 154"/>
          <p:cNvSpPr>
            <a:spLocks/>
          </p:cNvSpPr>
          <p:nvPr/>
        </p:nvSpPr>
        <p:spPr bwMode="auto">
          <a:xfrm>
            <a:off x="2352153" y="4619529"/>
            <a:ext cx="705221" cy="804713"/>
          </a:xfrm>
          <a:custGeom>
            <a:avLst/>
            <a:gdLst>
              <a:gd name="T0" fmla="*/ 1701 w 2410"/>
              <a:gd name="T1" fmla="*/ 4 h 2750"/>
              <a:gd name="T2" fmla="*/ 1875 w 2410"/>
              <a:gd name="T3" fmla="*/ 18 h 2750"/>
              <a:gd name="T4" fmla="*/ 2040 w 2410"/>
              <a:gd name="T5" fmla="*/ 47 h 2750"/>
              <a:gd name="T6" fmla="*/ 2187 w 2410"/>
              <a:gd name="T7" fmla="*/ 92 h 2750"/>
              <a:gd name="T8" fmla="*/ 2304 w 2410"/>
              <a:gd name="T9" fmla="*/ 155 h 2750"/>
              <a:gd name="T10" fmla="*/ 2381 w 2410"/>
              <a:gd name="T11" fmla="*/ 236 h 2750"/>
              <a:gd name="T12" fmla="*/ 2410 w 2410"/>
              <a:gd name="T13" fmla="*/ 338 h 2750"/>
              <a:gd name="T14" fmla="*/ 2410 w 2410"/>
              <a:gd name="T15" fmla="*/ 388 h 2750"/>
              <a:gd name="T16" fmla="*/ 2410 w 2410"/>
              <a:gd name="T17" fmla="*/ 498 h 2750"/>
              <a:gd name="T18" fmla="*/ 2410 w 2410"/>
              <a:gd name="T19" fmla="*/ 652 h 2750"/>
              <a:gd name="T20" fmla="*/ 2410 w 2410"/>
              <a:gd name="T21" fmla="*/ 1067 h 2750"/>
              <a:gd name="T22" fmla="*/ 2410 w 2410"/>
              <a:gd name="T23" fmla="*/ 1225 h 2750"/>
              <a:gd name="T24" fmla="*/ 2410 w 2410"/>
              <a:gd name="T25" fmla="*/ 1344 h 2750"/>
              <a:gd name="T26" fmla="*/ 2410 w 2410"/>
              <a:gd name="T27" fmla="*/ 1405 h 2750"/>
              <a:gd name="T28" fmla="*/ 2400 w 2410"/>
              <a:gd name="T29" fmla="*/ 1460 h 2750"/>
              <a:gd name="T30" fmla="*/ 2316 w 2410"/>
              <a:gd name="T31" fmla="*/ 1554 h 2750"/>
              <a:gd name="T32" fmla="*/ 2163 w 2410"/>
              <a:gd name="T33" fmla="*/ 1639 h 2750"/>
              <a:gd name="T34" fmla="*/ 1956 w 2410"/>
              <a:gd name="T35" fmla="*/ 1695 h 2750"/>
              <a:gd name="T36" fmla="*/ 1875 w 2410"/>
              <a:gd name="T37" fmla="*/ 1766 h 2750"/>
              <a:gd name="T38" fmla="*/ 1829 w 2410"/>
              <a:gd name="T39" fmla="*/ 1845 h 2750"/>
              <a:gd name="T40" fmla="*/ 1802 w 2410"/>
              <a:gd name="T41" fmla="*/ 2006 h 2750"/>
              <a:gd name="T42" fmla="*/ 1865 w 2410"/>
              <a:gd name="T43" fmla="*/ 2075 h 2750"/>
              <a:gd name="T44" fmla="*/ 1875 w 2410"/>
              <a:gd name="T45" fmla="*/ 2166 h 2750"/>
              <a:gd name="T46" fmla="*/ 1829 w 2410"/>
              <a:gd name="T47" fmla="*/ 2244 h 2750"/>
              <a:gd name="T48" fmla="*/ 1008 w 2410"/>
              <a:gd name="T49" fmla="*/ 2738 h 2750"/>
              <a:gd name="T50" fmla="*/ 939 w 2410"/>
              <a:gd name="T51" fmla="*/ 2750 h 2750"/>
              <a:gd name="T52" fmla="*/ 870 w 2410"/>
              <a:gd name="T53" fmla="*/ 2738 h 2750"/>
              <a:gd name="T54" fmla="*/ 49 w 2410"/>
              <a:gd name="T55" fmla="*/ 2244 h 2750"/>
              <a:gd name="T56" fmla="*/ 3 w 2410"/>
              <a:gd name="T57" fmla="*/ 2166 h 2750"/>
              <a:gd name="T58" fmla="*/ 13 w 2410"/>
              <a:gd name="T59" fmla="*/ 2075 h 2750"/>
              <a:gd name="T60" fmla="*/ 76 w 2410"/>
              <a:gd name="T61" fmla="*/ 2006 h 2750"/>
              <a:gd name="T62" fmla="*/ 49 w 2410"/>
              <a:gd name="T63" fmla="*/ 1844 h 2750"/>
              <a:gd name="T64" fmla="*/ 3 w 2410"/>
              <a:gd name="T65" fmla="*/ 1766 h 2750"/>
              <a:gd name="T66" fmla="*/ 13 w 2410"/>
              <a:gd name="T67" fmla="*/ 1676 h 2750"/>
              <a:gd name="T68" fmla="*/ 76 w 2410"/>
              <a:gd name="T69" fmla="*/ 1606 h 2750"/>
              <a:gd name="T70" fmla="*/ 49 w 2410"/>
              <a:gd name="T71" fmla="*/ 1445 h 2750"/>
              <a:gd name="T72" fmla="*/ 3 w 2410"/>
              <a:gd name="T73" fmla="*/ 1367 h 2750"/>
              <a:gd name="T74" fmla="*/ 13 w 2410"/>
              <a:gd name="T75" fmla="*/ 1276 h 2750"/>
              <a:gd name="T76" fmla="*/ 77 w 2410"/>
              <a:gd name="T77" fmla="*/ 1207 h 2750"/>
              <a:gd name="T78" fmla="*/ 761 w 2410"/>
              <a:gd name="T79" fmla="*/ 728 h 2750"/>
              <a:gd name="T80" fmla="*/ 761 w 2410"/>
              <a:gd name="T81" fmla="*/ 650 h 2750"/>
              <a:gd name="T82" fmla="*/ 761 w 2410"/>
              <a:gd name="T83" fmla="*/ 429 h 2750"/>
              <a:gd name="T84" fmla="*/ 765 w 2410"/>
              <a:gd name="T85" fmla="*/ 301 h 2750"/>
              <a:gd name="T86" fmla="*/ 811 w 2410"/>
              <a:gd name="T87" fmla="*/ 207 h 2750"/>
              <a:gd name="T88" fmla="*/ 903 w 2410"/>
              <a:gd name="T89" fmla="*/ 132 h 2750"/>
              <a:gd name="T90" fmla="*/ 1031 w 2410"/>
              <a:gd name="T91" fmla="*/ 76 h 2750"/>
              <a:gd name="T92" fmla="*/ 1184 w 2410"/>
              <a:gd name="T93" fmla="*/ 37 h 2750"/>
              <a:gd name="T94" fmla="*/ 1354 w 2410"/>
              <a:gd name="T95" fmla="*/ 12 h 2750"/>
              <a:gd name="T96" fmla="*/ 1528 w 2410"/>
              <a:gd name="T97" fmla="*/ 1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0" h="2750">
                <a:moveTo>
                  <a:pt x="1586" y="0"/>
                </a:moveTo>
                <a:lnTo>
                  <a:pt x="1643" y="1"/>
                </a:lnTo>
                <a:lnTo>
                  <a:pt x="1701" y="4"/>
                </a:lnTo>
                <a:lnTo>
                  <a:pt x="1760" y="6"/>
                </a:lnTo>
                <a:lnTo>
                  <a:pt x="1818" y="12"/>
                </a:lnTo>
                <a:lnTo>
                  <a:pt x="1875" y="18"/>
                </a:lnTo>
                <a:lnTo>
                  <a:pt x="1932" y="27"/>
                </a:lnTo>
                <a:lnTo>
                  <a:pt x="1987" y="37"/>
                </a:lnTo>
                <a:lnTo>
                  <a:pt x="2040" y="47"/>
                </a:lnTo>
                <a:lnTo>
                  <a:pt x="2091" y="61"/>
                </a:lnTo>
                <a:lnTo>
                  <a:pt x="2141" y="76"/>
                </a:lnTo>
                <a:lnTo>
                  <a:pt x="2187" y="92"/>
                </a:lnTo>
                <a:lnTo>
                  <a:pt x="2229" y="112"/>
                </a:lnTo>
                <a:lnTo>
                  <a:pt x="2269" y="132"/>
                </a:lnTo>
                <a:lnTo>
                  <a:pt x="2304" y="155"/>
                </a:lnTo>
                <a:lnTo>
                  <a:pt x="2336" y="180"/>
                </a:lnTo>
                <a:lnTo>
                  <a:pt x="2361" y="207"/>
                </a:lnTo>
                <a:lnTo>
                  <a:pt x="2381" y="236"/>
                </a:lnTo>
                <a:lnTo>
                  <a:pt x="2397" y="267"/>
                </a:lnTo>
                <a:lnTo>
                  <a:pt x="2407" y="301"/>
                </a:lnTo>
                <a:lnTo>
                  <a:pt x="2410" y="338"/>
                </a:lnTo>
                <a:lnTo>
                  <a:pt x="2410" y="346"/>
                </a:lnTo>
                <a:lnTo>
                  <a:pt x="2410" y="363"/>
                </a:lnTo>
                <a:lnTo>
                  <a:pt x="2410" y="388"/>
                </a:lnTo>
                <a:lnTo>
                  <a:pt x="2410" y="419"/>
                </a:lnTo>
                <a:lnTo>
                  <a:pt x="2410" y="456"/>
                </a:lnTo>
                <a:lnTo>
                  <a:pt x="2410" y="498"/>
                </a:lnTo>
                <a:lnTo>
                  <a:pt x="2410" y="546"/>
                </a:lnTo>
                <a:lnTo>
                  <a:pt x="2410" y="598"/>
                </a:lnTo>
                <a:lnTo>
                  <a:pt x="2410" y="652"/>
                </a:lnTo>
                <a:lnTo>
                  <a:pt x="2410" y="709"/>
                </a:lnTo>
                <a:lnTo>
                  <a:pt x="2410" y="1009"/>
                </a:lnTo>
                <a:lnTo>
                  <a:pt x="2410" y="1067"/>
                </a:lnTo>
                <a:lnTo>
                  <a:pt x="2410" y="1122"/>
                </a:lnTo>
                <a:lnTo>
                  <a:pt x="2410" y="1176"/>
                </a:lnTo>
                <a:lnTo>
                  <a:pt x="2410" y="1225"/>
                </a:lnTo>
                <a:lnTo>
                  <a:pt x="2410" y="1270"/>
                </a:lnTo>
                <a:lnTo>
                  <a:pt x="2410" y="1310"/>
                </a:lnTo>
                <a:lnTo>
                  <a:pt x="2410" y="1344"/>
                </a:lnTo>
                <a:lnTo>
                  <a:pt x="2410" y="1371"/>
                </a:lnTo>
                <a:lnTo>
                  <a:pt x="2410" y="1392"/>
                </a:lnTo>
                <a:lnTo>
                  <a:pt x="2410" y="1405"/>
                </a:lnTo>
                <a:lnTo>
                  <a:pt x="2410" y="1410"/>
                </a:lnTo>
                <a:lnTo>
                  <a:pt x="2408" y="1435"/>
                </a:lnTo>
                <a:lnTo>
                  <a:pt x="2400" y="1460"/>
                </a:lnTo>
                <a:lnTo>
                  <a:pt x="2386" y="1481"/>
                </a:lnTo>
                <a:lnTo>
                  <a:pt x="2354" y="1519"/>
                </a:lnTo>
                <a:lnTo>
                  <a:pt x="2316" y="1554"/>
                </a:lnTo>
                <a:lnTo>
                  <a:pt x="2271" y="1585"/>
                </a:lnTo>
                <a:lnTo>
                  <a:pt x="2219" y="1613"/>
                </a:lnTo>
                <a:lnTo>
                  <a:pt x="2163" y="1639"/>
                </a:lnTo>
                <a:lnTo>
                  <a:pt x="2100" y="1660"/>
                </a:lnTo>
                <a:lnTo>
                  <a:pt x="2031" y="1680"/>
                </a:lnTo>
                <a:lnTo>
                  <a:pt x="1956" y="1695"/>
                </a:lnTo>
                <a:lnTo>
                  <a:pt x="1876" y="1708"/>
                </a:lnTo>
                <a:lnTo>
                  <a:pt x="1878" y="1735"/>
                </a:lnTo>
                <a:lnTo>
                  <a:pt x="1875" y="1766"/>
                </a:lnTo>
                <a:lnTo>
                  <a:pt x="1865" y="1795"/>
                </a:lnTo>
                <a:lnTo>
                  <a:pt x="1849" y="1821"/>
                </a:lnTo>
                <a:lnTo>
                  <a:pt x="1829" y="1845"/>
                </a:lnTo>
                <a:lnTo>
                  <a:pt x="1802" y="1865"/>
                </a:lnTo>
                <a:lnTo>
                  <a:pt x="1685" y="1935"/>
                </a:lnTo>
                <a:lnTo>
                  <a:pt x="1802" y="2006"/>
                </a:lnTo>
                <a:lnTo>
                  <a:pt x="1829" y="2025"/>
                </a:lnTo>
                <a:lnTo>
                  <a:pt x="1849" y="2048"/>
                </a:lnTo>
                <a:lnTo>
                  <a:pt x="1865" y="2075"/>
                </a:lnTo>
                <a:lnTo>
                  <a:pt x="1875" y="2104"/>
                </a:lnTo>
                <a:lnTo>
                  <a:pt x="1878" y="2134"/>
                </a:lnTo>
                <a:lnTo>
                  <a:pt x="1875" y="2166"/>
                </a:lnTo>
                <a:lnTo>
                  <a:pt x="1865" y="2195"/>
                </a:lnTo>
                <a:lnTo>
                  <a:pt x="1849" y="2221"/>
                </a:lnTo>
                <a:lnTo>
                  <a:pt x="1829" y="2244"/>
                </a:lnTo>
                <a:lnTo>
                  <a:pt x="1802" y="2264"/>
                </a:lnTo>
                <a:lnTo>
                  <a:pt x="1033" y="2724"/>
                </a:lnTo>
                <a:lnTo>
                  <a:pt x="1008" y="2738"/>
                </a:lnTo>
                <a:lnTo>
                  <a:pt x="984" y="2745"/>
                </a:lnTo>
                <a:lnTo>
                  <a:pt x="960" y="2749"/>
                </a:lnTo>
                <a:lnTo>
                  <a:pt x="939" y="2750"/>
                </a:lnTo>
                <a:lnTo>
                  <a:pt x="918" y="2749"/>
                </a:lnTo>
                <a:lnTo>
                  <a:pt x="895" y="2745"/>
                </a:lnTo>
                <a:lnTo>
                  <a:pt x="870" y="2738"/>
                </a:lnTo>
                <a:lnTo>
                  <a:pt x="845" y="2724"/>
                </a:lnTo>
                <a:lnTo>
                  <a:pt x="76" y="2264"/>
                </a:lnTo>
                <a:lnTo>
                  <a:pt x="49" y="2244"/>
                </a:lnTo>
                <a:lnTo>
                  <a:pt x="29" y="2221"/>
                </a:lnTo>
                <a:lnTo>
                  <a:pt x="13" y="2195"/>
                </a:lnTo>
                <a:lnTo>
                  <a:pt x="3" y="2166"/>
                </a:lnTo>
                <a:lnTo>
                  <a:pt x="0" y="2134"/>
                </a:lnTo>
                <a:lnTo>
                  <a:pt x="3" y="2104"/>
                </a:lnTo>
                <a:lnTo>
                  <a:pt x="13" y="2075"/>
                </a:lnTo>
                <a:lnTo>
                  <a:pt x="29" y="2048"/>
                </a:lnTo>
                <a:lnTo>
                  <a:pt x="49" y="2025"/>
                </a:lnTo>
                <a:lnTo>
                  <a:pt x="76" y="2006"/>
                </a:lnTo>
                <a:lnTo>
                  <a:pt x="194" y="1935"/>
                </a:lnTo>
                <a:lnTo>
                  <a:pt x="76" y="1865"/>
                </a:lnTo>
                <a:lnTo>
                  <a:pt x="49" y="1844"/>
                </a:lnTo>
                <a:lnTo>
                  <a:pt x="29" y="1821"/>
                </a:lnTo>
                <a:lnTo>
                  <a:pt x="13" y="1795"/>
                </a:lnTo>
                <a:lnTo>
                  <a:pt x="3" y="1766"/>
                </a:lnTo>
                <a:lnTo>
                  <a:pt x="0" y="1735"/>
                </a:lnTo>
                <a:lnTo>
                  <a:pt x="3" y="1705"/>
                </a:lnTo>
                <a:lnTo>
                  <a:pt x="13" y="1676"/>
                </a:lnTo>
                <a:lnTo>
                  <a:pt x="29" y="1649"/>
                </a:lnTo>
                <a:lnTo>
                  <a:pt x="49" y="1625"/>
                </a:lnTo>
                <a:lnTo>
                  <a:pt x="76" y="1606"/>
                </a:lnTo>
                <a:lnTo>
                  <a:pt x="194" y="1536"/>
                </a:lnTo>
                <a:lnTo>
                  <a:pt x="76" y="1464"/>
                </a:lnTo>
                <a:lnTo>
                  <a:pt x="49" y="1445"/>
                </a:lnTo>
                <a:lnTo>
                  <a:pt x="29" y="1422"/>
                </a:lnTo>
                <a:lnTo>
                  <a:pt x="13" y="1396"/>
                </a:lnTo>
                <a:lnTo>
                  <a:pt x="3" y="1367"/>
                </a:lnTo>
                <a:lnTo>
                  <a:pt x="0" y="1335"/>
                </a:lnTo>
                <a:lnTo>
                  <a:pt x="3" y="1305"/>
                </a:lnTo>
                <a:lnTo>
                  <a:pt x="13" y="1276"/>
                </a:lnTo>
                <a:lnTo>
                  <a:pt x="29" y="1249"/>
                </a:lnTo>
                <a:lnTo>
                  <a:pt x="50" y="1226"/>
                </a:lnTo>
                <a:lnTo>
                  <a:pt x="77" y="1207"/>
                </a:lnTo>
                <a:lnTo>
                  <a:pt x="761" y="796"/>
                </a:lnTo>
                <a:lnTo>
                  <a:pt x="761" y="732"/>
                </a:lnTo>
                <a:lnTo>
                  <a:pt x="761" y="728"/>
                </a:lnTo>
                <a:lnTo>
                  <a:pt x="761" y="717"/>
                </a:lnTo>
                <a:lnTo>
                  <a:pt x="761" y="676"/>
                </a:lnTo>
                <a:lnTo>
                  <a:pt x="761" y="650"/>
                </a:lnTo>
                <a:lnTo>
                  <a:pt x="761" y="618"/>
                </a:lnTo>
                <a:lnTo>
                  <a:pt x="761" y="466"/>
                </a:lnTo>
                <a:lnTo>
                  <a:pt x="761" y="429"/>
                </a:lnTo>
                <a:lnTo>
                  <a:pt x="761" y="398"/>
                </a:lnTo>
                <a:lnTo>
                  <a:pt x="761" y="338"/>
                </a:lnTo>
                <a:lnTo>
                  <a:pt x="765" y="301"/>
                </a:lnTo>
                <a:lnTo>
                  <a:pt x="775" y="267"/>
                </a:lnTo>
                <a:lnTo>
                  <a:pt x="789" y="236"/>
                </a:lnTo>
                <a:lnTo>
                  <a:pt x="811" y="207"/>
                </a:lnTo>
                <a:lnTo>
                  <a:pt x="836" y="180"/>
                </a:lnTo>
                <a:lnTo>
                  <a:pt x="868" y="155"/>
                </a:lnTo>
                <a:lnTo>
                  <a:pt x="903" y="132"/>
                </a:lnTo>
                <a:lnTo>
                  <a:pt x="941" y="112"/>
                </a:lnTo>
                <a:lnTo>
                  <a:pt x="985" y="92"/>
                </a:lnTo>
                <a:lnTo>
                  <a:pt x="1031" y="76"/>
                </a:lnTo>
                <a:lnTo>
                  <a:pt x="1079" y="61"/>
                </a:lnTo>
                <a:lnTo>
                  <a:pt x="1131" y="47"/>
                </a:lnTo>
                <a:lnTo>
                  <a:pt x="1184" y="37"/>
                </a:lnTo>
                <a:lnTo>
                  <a:pt x="1240" y="27"/>
                </a:lnTo>
                <a:lnTo>
                  <a:pt x="1297" y="18"/>
                </a:lnTo>
                <a:lnTo>
                  <a:pt x="1354" y="12"/>
                </a:lnTo>
                <a:lnTo>
                  <a:pt x="1412" y="6"/>
                </a:lnTo>
                <a:lnTo>
                  <a:pt x="1470" y="4"/>
                </a:lnTo>
                <a:lnTo>
                  <a:pt x="1528" y="1"/>
                </a:lnTo>
                <a:lnTo>
                  <a:pt x="1586" y="0"/>
                </a:lnTo>
                <a:close/>
              </a:path>
            </a:pathLst>
          </a:custGeom>
          <a:solidFill>
            <a:srgbClr val="727778">
              <a:alpha val="38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82" name="Straight Arrow Connector 181"/>
          <p:cNvCxnSpPr/>
          <p:nvPr/>
        </p:nvCxnSpPr>
        <p:spPr bwMode="auto">
          <a:xfrm flipH="1">
            <a:off x="5684377" y="3669546"/>
            <a:ext cx="1027309" cy="362498"/>
          </a:xfrm>
          <a:prstGeom prst="straightConnector1">
            <a:avLst/>
          </a:prstGeom>
          <a:noFill/>
          <a:ln w="63500" cmpd="sng">
            <a:gradFill flip="none" rotWithShape="1">
              <a:gsLst>
                <a:gs pos="60000">
                  <a:srgbClr val="FFC000"/>
                </a:gs>
                <a:gs pos="0">
                  <a:schemeClr val="accent4">
                    <a:lumMod val="40000"/>
                    <a:lumOff val="60000"/>
                    <a:alpha val="0"/>
                  </a:schemeClr>
                </a:gs>
              </a:gsLst>
              <a:lin ang="9600000" scaled="0"/>
              <a:tileRect/>
            </a:gradFill>
            <a:headEnd type="triangle" w="med" len="med"/>
            <a:tailEnd type="none" w="med" len="med"/>
          </a:ln>
        </p:spPr>
        <p:style>
          <a:lnRef idx="2">
            <a:schemeClr val="accent3"/>
          </a:lnRef>
          <a:fillRef idx="1">
            <a:schemeClr val="lt1"/>
          </a:fillRef>
          <a:effectRef idx="0">
            <a:schemeClr val="accent3"/>
          </a:effectRef>
          <a:fontRef idx="minor">
            <a:schemeClr val="dk1"/>
          </a:fontRef>
        </p:style>
      </p:cxnSp>
      <p:sp>
        <p:nvSpPr>
          <p:cNvPr id="74" name="Freeform 73"/>
          <p:cNvSpPr/>
          <p:nvPr/>
        </p:nvSpPr>
        <p:spPr bwMode="auto">
          <a:xfrm>
            <a:off x="6971205" y="3247577"/>
            <a:ext cx="135974" cy="108863"/>
          </a:xfrm>
          <a:custGeom>
            <a:avLst/>
            <a:gdLst>
              <a:gd name="connsiteX0" fmla="*/ 67987 w 135974"/>
              <a:gd name="connsiteY0" fmla="*/ 0 h 108863"/>
              <a:gd name="connsiteX1" fmla="*/ 135974 w 135974"/>
              <a:gd name="connsiteY1" fmla="*/ 50261 h 108863"/>
              <a:gd name="connsiteX2" fmla="*/ 67987 w 135974"/>
              <a:gd name="connsiteY2" fmla="*/ 100522 h 108863"/>
              <a:gd name="connsiteX3" fmla="*/ 41524 w 135974"/>
              <a:gd name="connsiteY3" fmla="*/ 96572 h 108863"/>
              <a:gd name="connsiteX4" fmla="*/ 40831 w 135974"/>
              <a:gd name="connsiteY4" fmla="*/ 96227 h 108863"/>
              <a:gd name="connsiteX5" fmla="*/ 10906 w 135974"/>
              <a:gd name="connsiteY5" fmla="*/ 108863 h 108863"/>
              <a:gd name="connsiteX6" fmla="*/ 23074 w 135974"/>
              <a:gd name="connsiteY6" fmla="*/ 87376 h 108863"/>
              <a:gd name="connsiteX7" fmla="*/ 19913 w 135974"/>
              <a:gd name="connsiteY7" fmla="*/ 85801 h 108863"/>
              <a:gd name="connsiteX8" fmla="*/ 0 w 135974"/>
              <a:gd name="connsiteY8" fmla="*/ 50261 h 108863"/>
              <a:gd name="connsiteX9" fmla="*/ 67987 w 135974"/>
              <a:gd name="connsiteY9" fmla="*/ 0 h 10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974" h="108863">
                <a:moveTo>
                  <a:pt x="67987" y="0"/>
                </a:moveTo>
                <a:cubicBezTo>
                  <a:pt x="105535" y="0"/>
                  <a:pt x="135974" y="22503"/>
                  <a:pt x="135974" y="50261"/>
                </a:cubicBezTo>
                <a:cubicBezTo>
                  <a:pt x="135974" y="78019"/>
                  <a:pt x="105535" y="100522"/>
                  <a:pt x="67987" y="100522"/>
                </a:cubicBezTo>
                <a:cubicBezTo>
                  <a:pt x="58600" y="100522"/>
                  <a:pt x="49658" y="99116"/>
                  <a:pt x="41524" y="96572"/>
                </a:cubicBezTo>
                <a:lnTo>
                  <a:pt x="40831" y="96227"/>
                </a:lnTo>
                <a:lnTo>
                  <a:pt x="10906" y="108863"/>
                </a:lnTo>
                <a:lnTo>
                  <a:pt x="23074" y="87376"/>
                </a:lnTo>
                <a:lnTo>
                  <a:pt x="19913" y="85801"/>
                </a:lnTo>
                <a:cubicBezTo>
                  <a:pt x="7610" y="76705"/>
                  <a:pt x="0" y="64140"/>
                  <a:pt x="0" y="50261"/>
                </a:cubicBezTo>
                <a:cubicBezTo>
                  <a:pt x="0" y="22503"/>
                  <a:pt x="30439" y="0"/>
                  <a:pt x="67987" y="0"/>
                </a:cubicBezTo>
                <a:close/>
              </a:path>
            </a:pathLst>
          </a:custGeom>
          <a:solidFill>
            <a:schemeClr val="tx1">
              <a:alpha val="7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0"/>
              </a:spcBef>
              <a:spcAft>
                <a:spcPct val="0"/>
              </a:spcAft>
            </a:pPr>
            <a:endParaRPr lang="en-US" sz="1400" b="1" dirty="0">
              <a:solidFill>
                <a:srgbClr val="000000"/>
              </a:solidFill>
            </a:endParaRPr>
          </a:p>
        </p:txBody>
      </p:sp>
      <p:grpSp>
        <p:nvGrpSpPr>
          <p:cNvPr id="148" name="Group 147"/>
          <p:cNvGrpSpPr>
            <a:grpSpLocks noChangeAspect="1"/>
          </p:cNvGrpSpPr>
          <p:nvPr/>
        </p:nvGrpSpPr>
        <p:grpSpPr>
          <a:xfrm>
            <a:off x="7000759" y="3374589"/>
            <a:ext cx="197488" cy="505688"/>
            <a:chOff x="2187576" y="1884363"/>
            <a:chExt cx="209550" cy="536575"/>
          </a:xfrm>
        </p:grpSpPr>
        <p:sp>
          <p:nvSpPr>
            <p:cNvPr id="149" name="Freeform 6"/>
            <p:cNvSpPr>
              <a:spLocks/>
            </p:cNvSpPr>
            <p:nvPr/>
          </p:nvSpPr>
          <p:spPr bwMode="auto">
            <a:xfrm>
              <a:off x="2187576" y="1884363"/>
              <a:ext cx="209550" cy="536575"/>
            </a:xfrm>
            <a:custGeom>
              <a:avLst/>
              <a:gdLst>
                <a:gd name="T0" fmla="*/ 508 w 928"/>
                <a:gd name="T1" fmla="*/ 4 h 2362"/>
                <a:gd name="T2" fmla="*/ 593 w 928"/>
                <a:gd name="T3" fmla="*/ 30 h 2362"/>
                <a:gd name="T4" fmla="*/ 665 w 928"/>
                <a:gd name="T5" fmla="*/ 77 h 2362"/>
                <a:gd name="T6" fmla="*/ 722 w 928"/>
                <a:gd name="T7" fmla="*/ 142 h 2362"/>
                <a:gd name="T8" fmla="*/ 759 w 928"/>
                <a:gd name="T9" fmla="*/ 220 h 2362"/>
                <a:gd name="T10" fmla="*/ 772 w 928"/>
                <a:gd name="T11" fmla="*/ 307 h 2362"/>
                <a:gd name="T12" fmla="*/ 760 w 928"/>
                <a:gd name="T13" fmla="*/ 397 h 2362"/>
                <a:gd name="T14" fmla="*/ 724 w 928"/>
                <a:gd name="T15" fmla="*/ 476 h 2362"/>
                <a:gd name="T16" fmla="*/ 772 w 928"/>
                <a:gd name="T17" fmla="*/ 501 h 2362"/>
                <a:gd name="T18" fmla="*/ 817 w 928"/>
                <a:gd name="T19" fmla="*/ 537 h 2362"/>
                <a:gd name="T20" fmla="*/ 855 w 928"/>
                <a:gd name="T21" fmla="*/ 583 h 2362"/>
                <a:gd name="T22" fmla="*/ 882 w 928"/>
                <a:gd name="T23" fmla="*/ 641 h 2362"/>
                <a:gd name="T24" fmla="*/ 897 w 928"/>
                <a:gd name="T25" fmla="*/ 713 h 2362"/>
                <a:gd name="T26" fmla="*/ 928 w 928"/>
                <a:gd name="T27" fmla="*/ 1184 h 2362"/>
                <a:gd name="T28" fmla="*/ 910 w 928"/>
                <a:gd name="T29" fmla="*/ 1248 h 2362"/>
                <a:gd name="T30" fmla="*/ 874 w 928"/>
                <a:gd name="T31" fmla="*/ 1304 h 2362"/>
                <a:gd name="T32" fmla="*/ 824 w 928"/>
                <a:gd name="T33" fmla="*/ 1342 h 2362"/>
                <a:gd name="T34" fmla="*/ 790 w 928"/>
                <a:gd name="T35" fmla="*/ 2218 h 2362"/>
                <a:gd name="T36" fmla="*/ 766 w 928"/>
                <a:gd name="T37" fmla="*/ 2275 h 2362"/>
                <a:gd name="T38" fmla="*/ 726 w 928"/>
                <a:gd name="T39" fmla="*/ 2321 h 2362"/>
                <a:gd name="T40" fmla="*/ 673 w 928"/>
                <a:gd name="T41" fmla="*/ 2351 h 2362"/>
                <a:gd name="T42" fmla="*/ 612 w 928"/>
                <a:gd name="T43" fmla="*/ 2362 h 2362"/>
                <a:gd name="T44" fmla="*/ 539 w 928"/>
                <a:gd name="T45" fmla="*/ 2360 h 2362"/>
                <a:gd name="T46" fmla="*/ 487 w 928"/>
                <a:gd name="T47" fmla="*/ 2343 h 2362"/>
                <a:gd name="T48" fmla="*/ 441 w 928"/>
                <a:gd name="T49" fmla="*/ 2343 h 2362"/>
                <a:gd name="T50" fmla="*/ 389 w 928"/>
                <a:gd name="T51" fmla="*/ 2360 h 2362"/>
                <a:gd name="T52" fmla="*/ 316 w 928"/>
                <a:gd name="T53" fmla="*/ 2362 h 2362"/>
                <a:gd name="T54" fmla="*/ 255 w 928"/>
                <a:gd name="T55" fmla="*/ 2351 h 2362"/>
                <a:gd name="T56" fmla="*/ 202 w 928"/>
                <a:gd name="T57" fmla="*/ 2322 h 2362"/>
                <a:gd name="T58" fmla="*/ 162 w 928"/>
                <a:gd name="T59" fmla="*/ 2276 h 2362"/>
                <a:gd name="T60" fmla="*/ 138 w 928"/>
                <a:gd name="T61" fmla="*/ 2219 h 2362"/>
                <a:gd name="T62" fmla="*/ 104 w 928"/>
                <a:gd name="T63" fmla="*/ 1342 h 2362"/>
                <a:gd name="T64" fmla="*/ 54 w 928"/>
                <a:gd name="T65" fmla="*/ 1304 h 2362"/>
                <a:gd name="T66" fmla="*/ 18 w 928"/>
                <a:gd name="T67" fmla="*/ 1248 h 2362"/>
                <a:gd name="T68" fmla="*/ 0 w 928"/>
                <a:gd name="T69" fmla="*/ 1184 h 2362"/>
                <a:gd name="T70" fmla="*/ 31 w 928"/>
                <a:gd name="T71" fmla="*/ 714 h 2362"/>
                <a:gd name="T72" fmla="*/ 45 w 928"/>
                <a:gd name="T73" fmla="*/ 642 h 2362"/>
                <a:gd name="T74" fmla="*/ 73 w 928"/>
                <a:gd name="T75" fmla="*/ 583 h 2362"/>
                <a:gd name="T76" fmla="*/ 111 w 928"/>
                <a:gd name="T77" fmla="*/ 537 h 2362"/>
                <a:gd name="T78" fmla="*/ 156 w 928"/>
                <a:gd name="T79" fmla="*/ 502 h 2362"/>
                <a:gd name="T80" fmla="*/ 204 w 928"/>
                <a:gd name="T81" fmla="*/ 476 h 2362"/>
                <a:gd name="T82" fmla="*/ 168 w 928"/>
                <a:gd name="T83" fmla="*/ 397 h 2362"/>
                <a:gd name="T84" fmla="*/ 156 w 928"/>
                <a:gd name="T85" fmla="*/ 307 h 2362"/>
                <a:gd name="T86" fmla="*/ 169 w 928"/>
                <a:gd name="T87" fmla="*/ 220 h 2362"/>
                <a:gd name="T88" fmla="*/ 206 w 928"/>
                <a:gd name="T89" fmla="*/ 142 h 2362"/>
                <a:gd name="T90" fmla="*/ 262 w 928"/>
                <a:gd name="T91" fmla="*/ 77 h 2362"/>
                <a:gd name="T92" fmla="*/ 334 w 928"/>
                <a:gd name="T93" fmla="*/ 30 h 2362"/>
                <a:gd name="T94" fmla="*/ 418 w 928"/>
                <a:gd name="T95" fmla="*/ 4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8" h="2362">
                  <a:moveTo>
                    <a:pt x="463" y="0"/>
                  </a:moveTo>
                  <a:lnTo>
                    <a:pt x="508" y="4"/>
                  </a:lnTo>
                  <a:lnTo>
                    <a:pt x="552" y="14"/>
                  </a:lnTo>
                  <a:lnTo>
                    <a:pt x="593" y="30"/>
                  </a:lnTo>
                  <a:lnTo>
                    <a:pt x="631" y="51"/>
                  </a:lnTo>
                  <a:lnTo>
                    <a:pt x="665" y="77"/>
                  </a:lnTo>
                  <a:lnTo>
                    <a:pt x="695" y="107"/>
                  </a:lnTo>
                  <a:lnTo>
                    <a:pt x="722" y="142"/>
                  </a:lnTo>
                  <a:lnTo>
                    <a:pt x="743" y="180"/>
                  </a:lnTo>
                  <a:lnTo>
                    <a:pt x="759" y="220"/>
                  </a:lnTo>
                  <a:lnTo>
                    <a:pt x="768" y="263"/>
                  </a:lnTo>
                  <a:lnTo>
                    <a:pt x="772" y="307"/>
                  </a:lnTo>
                  <a:lnTo>
                    <a:pt x="769" y="354"/>
                  </a:lnTo>
                  <a:lnTo>
                    <a:pt x="760" y="397"/>
                  </a:lnTo>
                  <a:lnTo>
                    <a:pt x="745" y="438"/>
                  </a:lnTo>
                  <a:lnTo>
                    <a:pt x="724" y="476"/>
                  </a:lnTo>
                  <a:lnTo>
                    <a:pt x="748" y="488"/>
                  </a:lnTo>
                  <a:lnTo>
                    <a:pt x="772" y="501"/>
                  </a:lnTo>
                  <a:lnTo>
                    <a:pt x="796" y="518"/>
                  </a:lnTo>
                  <a:lnTo>
                    <a:pt x="817" y="537"/>
                  </a:lnTo>
                  <a:lnTo>
                    <a:pt x="837" y="559"/>
                  </a:lnTo>
                  <a:lnTo>
                    <a:pt x="855" y="583"/>
                  </a:lnTo>
                  <a:lnTo>
                    <a:pt x="871" y="611"/>
                  </a:lnTo>
                  <a:lnTo>
                    <a:pt x="882" y="641"/>
                  </a:lnTo>
                  <a:lnTo>
                    <a:pt x="892" y="675"/>
                  </a:lnTo>
                  <a:lnTo>
                    <a:pt x="897" y="713"/>
                  </a:lnTo>
                  <a:lnTo>
                    <a:pt x="928" y="1151"/>
                  </a:lnTo>
                  <a:lnTo>
                    <a:pt x="928" y="1184"/>
                  </a:lnTo>
                  <a:lnTo>
                    <a:pt x="921" y="1217"/>
                  </a:lnTo>
                  <a:lnTo>
                    <a:pt x="910" y="1248"/>
                  </a:lnTo>
                  <a:lnTo>
                    <a:pt x="894" y="1277"/>
                  </a:lnTo>
                  <a:lnTo>
                    <a:pt x="874" y="1304"/>
                  </a:lnTo>
                  <a:lnTo>
                    <a:pt x="851" y="1325"/>
                  </a:lnTo>
                  <a:lnTo>
                    <a:pt x="824" y="1342"/>
                  </a:lnTo>
                  <a:lnTo>
                    <a:pt x="795" y="2186"/>
                  </a:lnTo>
                  <a:lnTo>
                    <a:pt x="790" y="2218"/>
                  </a:lnTo>
                  <a:lnTo>
                    <a:pt x="781" y="2248"/>
                  </a:lnTo>
                  <a:lnTo>
                    <a:pt x="766" y="2275"/>
                  </a:lnTo>
                  <a:lnTo>
                    <a:pt x="748" y="2301"/>
                  </a:lnTo>
                  <a:lnTo>
                    <a:pt x="726" y="2321"/>
                  </a:lnTo>
                  <a:lnTo>
                    <a:pt x="701" y="2339"/>
                  </a:lnTo>
                  <a:lnTo>
                    <a:pt x="673" y="2351"/>
                  </a:lnTo>
                  <a:lnTo>
                    <a:pt x="644" y="2359"/>
                  </a:lnTo>
                  <a:lnTo>
                    <a:pt x="612" y="2362"/>
                  </a:lnTo>
                  <a:lnTo>
                    <a:pt x="566" y="2362"/>
                  </a:lnTo>
                  <a:lnTo>
                    <a:pt x="539" y="2360"/>
                  </a:lnTo>
                  <a:lnTo>
                    <a:pt x="513" y="2354"/>
                  </a:lnTo>
                  <a:lnTo>
                    <a:pt x="487" y="2343"/>
                  </a:lnTo>
                  <a:lnTo>
                    <a:pt x="464" y="2330"/>
                  </a:lnTo>
                  <a:lnTo>
                    <a:pt x="441" y="2343"/>
                  </a:lnTo>
                  <a:lnTo>
                    <a:pt x="415" y="2354"/>
                  </a:lnTo>
                  <a:lnTo>
                    <a:pt x="389" y="2360"/>
                  </a:lnTo>
                  <a:lnTo>
                    <a:pt x="362" y="2362"/>
                  </a:lnTo>
                  <a:lnTo>
                    <a:pt x="316" y="2362"/>
                  </a:lnTo>
                  <a:lnTo>
                    <a:pt x="284" y="2359"/>
                  </a:lnTo>
                  <a:lnTo>
                    <a:pt x="255" y="2351"/>
                  </a:lnTo>
                  <a:lnTo>
                    <a:pt x="227" y="2339"/>
                  </a:lnTo>
                  <a:lnTo>
                    <a:pt x="202" y="2322"/>
                  </a:lnTo>
                  <a:lnTo>
                    <a:pt x="180" y="2301"/>
                  </a:lnTo>
                  <a:lnTo>
                    <a:pt x="162" y="2276"/>
                  </a:lnTo>
                  <a:lnTo>
                    <a:pt x="147" y="2249"/>
                  </a:lnTo>
                  <a:lnTo>
                    <a:pt x="138" y="2219"/>
                  </a:lnTo>
                  <a:lnTo>
                    <a:pt x="133" y="2188"/>
                  </a:lnTo>
                  <a:lnTo>
                    <a:pt x="104" y="1342"/>
                  </a:lnTo>
                  <a:lnTo>
                    <a:pt x="78" y="1325"/>
                  </a:lnTo>
                  <a:lnTo>
                    <a:pt x="54" y="1304"/>
                  </a:lnTo>
                  <a:lnTo>
                    <a:pt x="34" y="1277"/>
                  </a:lnTo>
                  <a:lnTo>
                    <a:pt x="18" y="1248"/>
                  </a:lnTo>
                  <a:lnTo>
                    <a:pt x="7" y="1217"/>
                  </a:lnTo>
                  <a:lnTo>
                    <a:pt x="0" y="1184"/>
                  </a:lnTo>
                  <a:lnTo>
                    <a:pt x="0" y="1151"/>
                  </a:lnTo>
                  <a:lnTo>
                    <a:pt x="31" y="714"/>
                  </a:lnTo>
                  <a:lnTo>
                    <a:pt x="36" y="677"/>
                  </a:lnTo>
                  <a:lnTo>
                    <a:pt x="45" y="642"/>
                  </a:lnTo>
                  <a:lnTo>
                    <a:pt x="57" y="612"/>
                  </a:lnTo>
                  <a:lnTo>
                    <a:pt x="73" y="583"/>
                  </a:lnTo>
                  <a:lnTo>
                    <a:pt x="91" y="559"/>
                  </a:lnTo>
                  <a:lnTo>
                    <a:pt x="111" y="537"/>
                  </a:lnTo>
                  <a:lnTo>
                    <a:pt x="132" y="518"/>
                  </a:lnTo>
                  <a:lnTo>
                    <a:pt x="156" y="502"/>
                  </a:lnTo>
                  <a:lnTo>
                    <a:pt x="180" y="488"/>
                  </a:lnTo>
                  <a:lnTo>
                    <a:pt x="204" y="476"/>
                  </a:lnTo>
                  <a:lnTo>
                    <a:pt x="183" y="438"/>
                  </a:lnTo>
                  <a:lnTo>
                    <a:pt x="168" y="397"/>
                  </a:lnTo>
                  <a:lnTo>
                    <a:pt x="159" y="354"/>
                  </a:lnTo>
                  <a:lnTo>
                    <a:pt x="156" y="307"/>
                  </a:lnTo>
                  <a:lnTo>
                    <a:pt x="160" y="263"/>
                  </a:lnTo>
                  <a:lnTo>
                    <a:pt x="169" y="220"/>
                  </a:lnTo>
                  <a:lnTo>
                    <a:pt x="185" y="180"/>
                  </a:lnTo>
                  <a:lnTo>
                    <a:pt x="206" y="142"/>
                  </a:lnTo>
                  <a:lnTo>
                    <a:pt x="233" y="107"/>
                  </a:lnTo>
                  <a:lnTo>
                    <a:pt x="262" y="77"/>
                  </a:lnTo>
                  <a:lnTo>
                    <a:pt x="297" y="51"/>
                  </a:lnTo>
                  <a:lnTo>
                    <a:pt x="334" y="30"/>
                  </a:lnTo>
                  <a:lnTo>
                    <a:pt x="375" y="14"/>
                  </a:lnTo>
                  <a:lnTo>
                    <a:pt x="418" y="4"/>
                  </a:lnTo>
                  <a:lnTo>
                    <a:pt x="463"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7"/>
            <p:cNvSpPr>
              <a:spLocks noEditPoints="1"/>
            </p:cNvSpPr>
            <p:nvPr/>
          </p:nvSpPr>
          <p:spPr bwMode="auto">
            <a:xfrm>
              <a:off x="2212976" y="1909763"/>
              <a:ext cx="158750" cy="485775"/>
            </a:xfrm>
            <a:custGeom>
              <a:avLst/>
              <a:gdLst>
                <a:gd name="T0" fmla="*/ 372 w 704"/>
                <a:gd name="T1" fmla="*/ 448 h 2136"/>
                <a:gd name="T2" fmla="*/ 425 w 704"/>
                <a:gd name="T3" fmla="*/ 449 h 2136"/>
                <a:gd name="T4" fmla="*/ 485 w 704"/>
                <a:gd name="T5" fmla="*/ 452 h 2136"/>
                <a:gd name="T6" fmla="*/ 539 w 704"/>
                <a:gd name="T7" fmla="*/ 460 h 2136"/>
                <a:gd name="T8" fmla="*/ 573 w 704"/>
                <a:gd name="T9" fmla="*/ 469 h 2136"/>
                <a:gd name="T10" fmla="*/ 608 w 704"/>
                <a:gd name="T11" fmla="*/ 488 h 2136"/>
                <a:gd name="T12" fmla="*/ 638 w 704"/>
                <a:gd name="T13" fmla="*/ 517 h 2136"/>
                <a:gd name="T14" fmla="*/ 662 w 704"/>
                <a:gd name="T15" fmla="*/ 557 h 2136"/>
                <a:gd name="T16" fmla="*/ 673 w 704"/>
                <a:gd name="T17" fmla="*/ 610 h 2136"/>
                <a:gd name="T18" fmla="*/ 704 w 704"/>
                <a:gd name="T19" fmla="*/ 1063 h 2136"/>
                <a:gd name="T20" fmla="*/ 693 w 704"/>
                <a:gd name="T21" fmla="*/ 1094 h 2136"/>
                <a:gd name="T22" fmla="*/ 671 w 704"/>
                <a:gd name="T23" fmla="*/ 1121 h 2136"/>
                <a:gd name="T24" fmla="*/ 639 w 704"/>
                <a:gd name="T25" fmla="*/ 1137 h 2136"/>
                <a:gd name="T26" fmla="*/ 602 w 704"/>
                <a:gd name="T27" fmla="*/ 1139 h 2136"/>
                <a:gd name="T28" fmla="*/ 567 w 704"/>
                <a:gd name="T29" fmla="*/ 2087 h 2136"/>
                <a:gd name="T30" fmla="*/ 548 w 704"/>
                <a:gd name="T31" fmla="*/ 2117 h 2136"/>
                <a:gd name="T32" fmla="*/ 518 w 704"/>
                <a:gd name="T33" fmla="*/ 2134 h 2136"/>
                <a:gd name="T34" fmla="*/ 454 w 704"/>
                <a:gd name="T35" fmla="*/ 2136 h 2136"/>
                <a:gd name="T36" fmla="*/ 419 w 704"/>
                <a:gd name="T37" fmla="*/ 2126 h 2136"/>
                <a:gd name="T38" fmla="*/ 393 w 704"/>
                <a:gd name="T39" fmla="*/ 2101 h 2136"/>
                <a:gd name="T40" fmla="*/ 384 w 704"/>
                <a:gd name="T41" fmla="*/ 2065 h 2136"/>
                <a:gd name="T42" fmla="*/ 320 w 704"/>
                <a:gd name="T43" fmla="*/ 1353 h 2136"/>
                <a:gd name="T44" fmla="*/ 318 w 704"/>
                <a:gd name="T45" fmla="*/ 2084 h 2136"/>
                <a:gd name="T46" fmla="*/ 299 w 704"/>
                <a:gd name="T47" fmla="*/ 2116 h 2136"/>
                <a:gd name="T48" fmla="*/ 269 w 704"/>
                <a:gd name="T49" fmla="*/ 2134 h 2136"/>
                <a:gd name="T50" fmla="*/ 204 w 704"/>
                <a:gd name="T51" fmla="*/ 2136 h 2136"/>
                <a:gd name="T52" fmla="*/ 169 w 704"/>
                <a:gd name="T53" fmla="*/ 2128 h 2136"/>
                <a:gd name="T54" fmla="*/ 144 w 704"/>
                <a:gd name="T55" fmla="*/ 2103 h 2136"/>
                <a:gd name="T56" fmla="*/ 133 w 704"/>
                <a:gd name="T57" fmla="*/ 2069 h 2136"/>
                <a:gd name="T58" fmla="*/ 84 w 704"/>
                <a:gd name="T59" fmla="*/ 1139 h 2136"/>
                <a:gd name="T60" fmla="*/ 47 w 704"/>
                <a:gd name="T61" fmla="*/ 1130 h 2136"/>
                <a:gd name="T62" fmla="*/ 20 w 704"/>
                <a:gd name="T63" fmla="*/ 1108 h 2136"/>
                <a:gd name="T64" fmla="*/ 4 w 704"/>
                <a:gd name="T65" fmla="*/ 1079 h 2136"/>
                <a:gd name="T66" fmla="*/ 0 w 704"/>
                <a:gd name="T67" fmla="*/ 1047 h 2136"/>
                <a:gd name="T68" fmla="*/ 35 w 704"/>
                <a:gd name="T69" fmla="*/ 581 h 2136"/>
                <a:gd name="T70" fmla="*/ 53 w 704"/>
                <a:gd name="T71" fmla="*/ 536 h 2136"/>
                <a:gd name="T72" fmla="*/ 81 w 704"/>
                <a:gd name="T73" fmla="*/ 501 h 2136"/>
                <a:gd name="T74" fmla="*/ 113 w 704"/>
                <a:gd name="T75" fmla="*/ 477 h 2136"/>
                <a:gd name="T76" fmla="*/ 148 w 704"/>
                <a:gd name="T77" fmla="*/ 463 h 2136"/>
                <a:gd name="T78" fmla="*/ 190 w 704"/>
                <a:gd name="T79" fmla="*/ 455 h 2136"/>
                <a:gd name="T80" fmla="*/ 248 w 704"/>
                <a:gd name="T81" fmla="*/ 450 h 2136"/>
                <a:gd name="T82" fmla="*/ 307 w 704"/>
                <a:gd name="T83" fmla="*/ 448 h 2136"/>
                <a:gd name="T84" fmla="*/ 352 w 704"/>
                <a:gd name="T85" fmla="*/ 448 h 2136"/>
                <a:gd name="T86" fmla="*/ 387 w 704"/>
                <a:gd name="T87" fmla="*/ 3 h 2136"/>
                <a:gd name="T88" fmla="*/ 450 w 704"/>
                <a:gd name="T89" fmla="*/ 26 h 2136"/>
                <a:gd name="T90" fmla="*/ 501 w 704"/>
                <a:gd name="T91" fmla="*/ 70 h 2136"/>
                <a:gd name="T92" fmla="*/ 535 w 704"/>
                <a:gd name="T93" fmla="*/ 128 h 2136"/>
                <a:gd name="T94" fmla="*/ 548 w 704"/>
                <a:gd name="T95" fmla="*/ 195 h 2136"/>
                <a:gd name="T96" fmla="*/ 536 w 704"/>
                <a:gd name="T97" fmla="*/ 265 h 2136"/>
                <a:gd name="T98" fmla="*/ 503 w 704"/>
                <a:gd name="T99" fmla="*/ 323 h 2136"/>
                <a:gd name="T100" fmla="*/ 451 w 704"/>
                <a:gd name="T101" fmla="*/ 368 h 2136"/>
                <a:gd name="T102" fmla="*/ 388 w 704"/>
                <a:gd name="T103" fmla="*/ 392 h 2136"/>
                <a:gd name="T104" fmla="*/ 316 w 704"/>
                <a:gd name="T105" fmla="*/ 392 h 2136"/>
                <a:gd name="T106" fmla="*/ 253 w 704"/>
                <a:gd name="T107" fmla="*/ 368 h 2136"/>
                <a:gd name="T108" fmla="*/ 201 w 704"/>
                <a:gd name="T109" fmla="*/ 323 h 2136"/>
                <a:gd name="T110" fmla="*/ 168 w 704"/>
                <a:gd name="T111" fmla="*/ 265 h 2136"/>
                <a:gd name="T112" fmla="*/ 156 w 704"/>
                <a:gd name="T113" fmla="*/ 195 h 2136"/>
                <a:gd name="T114" fmla="*/ 169 w 704"/>
                <a:gd name="T115" fmla="*/ 128 h 2136"/>
                <a:gd name="T116" fmla="*/ 203 w 704"/>
                <a:gd name="T117" fmla="*/ 70 h 2136"/>
                <a:gd name="T118" fmla="*/ 254 w 704"/>
                <a:gd name="T119" fmla="*/ 26 h 2136"/>
                <a:gd name="T120" fmla="*/ 317 w 704"/>
                <a:gd name="T121" fmla="*/ 3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4" h="2136">
                  <a:moveTo>
                    <a:pt x="352" y="448"/>
                  </a:moveTo>
                  <a:lnTo>
                    <a:pt x="372" y="448"/>
                  </a:lnTo>
                  <a:lnTo>
                    <a:pt x="397" y="448"/>
                  </a:lnTo>
                  <a:lnTo>
                    <a:pt x="425" y="449"/>
                  </a:lnTo>
                  <a:lnTo>
                    <a:pt x="456" y="450"/>
                  </a:lnTo>
                  <a:lnTo>
                    <a:pt x="485" y="452"/>
                  </a:lnTo>
                  <a:lnTo>
                    <a:pt x="514" y="455"/>
                  </a:lnTo>
                  <a:lnTo>
                    <a:pt x="539" y="460"/>
                  </a:lnTo>
                  <a:lnTo>
                    <a:pt x="556" y="463"/>
                  </a:lnTo>
                  <a:lnTo>
                    <a:pt x="573" y="469"/>
                  </a:lnTo>
                  <a:lnTo>
                    <a:pt x="591" y="477"/>
                  </a:lnTo>
                  <a:lnTo>
                    <a:pt x="608" y="488"/>
                  </a:lnTo>
                  <a:lnTo>
                    <a:pt x="623" y="501"/>
                  </a:lnTo>
                  <a:lnTo>
                    <a:pt x="638" y="517"/>
                  </a:lnTo>
                  <a:lnTo>
                    <a:pt x="651" y="536"/>
                  </a:lnTo>
                  <a:lnTo>
                    <a:pt x="662" y="557"/>
                  </a:lnTo>
                  <a:lnTo>
                    <a:pt x="669" y="581"/>
                  </a:lnTo>
                  <a:lnTo>
                    <a:pt x="673" y="610"/>
                  </a:lnTo>
                  <a:lnTo>
                    <a:pt x="704" y="1047"/>
                  </a:lnTo>
                  <a:lnTo>
                    <a:pt x="704" y="1063"/>
                  </a:lnTo>
                  <a:lnTo>
                    <a:pt x="700" y="1079"/>
                  </a:lnTo>
                  <a:lnTo>
                    <a:pt x="693" y="1094"/>
                  </a:lnTo>
                  <a:lnTo>
                    <a:pt x="684" y="1108"/>
                  </a:lnTo>
                  <a:lnTo>
                    <a:pt x="671" y="1121"/>
                  </a:lnTo>
                  <a:lnTo>
                    <a:pt x="657" y="1130"/>
                  </a:lnTo>
                  <a:lnTo>
                    <a:pt x="639" y="1137"/>
                  </a:lnTo>
                  <a:lnTo>
                    <a:pt x="620" y="1139"/>
                  </a:lnTo>
                  <a:lnTo>
                    <a:pt x="602" y="1139"/>
                  </a:lnTo>
                  <a:lnTo>
                    <a:pt x="571" y="2069"/>
                  </a:lnTo>
                  <a:lnTo>
                    <a:pt x="567" y="2087"/>
                  </a:lnTo>
                  <a:lnTo>
                    <a:pt x="560" y="2103"/>
                  </a:lnTo>
                  <a:lnTo>
                    <a:pt x="548" y="2117"/>
                  </a:lnTo>
                  <a:lnTo>
                    <a:pt x="535" y="2128"/>
                  </a:lnTo>
                  <a:lnTo>
                    <a:pt x="518" y="2134"/>
                  </a:lnTo>
                  <a:lnTo>
                    <a:pt x="500" y="2136"/>
                  </a:lnTo>
                  <a:lnTo>
                    <a:pt x="454" y="2136"/>
                  </a:lnTo>
                  <a:lnTo>
                    <a:pt x="435" y="2134"/>
                  </a:lnTo>
                  <a:lnTo>
                    <a:pt x="419" y="2126"/>
                  </a:lnTo>
                  <a:lnTo>
                    <a:pt x="405" y="2116"/>
                  </a:lnTo>
                  <a:lnTo>
                    <a:pt x="393" y="2101"/>
                  </a:lnTo>
                  <a:lnTo>
                    <a:pt x="386" y="2084"/>
                  </a:lnTo>
                  <a:lnTo>
                    <a:pt x="384" y="2065"/>
                  </a:lnTo>
                  <a:lnTo>
                    <a:pt x="384" y="1353"/>
                  </a:lnTo>
                  <a:lnTo>
                    <a:pt x="320" y="1353"/>
                  </a:lnTo>
                  <a:lnTo>
                    <a:pt x="320" y="2065"/>
                  </a:lnTo>
                  <a:lnTo>
                    <a:pt x="318" y="2084"/>
                  </a:lnTo>
                  <a:lnTo>
                    <a:pt x="311" y="2101"/>
                  </a:lnTo>
                  <a:lnTo>
                    <a:pt x="299" y="2116"/>
                  </a:lnTo>
                  <a:lnTo>
                    <a:pt x="285" y="2126"/>
                  </a:lnTo>
                  <a:lnTo>
                    <a:pt x="269" y="2134"/>
                  </a:lnTo>
                  <a:lnTo>
                    <a:pt x="250" y="2136"/>
                  </a:lnTo>
                  <a:lnTo>
                    <a:pt x="204" y="2136"/>
                  </a:lnTo>
                  <a:lnTo>
                    <a:pt x="186" y="2134"/>
                  </a:lnTo>
                  <a:lnTo>
                    <a:pt x="169" y="2128"/>
                  </a:lnTo>
                  <a:lnTo>
                    <a:pt x="156" y="2117"/>
                  </a:lnTo>
                  <a:lnTo>
                    <a:pt x="144" y="2103"/>
                  </a:lnTo>
                  <a:lnTo>
                    <a:pt x="137" y="2087"/>
                  </a:lnTo>
                  <a:lnTo>
                    <a:pt x="133" y="2069"/>
                  </a:lnTo>
                  <a:lnTo>
                    <a:pt x="102" y="1139"/>
                  </a:lnTo>
                  <a:lnTo>
                    <a:pt x="84" y="1139"/>
                  </a:lnTo>
                  <a:lnTo>
                    <a:pt x="64" y="1137"/>
                  </a:lnTo>
                  <a:lnTo>
                    <a:pt x="47" y="1130"/>
                  </a:lnTo>
                  <a:lnTo>
                    <a:pt x="33" y="1121"/>
                  </a:lnTo>
                  <a:lnTo>
                    <a:pt x="20" y="1108"/>
                  </a:lnTo>
                  <a:lnTo>
                    <a:pt x="11" y="1094"/>
                  </a:lnTo>
                  <a:lnTo>
                    <a:pt x="4" y="1079"/>
                  </a:lnTo>
                  <a:lnTo>
                    <a:pt x="0" y="1063"/>
                  </a:lnTo>
                  <a:lnTo>
                    <a:pt x="0" y="1047"/>
                  </a:lnTo>
                  <a:lnTo>
                    <a:pt x="31" y="610"/>
                  </a:lnTo>
                  <a:lnTo>
                    <a:pt x="35" y="581"/>
                  </a:lnTo>
                  <a:lnTo>
                    <a:pt x="42" y="557"/>
                  </a:lnTo>
                  <a:lnTo>
                    <a:pt x="53" y="536"/>
                  </a:lnTo>
                  <a:lnTo>
                    <a:pt x="66" y="517"/>
                  </a:lnTo>
                  <a:lnTo>
                    <a:pt x="81" y="501"/>
                  </a:lnTo>
                  <a:lnTo>
                    <a:pt x="96" y="488"/>
                  </a:lnTo>
                  <a:lnTo>
                    <a:pt x="113" y="477"/>
                  </a:lnTo>
                  <a:lnTo>
                    <a:pt x="131" y="469"/>
                  </a:lnTo>
                  <a:lnTo>
                    <a:pt x="148" y="463"/>
                  </a:lnTo>
                  <a:lnTo>
                    <a:pt x="165" y="460"/>
                  </a:lnTo>
                  <a:lnTo>
                    <a:pt x="190" y="455"/>
                  </a:lnTo>
                  <a:lnTo>
                    <a:pt x="219" y="452"/>
                  </a:lnTo>
                  <a:lnTo>
                    <a:pt x="248" y="450"/>
                  </a:lnTo>
                  <a:lnTo>
                    <a:pt x="279" y="449"/>
                  </a:lnTo>
                  <a:lnTo>
                    <a:pt x="307" y="448"/>
                  </a:lnTo>
                  <a:lnTo>
                    <a:pt x="332" y="448"/>
                  </a:lnTo>
                  <a:lnTo>
                    <a:pt x="352" y="448"/>
                  </a:lnTo>
                  <a:close/>
                  <a:moveTo>
                    <a:pt x="352" y="0"/>
                  </a:moveTo>
                  <a:lnTo>
                    <a:pt x="387" y="3"/>
                  </a:lnTo>
                  <a:lnTo>
                    <a:pt x="420" y="13"/>
                  </a:lnTo>
                  <a:lnTo>
                    <a:pt x="450" y="26"/>
                  </a:lnTo>
                  <a:lnTo>
                    <a:pt x="478" y="46"/>
                  </a:lnTo>
                  <a:lnTo>
                    <a:pt x="501" y="70"/>
                  </a:lnTo>
                  <a:lnTo>
                    <a:pt x="521" y="97"/>
                  </a:lnTo>
                  <a:lnTo>
                    <a:pt x="535" y="128"/>
                  </a:lnTo>
                  <a:lnTo>
                    <a:pt x="544" y="161"/>
                  </a:lnTo>
                  <a:lnTo>
                    <a:pt x="548" y="195"/>
                  </a:lnTo>
                  <a:lnTo>
                    <a:pt x="545" y="231"/>
                  </a:lnTo>
                  <a:lnTo>
                    <a:pt x="536" y="265"/>
                  </a:lnTo>
                  <a:lnTo>
                    <a:pt x="522" y="296"/>
                  </a:lnTo>
                  <a:lnTo>
                    <a:pt x="503" y="323"/>
                  </a:lnTo>
                  <a:lnTo>
                    <a:pt x="479" y="348"/>
                  </a:lnTo>
                  <a:lnTo>
                    <a:pt x="451" y="368"/>
                  </a:lnTo>
                  <a:lnTo>
                    <a:pt x="421" y="382"/>
                  </a:lnTo>
                  <a:lnTo>
                    <a:pt x="388" y="392"/>
                  </a:lnTo>
                  <a:lnTo>
                    <a:pt x="352" y="395"/>
                  </a:lnTo>
                  <a:lnTo>
                    <a:pt x="316" y="392"/>
                  </a:lnTo>
                  <a:lnTo>
                    <a:pt x="283" y="382"/>
                  </a:lnTo>
                  <a:lnTo>
                    <a:pt x="253" y="368"/>
                  </a:lnTo>
                  <a:lnTo>
                    <a:pt x="225" y="348"/>
                  </a:lnTo>
                  <a:lnTo>
                    <a:pt x="201" y="323"/>
                  </a:lnTo>
                  <a:lnTo>
                    <a:pt x="182" y="296"/>
                  </a:lnTo>
                  <a:lnTo>
                    <a:pt x="168" y="265"/>
                  </a:lnTo>
                  <a:lnTo>
                    <a:pt x="159" y="231"/>
                  </a:lnTo>
                  <a:lnTo>
                    <a:pt x="156" y="195"/>
                  </a:lnTo>
                  <a:lnTo>
                    <a:pt x="160" y="161"/>
                  </a:lnTo>
                  <a:lnTo>
                    <a:pt x="169" y="128"/>
                  </a:lnTo>
                  <a:lnTo>
                    <a:pt x="183" y="97"/>
                  </a:lnTo>
                  <a:lnTo>
                    <a:pt x="203" y="70"/>
                  </a:lnTo>
                  <a:lnTo>
                    <a:pt x="226" y="46"/>
                  </a:lnTo>
                  <a:lnTo>
                    <a:pt x="254" y="26"/>
                  </a:lnTo>
                  <a:lnTo>
                    <a:pt x="284" y="13"/>
                  </a:lnTo>
                  <a:lnTo>
                    <a:pt x="317" y="3"/>
                  </a:lnTo>
                  <a:lnTo>
                    <a:pt x="352" y="0"/>
                  </a:lnTo>
                  <a:close/>
                </a:path>
              </a:pathLst>
            </a:custGeom>
            <a:solidFill>
              <a:srgbClr val="458F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3" name="Group 162"/>
          <p:cNvGrpSpPr>
            <a:grpSpLocks noChangeAspect="1"/>
          </p:cNvGrpSpPr>
          <p:nvPr/>
        </p:nvGrpSpPr>
        <p:grpSpPr>
          <a:xfrm>
            <a:off x="6690523" y="3232389"/>
            <a:ext cx="300257" cy="521150"/>
            <a:chOff x="7796212" y="2103120"/>
            <a:chExt cx="360363" cy="625475"/>
          </a:xfrm>
        </p:grpSpPr>
        <p:sp>
          <p:nvSpPr>
            <p:cNvPr id="164" name="Freeform 44"/>
            <p:cNvSpPr>
              <a:spLocks/>
            </p:cNvSpPr>
            <p:nvPr/>
          </p:nvSpPr>
          <p:spPr bwMode="auto">
            <a:xfrm>
              <a:off x="7796212" y="2103120"/>
              <a:ext cx="360363" cy="625475"/>
            </a:xfrm>
            <a:custGeom>
              <a:avLst/>
              <a:gdLst>
                <a:gd name="T0" fmla="*/ 528 w 1590"/>
                <a:gd name="T1" fmla="*/ 12 h 2755"/>
                <a:gd name="T2" fmla="*/ 636 w 1590"/>
                <a:gd name="T3" fmla="*/ 74 h 2755"/>
                <a:gd name="T4" fmla="*/ 711 w 1590"/>
                <a:gd name="T5" fmla="*/ 172 h 2755"/>
                <a:gd name="T6" fmla="*/ 740 w 1590"/>
                <a:gd name="T7" fmla="*/ 295 h 2755"/>
                <a:gd name="T8" fmla="*/ 716 w 1590"/>
                <a:gd name="T9" fmla="*/ 415 h 2755"/>
                <a:gd name="T10" fmla="*/ 760 w 1590"/>
                <a:gd name="T11" fmla="*/ 488 h 2755"/>
                <a:gd name="T12" fmla="*/ 817 w 1590"/>
                <a:gd name="T13" fmla="*/ 431 h 2755"/>
                <a:gd name="T14" fmla="*/ 897 w 1590"/>
                <a:gd name="T15" fmla="*/ 329 h 2755"/>
                <a:gd name="T16" fmla="*/ 1012 w 1590"/>
                <a:gd name="T17" fmla="*/ 267 h 2755"/>
                <a:gd name="T18" fmla="*/ 1146 w 1590"/>
                <a:gd name="T19" fmla="*/ 256 h 2755"/>
                <a:gd name="T20" fmla="*/ 1264 w 1590"/>
                <a:gd name="T21" fmla="*/ 299 h 2755"/>
                <a:gd name="T22" fmla="*/ 1356 w 1590"/>
                <a:gd name="T23" fmla="*/ 379 h 2755"/>
                <a:gd name="T24" fmla="*/ 1412 w 1590"/>
                <a:gd name="T25" fmla="*/ 490 h 2755"/>
                <a:gd name="T26" fmla="*/ 1422 w 1590"/>
                <a:gd name="T27" fmla="*/ 613 h 2755"/>
                <a:gd name="T28" fmla="*/ 1389 w 1590"/>
                <a:gd name="T29" fmla="*/ 724 h 2755"/>
                <a:gd name="T30" fmla="*/ 1420 w 1590"/>
                <a:gd name="T31" fmla="*/ 782 h 2755"/>
                <a:gd name="T32" fmla="*/ 1491 w 1590"/>
                <a:gd name="T33" fmla="*/ 842 h 2755"/>
                <a:gd name="T34" fmla="*/ 1542 w 1590"/>
                <a:gd name="T35" fmla="*/ 929 h 2755"/>
                <a:gd name="T36" fmla="*/ 1590 w 1590"/>
                <a:gd name="T37" fmla="*/ 1473 h 2755"/>
                <a:gd name="T38" fmla="*/ 1571 w 1590"/>
                <a:gd name="T39" fmla="*/ 1573 h 2755"/>
                <a:gd name="T40" fmla="*/ 1517 w 1590"/>
                <a:gd name="T41" fmla="*/ 1645 h 2755"/>
                <a:gd name="T42" fmla="*/ 1448 w 1590"/>
                <a:gd name="T43" fmla="*/ 2574 h 2755"/>
                <a:gd name="T44" fmla="*/ 1419 w 1590"/>
                <a:gd name="T45" fmla="*/ 2666 h 2755"/>
                <a:gd name="T46" fmla="*/ 1352 w 1590"/>
                <a:gd name="T47" fmla="*/ 2730 h 2755"/>
                <a:gd name="T48" fmla="*/ 1260 w 1590"/>
                <a:gd name="T49" fmla="*/ 2755 h 2755"/>
                <a:gd name="T50" fmla="*/ 1154 w 1590"/>
                <a:gd name="T51" fmla="*/ 2745 h 2755"/>
                <a:gd name="T52" fmla="*/ 1079 w 1590"/>
                <a:gd name="T53" fmla="*/ 2733 h 2755"/>
                <a:gd name="T54" fmla="*/ 993 w 1590"/>
                <a:gd name="T55" fmla="*/ 2755 h 2755"/>
                <a:gd name="T56" fmla="*/ 883 w 1590"/>
                <a:gd name="T57" fmla="*/ 2743 h 2755"/>
                <a:gd name="T58" fmla="*/ 805 w 1590"/>
                <a:gd name="T59" fmla="*/ 2691 h 2755"/>
                <a:gd name="T60" fmla="*/ 762 w 1590"/>
                <a:gd name="T61" fmla="*/ 2609 h 2755"/>
                <a:gd name="T62" fmla="*/ 728 w 1590"/>
                <a:gd name="T63" fmla="*/ 2152 h 2755"/>
                <a:gd name="T64" fmla="*/ 665 w 1590"/>
                <a:gd name="T65" fmla="*/ 2208 h 2755"/>
                <a:gd name="T66" fmla="*/ 581 w 1590"/>
                <a:gd name="T67" fmla="*/ 2230 h 2755"/>
                <a:gd name="T68" fmla="*/ 488 w 1590"/>
                <a:gd name="T69" fmla="*/ 2222 h 2755"/>
                <a:gd name="T70" fmla="*/ 421 w 1590"/>
                <a:gd name="T71" fmla="*/ 2213 h 2755"/>
                <a:gd name="T72" fmla="*/ 347 w 1590"/>
                <a:gd name="T73" fmla="*/ 2230 h 2755"/>
                <a:gd name="T74" fmla="*/ 244 w 1590"/>
                <a:gd name="T75" fmla="*/ 2219 h 2755"/>
                <a:gd name="T76" fmla="*/ 172 w 1590"/>
                <a:gd name="T77" fmla="*/ 2169 h 2755"/>
                <a:gd name="T78" fmla="*/ 130 w 1590"/>
                <a:gd name="T79" fmla="*/ 2091 h 2755"/>
                <a:gd name="T80" fmla="*/ 75 w 1590"/>
                <a:gd name="T81" fmla="*/ 1254 h 2755"/>
                <a:gd name="T82" fmla="*/ 18 w 1590"/>
                <a:gd name="T83" fmla="*/ 1181 h 2755"/>
                <a:gd name="T84" fmla="*/ 0 w 1590"/>
                <a:gd name="T85" fmla="*/ 1087 h 2755"/>
                <a:gd name="T86" fmla="*/ 45 w 1590"/>
                <a:gd name="T87" fmla="*/ 603 h 2755"/>
                <a:gd name="T88" fmla="*/ 94 w 1590"/>
                <a:gd name="T89" fmla="*/ 518 h 2755"/>
                <a:gd name="T90" fmla="*/ 164 w 1590"/>
                <a:gd name="T91" fmla="*/ 462 h 2755"/>
                <a:gd name="T92" fmla="*/ 158 w 1590"/>
                <a:gd name="T93" fmla="*/ 377 h 2755"/>
                <a:gd name="T94" fmla="*/ 150 w 1590"/>
                <a:gd name="T95" fmla="*/ 252 h 2755"/>
                <a:gd name="T96" fmla="*/ 196 w 1590"/>
                <a:gd name="T97" fmla="*/ 135 h 2755"/>
                <a:gd name="T98" fmla="*/ 282 w 1590"/>
                <a:gd name="T99" fmla="*/ 48 h 2755"/>
                <a:gd name="T100" fmla="*/ 399 w 1590"/>
                <a:gd name="T101" fmla="*/ 3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90" h="2755">
                  <a:moveTo>
                    <a:pt x="442" y="0"/>
                  </a:moveTo>
                  <a:lnTo>
                    <a:pt x="485" y="3"/>
                  </a:lnTo>
                  <a:lnTo>
                    <a:pt x="528" y="12"/>
                  </a:lnTo>
                  <a:lnTo>
                    <a:pt x="567" y="28"/>
                  </a:lnTo>
                  <a:lnTo>
                    <a:pt x="604" y="48"/>
                  </a:lnTo>
                  <a:lnTo>
                    <a:pt x="636" y="74"/>
                  </a:lnTo>
                  <a:lnTo>
                    <a:pt x="666" y="102"/>
                  </a:lnTo>
                  <a:lnTo>
                    <a:pt x="690" y="135"/>
                  </a:lnTo>
                  <a:lnTo>
                    <a:pt x="711" y="172"/>
                  </a:lnTo>
                  <a:lnTo>
                    <a:pt x="726" y="211"/>
                  </a:lnTo>
                  <a:lnTo>
                    <a:pt x="736" y="252"/>
                  </a:lnTo>
                  <a:lnTo>
                    <a:pt x="740" y="295"/>
                  </a:lnTo>
                  <a:lnTo>
                    <a:pt x="737" y="337"/>
                  </a:lnTo>
                  <a:lnTo>
                    <a:pt x="728" y="377"/>
                  </a:lnTo>
                  <a:lnTo>
                    <a:pt x="716" y="415"/>
                  </a:lnTo>
                  <a:lnTo>
                    <a:pt x="698" y="451"/>
                  </a:lnTo>
                  <a:lnTo>
                    <a:pt x="729" y="467"/>
                  </a:lnTo>
                  <a:lnTo>
                    <a:pt x="760" y="488"/>
                  </a:lnTo>
                  <a:lnTo>
                    <a:pt x="787" y="514"/>
                  </a:lnTo>
                  <a:lnTo>
                    <a:pt x="800" y="472"/>
                  </a:lnTo>
                  <a:lnTo>
                    <a:pt x="817" y="431"/>
                  </a:lnTo>
                  <a:lnTo>
                    <a:pt x="839" y="394"/>
                  </a:lnTo>
                  <a:lnTo>
                    <a:pt x="867" y="360"/>
                  </a:lnTo>
                  <a:lnTo>
                    <a:pt x="897" y="329"/>
                  </a:lnTo>
                  <a:lnTo>
                    <a:pt x="933" y="304"/>
                  </a:lnTo>
                  <a:lnTo>
                    <a:pt x="971" y="283"/>
                  </a:lnTo>
                  <a:lnTo>
                    <a:pt x="1012" y="267"/>
                  </a:lnTo>
                  <a:lnTo>
                    <a:pt x="1057" y="257"/>
                  </a:lnTo>
                  <a:lnTo>
                    <a:pt x="1102" y="253"/>
                  </a:lnTo>
                  <a:lnTo>
                    <a:pt x="1146" y="256"/>
                  </a:lnTo>
                  <a:lnTo>
                    <a:pt x="1187" y="266"/>
                  </a:lnTo>
                  <a:lnTo>
                    <a:pt x="1227" y="280"/>
                  </a:lnTo>
                  <a:lnTo>
                    <a:pt x="1264" y="299"/>
                  </a:lnTo>
                  <a:lnTo>
                    <a:pt x="1298" y="322"/>
                  </a:lnTo>
                  <a:lnTo>
                    <a:pt x="1328" y="348"/>
                  </a:lnTo>
                  <a:lnTo>
                    <a:pt x="1356" y="379"/>
                  </a:lnTo>
                  <a:lnTo>
                    <a:pt x="1379" y="414"/>
                  </a:lnTo>
                  <a:lnTo>
                    <a:pt x="1398" y="450"/>
                  </a:lnTo>
                  <a:lnTo>
                    <a:pt x="1412" y="490"/>
                  </a:lnTo>
                  <a:lnTo>
                    <a:pt x="1421" y="531"/>
                  </a:lnTo>
                  <a:lnTo>
                    <a:pt x="1424" y="573"/>
                  </a:lnTo>
                  <a:lnTo>
                    <a:pt x="1422" y="613"/>
                  </a:lnTo>
                  <a:lnTo>
                    <a:pt x="1415" y="652"/>
                  </a:lnTo>
                  <a:lnTo>
                    <a:pt x="1403" y="689"/>
                  </a:lnTo>
                  <a:lnTo>
                    <a:pt x="1389" y="724"/>
                  </a:lnTo>
                  <a:lnTo>
                    <a:pt x="1368" y="757"/>
                  </a:lnTo>
                  <a:lnTo>
                    <a:pt x="1395" y="769"/>
                  </a:lnTo>
                  <a:lnTo>
                    <a:pt x="1420" y="782"/>
                  </a:lnTo>
                  <a:lnTo>
                    <a:pt x="1446" y="798"/>
                  </a:lnTo>
                  <a:lnTo>
                    <a:pt x="1470" y="818"/>
                  </a:lnTo>
                  <a:lnTo>
                    <a:pt x="1491" y="842"/>
                  </a:lnTo>
                  <a:lnTo>
                    <a:pt x="1511" y="867"/>
                  </a:lnTo>
                  <a:lnTo>
                    <a:pt x="1528" y="896"/>
                  </a:lnTo>
                  <a:lnTo>
                    <a:pt x="1542" y="929"/>
                  </a:lnTo>
                  <a:lnTo>
                    <a:pt x="1551" y="966"/>
                  </a:lnTo>
                  <a:lnTo>
                    <a:pt x="1558" y="1005"/>
                  </a:lnTo>
                  <a:lnTo>
                    <a:pt x="1590" y="1473"/>
                  </a:lnTo>
                  <a:lnTo>
                    <a:pt x="1589" y="1507"/>
                  </a:lnTo>
                  <a:lnTo>
                    <a:pt x="1583" y="1540"/>
                  </a:lnTo>
                  <a:lnTo>
                    <a:pt x="1571" y="1573"/>
                  </a:lnTo>
                  <a:lnTo>
                    <a:pt x="1555" y="1602"/>
                  </a:lnTo>
                  <a:lnTo>
                    <a:pt x="1533" y="1629"/>
                  </a:lnTo>
                  <a:lnTo>
                    <a:pt x="1517" y="1645"/>
                  </a:lnTo>
                  <a:lnTo>
                    <a:pt x="1498" y="1659"/>
                  </a:lnTo>
                  <a:lnTo>
                    <a:pt x="1479" y="1671"/>
                  </a:lnTo>
                  <a:lnTo>
                    <a:pt x="1448" y="2574"/>
                  </a:lnTo>
                  <a:lnTo>
                    <a:pt x="1443" y="2607"/>
                  </a:lnTo>
                  <a:lnTo>
                    <a:pt x="1434" y="2638"/>
                  </a:lnTo>
                  <a:lnTo>
                    <a:pt x="1419" y="2666"/>
                  </a:lnTo>
                  <a:lnTo>
                    <a:pt x="1400" y="2691"/>
                  </a:lnTo>
                  <a:lnTo>
                    <a:pt x="1378" y="2712"/>
                  </a:lnTo>
                  <a:lnTo>
                    <a:pt x="1352" y="2730"/>
                  </a:lnTo>
                  <a:lnTo>
                    <a:pt x="1323" y="2743"/>
                  </a:lnTo>
                  <a:lnTo>
                    <a:pt x="1292" y="2751"/>
                  </a:lnTo>
                  <a:lnTo>
                    <a:pt x="1260" y="2755"/>
                  </a:lnTo>
                  <a:lnTo>
                    <a:pt x="1212" y="2755"/>
                  </a:lnTo>
                  <a:lnTo>
                    <a:pt x="1183" y="2751"/>
                  </a:lnTo>
                  <a:lnTo>
                    <a:pt x="1154" y="2745"/>
                  </a:lnTo>
                  <a:lnTo>
                    <a:pt x="1128" y="2733"/>
                  </a:lnTo>
                  <a:lnTo>
                    <a:pt x="1103" y="2719"/>
                  </a:lnTo>
                  <a:lnTo>
                    <a:pt x="1079" y="2733"/>
                  </a:lnTo>
                  <a:lnTo>
                    <a:pt x="1052" y="2745"/>
                  </a:lnTo>
                  <a:lnTo>
                    <a:pt x="1023" y="2751"/>
                  </a:lnTo>
                  <a:lnTo>
                    <a:pt x="993" y="2755"/>
                  </a:lnTo>
                  <a:lnTo>
                    <a:pt x="946" y="2755"/>
                  </a:lnTo>
                  <a:lnTo>
                    <a:pt x="913" y="2751"/>
                  </a:lnTo>
                  <a:lnTo>
                    <a:pt x="883" y="2743"/>
                  </a:lnTo>
                  <a:lnTo>
                    <a:pt x="854" y="2730"/>
                  </a:lnTo>
                  <a:lnTo>
                    <a:pt x="828" y="2713"/>
                  </a:lnTo>
                  <a:lnTo>
                    <a:pt x="805" y="2691"/>
                  </a:lnTo>
                  <a:lnTo>
                    <a:pt x="786" y="2667"/>
                  </a:lnTo>
                  <a:lnTo>
                    <a:pt x="773" y="2639"/>
                  </a:lnTo>
                  <a:lnTo>
                    <a:pt x="762" y="2609"/>
                  </a:lnTo>
                  <a:lnTo>
                    <a:pt x="758" y="2576"/>
                  </a:lnTo>
                  <a:lnTo>
                    <a:pt x="742" y="2128"/>
                  </a:lnTo>
                  <a:lnTo>
                    <a:pt x="728" y="2152"/>
                  </a:lnTo>
                  <a:lnTo>
                    <a:pt x="710" y="2175"/>
                  </a:lnTo>
                  <a:lnTo>
                    <a:pt x="689" y="2194"/>
                  </a:lnTo>
                  <a:lnTo>
                    <a:pt x="665" y="2208"/>
                  </a:lnTo>
                  <a:lnTo>
                    <a:pt x="638" y="2220"/>
                  </a:lnTo>
                  <a:lnTo>
                    <a:pt x="611" y="2228"/>
                  </a:lnTo>
                  <a:lnTo>
                    <a:pt x="581" y="2230"/>
                  </a:lnTo>
                  <a:lnTo>
                    <a:pt x="539" y="2230"/>
                  </a:lnTo>
                  <a:lnTo>
                    <a:pt x="514" y="2228"/>
                  </a:lnTo>
                  <a:lnTo>
                    <a:pt x="488" y="2222"/>
                  </a:lnTo>
                  <a:lnTo>
                    <a:pt x="465" y="2213"/>
                  </a:lnTo>
                  <a:lnTo>
                    <a:pt x="443" y="2201"/>
                  </a:lnTo>
                  <a:lnTo>
                    <a:pt x="421" y="2213"/>
                  </a:lnTo>
                  <a:lnTo>
                    <a:pt x="398" y="2222"/>
                  </a:lnTo>
                  <a:lnTo>
                    <a:pt x="372" y="2228"/>
                  </a:lnTo>
                  <a:lnTo>
                    <a:pt x="347" y="2230"/>
                  </a:lnTo>
                  <a:lnTo>
                    <a:pt x="305" y="2230"/>
                  </a:lnTo>
                  <a:lnTo>
                    <a:pt x="274" y="2226"/>
                  </a:lnTo>
                  <a:lnTo>
                    <a:pt x="244" y="2219"/>
                  </a:lnTo>
                  <a:lnTo>
                    <a:pt x="217" y="2206"/>
                  </a:lnTo>
                  <a:lnTo>
                    <a:pt x="193" y="2191"/>
                  </a:lnTo>
                  <a:lnTo>
                    <a:pt x="172" y="2169"/>
                  </a:lnTo>
                  <a:lnTo>
                    <a:pt x="154" y="2146"/>
                  </a:lnTo>
                  <a:lnTo>
                    <a:pt x="140" y="2120"/>
                  </a:lnTo>
                  <a:lnTo>
                    <a:pt x="130" y="2091"/>
                  </a:lnTo>
                  <a:lnTo>
                    <a:pt x="126" y="2061"/>
                  </a:lnTo>
                  <a:lnTo>
                    <a:pt x="99" y="1269"/>
                  </a:lnTo>
                  <a:lnTo>
                    <a:pt x="75" y="1254"/>
                  </a:lnTo>
                  <a:lnTo>
                    <a:pt x="54" y="1233"/>
                  </a:lnTo>
                  <a:lnTo>
                    <a:pt x="33" y="1208"/>
                  </a:lnTo>
                  <a:lnTo>
                    <a:pt x="18" y="1181"/>
                  </a:lnTo>
                  <a:lnTo>
                    <a:pt x="7" y="1150"/>
                  </a:lnTo>
                  <a:lnTo>
                    <a:pt x="2" y="1118"/>
                  </a:lnTo>
                  <a:lnTo>
                    <a:pt x="0" y="1087"/>
                  </a:lnTo>
                  <a:lnTo>
                    <a:pt x="29" y="677"/>
                  </a:lnTo>
                  <a:lnTo>
                    <a:pt x="35" y="638"/>
                  </a:lnTo>
                  <a:lnTo>
                    <a:pt x="45" y="603"/>
                  </a:lnTo>
                  <a:lnTo>
                    <a:pt x="59" y="571"/>
                  </a:lnTo>
                  <a:lnTo>
                    <a:pt x="75" y="543"/>
                  </a:lnTo>
                  <a:lnTo>
                    <a:pt x="94" y="518"/>
                  </a:lnTo>
                  <a:lnTo>
                    <a:pt x="117" y="496"/>
                  </a:lnTo>
                  <a:lnTo>
                    <a:pt x="140" y="478"/>
                  </a:lnTo>
                  <a:lnTo>
                    <a:pt x="164" y="462"/>
                  </a:lnTo>
                  <a:lnTo>
                    <a:pt x="188" y="451"/>
                  </a:lnTo>
                  <a:lnTo>
                    <a:pt x="171" y="415"/>
                  </a:lnTo>
                  <a:lnTo>
                    <a:pt x="158" y="377"/>
                  </a:lnTo>
                  <a:lnTo>
                    <a:pt x="149" y="337"/>
                  </a:lnTo>
                  <a:lnTo>
                    <a:pt x="146" y="295"/>
                  </a:lnTo>
                  <a:lnTo>
                    <a:pt x="150" y="252"/>
                  </a:lnTo>
                  <a:lnTo>
                    <a:pt x="160" y="211"/>
                  </a:lnTo>
                  <a:lnTo>
                    <a:pt x="175" y="172"/>
                  </a:lnTo>
                  <a:lnTo>
                    <a:pt x="196" y="135"/>
                  </a:lnTo>
                  <a:lnTo>
                    <a:pt x="220" y="102"/>
                  </a:lnTo>
                  <a:lnTo>
                    <a:pt x="250" y="74"/>
                  </a:lnTo>
                  <a:lnTo>
                    <a:pt x="282" y="48"/>
                  </a:lnTo>
                  <a:lnTo>
                    <a:pt x="318" y="28"/>
                  </a:lnTo>
                  <a:lnTo>
                    <a:pt x="357" y="12"/>
                  </a:lnTo>
                  <a:lnTo>
                    <a:pt x="399" y="3"/>
                  </a:lnTo>
                  <a:lnTo>
                    <a:pt x="442" y="0"/>
                  </a:lnTo>
                  <a:close/>
                </a:path>
              </a:pathLst>
            </a:custGeom>
            <a:no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45"/>
            <p:cNvSpPr>
              <a:spLocks noEditPoints="1"/>
            </p:cNvSpPr>
            <p:nvPr/>
          </p:nvSpPr>
          <p:spPr bwMode="auto">
            <a:xfrm>
              <a:off x="7821612" y="2128520"/>
              <a:ext cx="144463" cy="455613"/>
            </a:xfrm>
            <a:custGeom>
              <a:avLst/>
              <a:gdLst>
                <a:gd name="T0" fmla="*/ 353 w 641"/>
                <a:gd name="T1" fmla="*/ 420 h 2005"/>
                <a:gd name="T2" fmla="*/ 413 w 641"/>
                <a:gd name="T3" fmla="*/ 422 h 2005"/>
                <a:gd name="T4" fmla="*/ 478 w 641"/>
                <a:gd name="T5" fmla="*/ 427 h 2005"/>
                <a:gd name="T6" fmla="*/ 524 w 641"/>
                <a:gd name="T7" fmla="*/ 436 h 2005"/>
                <a:gd name="T8" fmla="*/ 560 w 641"/>
                <a:gd name="T9" fmla="*/ 452 h 2005"/>
                <a:gd name="T10" fmla="*/ 594 w 641"/>
                <a:gd name="T11" fmla="*/ 478 h 2005"/>
                <a:gd name="T12" fmla="*/ 619 w 641"/>
                <a:gd name="T13" fmla="*/ 518 h 2005"/>
                <a:gd name="T14" fmla="*/ 632 w 641"/>
                <a:gd name="T15" fmla="*/ 572 h 2005"/>
                <a:gd name="T16" fmla="*/ 618 w 641"/>
                <a:gd name="T17" fmla="*/ 713 h 2005"/>
                <a:gd name="T18" fmla="*/ 580 w 641"/>
                <a:gd name="T19" fmla="*/ 761 h 2005"/>
                <a:gd name="T20" fmla="*/ 552 w 641"/>
                <a:gd name="T21" fmla="*/ 821 h 2005"/>
                <a:gd name="T22" fmla="*/ 536 w 641"/>
                <a:gd name="T23" fmla="*/ 895 h 2005"/>
                <a:gd name="T24" fmla="*/ 504 w 641"/>
                <a:gd name="T25" fmla="*/ 1392 h 2005"/>
                <a:gd name="T26" fmla="*/ 519 w 641"/>
                <a:gd name="T27" fmla="*/ 1452 h 2005"/>
                <a:gd name="T28" fmla="*/ 551 w 641"/>
                <a:gd name="T29" fmla="*/ 1505 h 2005"/>
                <a:gd name="T30" fmla="*/ 532 w 641"/>
                <a:gd name="T31" fmla="*/ 1962 h 2005"/>
                <a:gd name="T32" fmla="*/ 507 w 641"/>
                <a:gd name="T33" fmla="*/ 1993 h 2005"/>
                <a:gd name="T34" fmla="*/ 469 w 641"/>
                <a:gd name="T35" fmla="*/ 2005 h 2005"/>
                <a:gd name="T36" fmla="*/ 410 w 641"/>
                <a:gd name="T37" fmla="*/ 2002 h 2005"/>
                <a:gd name="T38" fmla="*/ 381 w 641"/>
                <a:gd name="T39" fmla="*/ 1986 h 2005"/>
                <a:gd name="T40" fmla="*/ 363 w 641"/>
                <a:gd name="T41" fmla="*/ 1956 h 2005"/>
                <a:gd name="T42" fmla="*/ 361 w 641"/>
                <a:gd name="T43" fmla="*/ 1270 h 2005"/>
                <a:gd name="T44" fmla="*/ 301 w 641"/>
                <a:gd name="T45" fmla="*/ 1938 h 2005"/>
                <a:gd name="T46" fmla="*/ 292 w 641"/>
                <a:gd name="T47" fmla="*/ 1972 h 2005"/>
                <a:gd name="T48" fmla="*/ 269 w 641"/>
                <a:gd name="T49" fmla="*/ 1996 h 2005"/>
                <a:gd name="T50" fmla="*/ 235 w 641"/>
                <a:gd name="T51" fmla="*/ 2005 h 2005"/>
                <a:gd name="T52" fmla="*/ 173 w 641"/>
                <a:gd name="T53" fmla="*/ 2001 h 2005"/>
                <a:gd name="T54" fmla="*/ 140 w 641"/>
                <a:gd name="T55" fmla="*/ 1979 h 2005"/>
                <a:gd name="T56" fmla="*/ 126 w 641"/>
                <a:gd name="T57" fmla="*/ 1942 h 2005"/>
                <a:gd name="T58" fmla="*/ 79 w 641"/>
                <a:gd name="T59" fmla="*/ 1070 h 2005"/>
                <a:gd name="T60" fmla="*/ 41 w 641"/>
                <a:gd name="T61" fmla="*/ 1059 h 2005"/>
                <a:gd name="T62" fmla="*/ 14 w 641"/>
                <a:gd name="T63" fmla="*/ 1033 h 2005"/>
                <a:gd name="T64" fmla="*/ 1 w 641"/>
                <a:gd name="T65" fmla="*/ 999 h 2005"/>
                <a:gd name="T66" fmla="*/ 30 w 641"/>
                <a:gd name="T67" fmla="*/ 572 h 2005"/>
                <a:gd name="T68" fmla="*/ 43 w 641"/>
                <a:gd name="T69" fmla="*/ 518 h 2005"/>
                <a:gd name="T70" fmla="*/ 68 w 641"/>
                <a:gd name="T71" fmla="*/ 478 h 2005"/>
                <a:gd name="T72" fmla="*/ 102 w 641"/>
                <a:gd name="T73" fmla="*/ 452 h 2005"/>
                <a:gd name="T74" fmla="*/ 138 w 641"/>
                <a:gd name="T75" fmla="*/ 436 h 2005"/>
                <a:gd name="T76" fmla="*/ 184 w 641"/>
                <a:gd name="T77" fmla="*/ 427 h 2005"/>
                <a:gd name="T78" fmla="*/ 249 w 641"/>
                <a:gd name="T79" fmla="*/ 422 h 2005"/>
                <a:gd name="T80" fmla="*/ 309 w 641"/>
                <a:gd name="T81" fmla="*/ 420 h 2005"/>
                <a:gd name="T82" fmla="*/ 331 w 641"/>
                <a:gd name="T83" fmla="*/ 0 h 2005"/>
                <a:gd name="T84" fmla="*/ 394 w 641"/>
                <a:gd name="T85" fmla="*/ 12 h 2005"/>
                <a:gd name="T86" fmla="*/ 449 w 641"/>
                <a:gd name="T87" fmla="*/ 44 h 2005"/>
                <a:gd name="T88" fmla="*/ 490 w 641"/>
                <a:gd name="T89" fmla="*/ 92 h 2005"/>
                <a:gd name="T90" fmla="*/ 512 w 641"/>
                <a:gd name="T91" fmla="*/ 151 h 2005"/>
                <a:gd name="T92" fmla="*/ 513 w 641"/>
                <a:gd name="T93" fmla="*/ 217 h 2005"/>
                <a:gd name="T94" fmla="*/ 491 w 641"/>
                <a:gd name="T95" fmla="*/ 277 h 2005"/>
                <a:gd name="T96" fmla="*/ 450 w 641"/>
                <a:gd name="T97" fmla="*/ 326 h 2005"/>
                <a:gd name="T98" fmla="*/ 396 w 641"/>
                <a:gd name="T99" fmla="*/ 359 h 2005"/>
                <a:gd name="T100" fmla="*/ 331 w 641"/>
                <a:gd name="T101" fmla="*/ 371 h 2005"/>
                <a:gd name="T102" fmla="*/ 267 w 641"/>
                <a:gd name="T103" fmla="*/ 359 h 2005"/>
                <a:gd name="T104" fmla="*/ 212 w 641"/>
                <a:gd name="T105" fmla="*/ 326 h 2005"/>
                <a:gd name="T106" fmla="*/ 172 w 641"/>
                <a:gd name="T107" fmla="*/ 277 h 2005"/>
                <a:gd name="T108" fmla="*/ 149 w 641"/>
                <a:gd name="T109" fmla="*/ 217 h 2005"/>
                <a:gd name="T110" fmla="*/ 150 w 641"/>
                <a:gd name="T111" fmla="*/ 151 h 2005"/>
                <a:gd name="T112" fmla="*/ 173 w 641"/>
                <a:gd name="T113" fmla="*/ 92 h 2005"/>
                <a:gd name="T114" fmla="*/ 213 w 641"/>
                <a:gd name="T115" fmla="*/ 44 h 2005"/>
                <a:gd name="T116" fmla="*/ 268 w 641"/>
                <a:gd name="T117" fmla="*/ 12 h 2005"/>
                <a:gd name="T118" fmla="*/ 331 w 641"/>
                <a:gd name="T119" fmla="*/ 0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1" h="2005">
                  <a:moveTo>
                    <a:pt x="331" y="420"/>
                  </a:moveTo>
                  <a:lnTo>
                    <a:pt x="353" y="420"/>
                  </a:lnTo>
                  <a:lnTo>
                    <a:pt x="382" y="421"/>
                  </a:lnTo>
                  <a:lnTo>
                    <a:pt x="413" y="422"/>
                  </a:lnTo>
                  <a:lnTo>
                    <a:pt x="446" y="424"/>
                  </a:lnTo>
                  <a:lnTo>
                    <a:pt x="478" y="427"/>
                  </a:lnTo>
                  <a:lnTo>
                    <a:pt x="506" y="432"/>
                  </a:lnTo>
                  <a:lnTo>
                    <a:pt x="524" y="436"/>
                  </a:lnTo>
                  <a:lnTo>
                    <a:pt x="542" y="442"/>
                  </a:lnTo>
                  <a:lnTo>
                    <a:pt x="560" y="452"/>
                  </a:lnTo>
                  <a:lnTo>
                    <a:pt x="577" y="463"/>
                  </a:lnTo>
                  <a:lnTo>
                    <a:pt x="594" y="478"/>
                  </a:lnTo>
                  <a:lnTo>
                    <a:pt x="608" y="496"/>
                  </a:lnTo>
                  <a:lnTo>
                    <a:pt x="619" y="518"/>
                  </a:lnTo>
                  <a:lnTo>
                    <a:pt x="628" y="544"/>
                  </a:lnTo>
                  <a:lnTo>
                    <a:pt x="632" y="572"/>
                  </a:lnTo>
                  <a:lnTo>
                    <a:pt x="641" y="693"/>
                  </a:lnTo>
                  <a:lnTo>
                    <a:pt x="618" y="713"/>
                  </a:lnTo>
                  <a:lnTo>
                    <a:pt x="598" y="736"/>
                  </a:lnTo>
                  <a:lnTo>
                    <a:pt x="580" y="761"/>
                  </a:lnTo>
                  <a:lnTo>
                    <a:pt x="565" y="790"/>
                  </a:lnTo>
                  <a:lnTo>
                    <a:pt x="552" y="821"/>
                  </a:lnTo>
                  <a:lnTo>
                    <a:pt x="542" y="857"/>
                  </a:lnTo>
                  <a:lnTo>
                    <a:pt x="536" y="895"/>
                  </a:lnTo>
                  <a:lnTo>
                    <a:pt x="504" y="1361"/>
                  </a:lnTo>
                  <a:lnTo>
                    <a:pt x="504" y="1392"/>
                  </a:lnTo>
                  <a:lnTo>
                    <a:pt x="510" y="1423"/>
                  </a:lnTo>
                  <a:lnTo>
                    <a:pt x="519" y="1452"/>
                  </a:lnTo>
                  <a:lnTo>
                    <a:pt x="534" y="1480"/>
                  </a:lnTo>
                  <a:lnTo>
                    <a:pt x="551" y="1505"/>
                  </a:lnTo>
                  <a:lnTo>
                    <a:pt x="536" y="1942"/>
                  </a:lnTo>
                  <a:lnTo>
                    <a:pt x="532" y="1962"/>
                  </a:lnTo>
                  <a:lnTo>
                    <a:pt x="522" y="1979"/>
                  </a:lnTo>
                  <a:lnTo>
                    <a:pt x="507" y="1993"/>
                  </a:lnTo>
                  <a:lnTo>
                    <a:pt x="490" y="2001"/>
                  </a:lnTo>
                  <a:lnTo>
                    <a:pt x="469" y="2005"/>
                  </a:lnTo>
                  <a:lnTo>
                    <a:pt x="427" y="2005"/>
                  </a:lnTo>
                  <a:lnTo>
                    <a:pt x="410" y="2002"/>
                  </a:lnTo>
                  <a:lnTo>
                    <a:pt x="393" y="1996"/>
                  </a:lnTo>
                  <a:lnTo>
                    <a:pt x="381" y="1986"/>
                  </a:lnTo>
                  <a:lnTo>
                    <a:pt x="370" y="1972"/>
                  </a:lnTo>
                  <a:lnTo>
                    <a:pt x="363" y="1956"/>
                  </a:lnTo>
                  <a:lnTo>
                    <a:pt x="361" y="1938"/>
                  </a:lnTo>
                  <a:lnTo>
                    <a:pt x="361" y="1270"/>
                  </a:lnTo>
                  <a:lnTo>
                    <a:pt x="301" y="1270"/>
                  </a:lnTo>
                  <a:lnTo>
                    <a:pt x="301" y="1938"/>
                  </a:lnTo>
                  <a:lnTo>
                    <a:pt x="299" y="1956"/>
                  </a:lnTo>
                  <a:lnTo>
                    <a:pt x="292" y="1972"/>
                  </a:lnTo>
                  <a:lnTo>
                    <a:pt x="281" y="1986"/>
                  </a:lnTo>
                  <a:lnTo>
                    <a:pt x="269" y="1996"/>
                  </a:lnTo>
                  <a:lnTo>
                    <a:pt x="252" y="2002"/>
                  </a:lnTo>
                  <a:lnTo>
                    <a:pt x="235" y="2005"/>
                  </a:lnTo>
                  <a:lnTo>
                    <a:pt x="193" y="2005"/>
                  </a:lnTo>
                  <a:lnTo>
                    <a:pt x="173" y="2001"/>
                  </a:lnTo>
                  <a:lnTo>
                    <a:pt x="155" y="1993"/>
                  </a:lnTo>
                  <a:lnTo>
                    <a:pt x="140" y="1979"/>
                  </a:lnTo>
                  <a:lnTo>
                    <a:pt x="130" y="1962"/>
                  </a:lnTo>
                  <a:lnTo>
                    <a:pt x="126" y="1942"/>
                  </a:lnTo>
                  <a:lnTo>
                    <a:pt x="95" y="1070"/>
                  </a:lnTo>
                  <a:lnTo>
                    <a:pt x="79" y="1070"/>
                  </a:lnTo>
                  <a:lnTo>
                    <a:pt x="59" y="1067"/>
                  </a:lnTo>
                  <a:lnTo>
                    <a:pt x="41" y="1059"/>
                  </a:lnTo>
                  <a:lnTo>
                    <a:pt x="26" y="1048"/>
                  </a:lnTo>
                  <a:lnTo>
                    <a:pt x="14" y="1033"/>
                  </a:lnTo>
                  <a:lnTo>
                    <a:pt x="7" y="1017"/>
                  </a:lnTo>
                  <a:lnTo>
                    <a:pt x="1" y="999"/>
                  </a:lnTo>
                  <a:lnTo>
                    <a:pt x="0" y="982"/>
                  </a:lnTo>
                  <a:lnTo>
                    <a:pt x="30" y="572"/>
                  </a:lnTo>
                  <a:lnTo>
                    <a:pt x="34" y="544"/>
                  </a:lnTo>
                  <a:lnTo>
                    <a:pt x="43" y="518"/>
                  </a:lnTo>
                  <a:lnTo>
                    <a:pt x="54" y="496"/>
                  </a:lnTo>
                  <a:lnTo>
                    <a:pt x="68" y="478"/>
                  </a:lnTo>
                  <a:lnTo>
                    <a:pt x="85" y="463"/>
                  </a:lnTo>
                  <a:lnTo>
                    <a:pt x="102" y="452"/>
                  </a:lnTo>
                  <a:lnTo>
                    <a:pt x="120" y="442"/>
                  </a:lnTo>
                  <a:lnTo>
                    <a:pt x="138" y="436"/>
                  </a:lnTo>
                  <a:lnTo>
                    <a:pt x="156" y="432"/>
                  </a:lnTo>
                  <a:lnTo>
                    <a:pt x="184" y="427"/>
                  </a:lnTo>
                  <a:lnTo>
                    <a:pt x="216" y="424"/>
                  </a:lnTo>
                  <a:lnTo>
                    <a:pt x="249" y="422"/>
                  </a:lnTo>
                  <a:lnTo>
                    <a:pt x="280" y="421"/>
                  </a:lnTo>
                  <a:lnTo>
                    <a:pt x="309" y="420"/>
                  </a:lnTo>
                  <a:lnTo>
                    <a:pt x="331" y="420"/>
                  </a:lnTo>
                  <a:close/>
                  <a:moveTo>
                    <a:pt x="331" y="0"/>
                  </a:moveTo>
                  <a:lnTo>
                    <a:pt x="364" y="3"/>
                  </a:lnTo>
                  <a:lnTo>
                    <a:pt x="394" y="12"/>
                  </a:lnTo>
                  <a:lnTo>
                    <a:pt x="423" y="26"/>
                  </a:lnTo>
                  <a:lnTo>
                    <a:pt x="449" y="44"/>
                  </a:lnTo>
                  <a:lnTo>
                    <a:pt x="472" y="66"/>
                  </a:lnTo>
                  <a:lnTo>
                    <a:pt x="490" y="92"/>
                  </a:lnTo>
                  <a:lnTo>
                    <a:pt x="503" y="120"/>
                  </a:lnTo>
                  <a:lnTo>
                    <a:pt x="512" y="151"/>
                  </a:lnTo>
                  <a:lnTo>
                    <a:pt x="515" y="184"/>
                  </a:lnTo>
                  <a:lnTo>
                    <a:pt x="513" y="217"/>
                  </a:lnTo>
                  <a:lnTo>
                    <a:pt x="504" y="249"/>
                  </a:lnTo>
                  <a:lnTo>
                    <a:pt x="491" y="277"/>
                  </a:lnTo>
                  <a:lnTo>
                    <a:pt x="473" y="304"/>
                  </a:lnTo>
                  <a:lnTo>
                    <a:pt x="450" y="326"/>
                  </a:lnTo>
                  <a:lnTo>
                    <a:pt x="424" y="345"/>
                  </a:lnTo>
                  <a:lnTo>
                    <a:pt x="396" y="359"/>
                  </a:lnTo>
                  <a:lnTo>
                    <a:pt x="365" y="368"/>
                  </a:lnTo>
                  <a:lnTo>
                    <a:pt x="331" y="371"/>
                  </a:lnTo>
                  <a:lnTo>
                    <a:pt x="297" y="368"/>
                  </a:lnTo>
                  <a:lnTo>
                    <a:pt x="267" y="359"/>
                  </a:lnTo>
                  <a:lnTo>
                    <a:pt x="238" y="345"/>
                  </a:lnTo>
                  <a:lnTo>
                    <a:pt x="212" y="326"/>
                  </a:lnTo>
                  <a:lnTo>
                    <a:pt x="190" y="304"/>
                  </a:lnTo>
                  <a:lnTo>
                    <a:pt x="172" y="277"/>
                  </a:lnTo>
                  <a:lnTo>
                    <a:pt x="158" y="249"/>
                  </a:lnTo>
                  <a:lnTo>
                    <a:pt x="149" y="217"/>
                  </a:lnTo>
                  <a:lnTo>
                    <a:pt x="147" y="184"/>
                  </a:lnTo>
                  <a:lnTo>
                    <a:pt x="150" y="151"/>
                  </a:lnTo>
                  <a:lnTo>
                    <a:pt x="159" y="120"/>
                  </a:lnTo>
                  <a:lnTo>
                    <a:pt x="173" y="92"/>
                  </a:lnTo>
                  <a:lnTo>
                    <a:pt x="191" y="66"/>
                  </a:lnTo>
                  <a:lnTo>
                    <a:pt x="213" y="44"/>
                  </a:lnTo>
                  <a:lnTo>
                    <a:pt x="239" y="26"/>
                  </a:lnTo>
                  <a:lnTo>
                    <a:pt x="268" y="12"/>
                  </a:lnTo>
                  <a:lnTo>
                    <a:pt x="298" y="3"/>
                  </a:lnTo>
                  <a:lnTo>
                    <a:pt x="331" y="0"/>
                  </a:lnTo>
                  <a:close/>
                </a:path>
              </a:pathLst>
            </a:custGeom>
            <a:solidFill>
              <a:srgbClr val="5F9AC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46"/>
            <p:cNvSpPr>
              <a:spLocks noEditPoints="1"/>
            </p:cNvSpPr>
            <p:nvPr/>
          </p:nvSpPr>
          <p:spPr bwMode="auto">
            <a:xfrm>
              <a:off x="7961312" y="2187257"/>
              <a:ext cx="169863" cy="515938"/>
            </a:xfrm>
            <a:custGeom>
              <a:avLst/>
              <a:gdLst>
                <a:gd name="T0" fmla="*/ 396 w 749"/>
                <a:gd name="T1" fmla="*/ 477 h 2276"/>
                <a:gd name="T2" fmla="*/ 453 w 749"/>
                <a:gd name="T3" fmla="*/ 479 h 2276"/>
                <a:gd name="T4" fmla="*/ 517 w 749"/>
                <a:gd name="T5" fmla="*/ 482 h 2276"/>
                <a:gd name="T6" fmla="*/ 574 w 749"/>
                <a:gd name="T7" fmla="*/ 489 h 2276"/>
                <a:gd name="T8" fmla="*/ 611 w 749"/>
                <a:gd name="T9" fmla="*/ 500 h 2276"/>
                <a:gd name="T10" fmla="*/ 647 w 749"/>
                <a:gd name="T11" fmla="*/ 520 h 2276"/>
                <a:gd name="T12" fmla="*/ 680 w 749"/>
                <a:gd name="T13" fmla="*/ 551 h 2276"/>
                <a:gd name="T14" fmla="*/ 704 w 749"/>
                <a:gd name="T15" fmla="*/ 593 h 2276"/>
                <a:gd name="T16" fmla="*/ 718 w 749"/>
                <a:gd name="T17" fmla="*/ 649 h 2276"/>
                <a:gd name="T18" fmla="*/ 749 w 749"/>
                <a:gd name="T19" fmla="*/ 1132 h 2276"/>
                <a:gd name="T20" fmla="*/ 738 w 749"/>
                <a:gd name="T21" fmla="*/ 1165 h 2276"/>
                <a:gd name="T22" fmla="*/ 715 w 749"/>
                <a:gd name="T23" fmla="*/ 1194 h 2276"/>
                <a:gd name="T24" fmla="*/ 682 w 749"/>
                <a:gd name="T25" fmla="*/ 1212 h 2276"/>
                <a:gd name="T26" fmla="*/ 641 w 749"/>
                <a:gd name="T27" fmla="*/ 1214 h 2276"/>
                <a:gd name="T28" fmla="*/ 605 w 749"/>
                <a:gd name="T29" fmla="*/ 2224 h 2276"/>
                <a:gd name="T30" fmla="*/ 584 w 749"/>
                <a:gd name="T31" fmla="*/ 2256 h 2276"/>
                <a:gd name="T32" fmla="*/ 552 w 749"/>
                <a:gd name="T33" fmla="*/ 2273 h 2276"/>
                <a:gd name="T34" fmla="*/ 484 w 749"/>
                <a:gd name="T35" fmla="*/ 2276 h 2276"/>
                <a:gd name="T36" fmla="*/ 446 w 749"/>
                <a:gd name="T37" fmla="*/ 2265 h 2276"/>
                <a:gd name="T38" fmla="*/ 419 w 749"/>
                <a:gd name="T39" fmla="*/ 2239 h 2276"/>
                <a:gd name="T40" fmla="*/ 408 w 749"/>
                <a:gd name="T41" fmla="*/ 2200 h 2276"/>
                <a:gd name="T42" fmla="*/ 341 w 749"/>
                <a:gd name="T43" fmla="*/ 1441 h 2276"/>
                <a:gd name="T44" fmla="*/ 338 w 749"/>
                <a:gd name="T45" fmla="*/ 2221 h 2276"/>
                <a:gd name="T46" fmla="*/ 319 w 749"/>
                <a:gd name="T47" fmla="*/ 2253 h 2276"/>
                <a:gd name="T48" fmla="*/ 286 w 749"/>
                <a:gd name="T49" fmla="*/ 2273 h 2276"/>
                <a:gd name="T50" fmla="*/ 218 w 749"/>
                <a:gd name="T51" fmla="*/ 2276 h 2276"/>
                <a:gd name="T52" fmla="*/ 181 w 749"/>
                <a:gd name="T53" fmla="*/ 2266 h 2276"/>
                <a:gd name="T54" fmla="*/ 153 w 749"/>
                <a:gd name="T55" fmla="*/ 2241 h 2276"/>
                <a:gd name="T56" fmla="*/ 142 w 749"/>
                <a:gd name="T57" fmla="*/ 2204 h 2276"/>
                <a:gd name="T58" fmla="*/ 89 w 749"/>
                <a:gd name="T59" fmla="*/ 1214 h 2276"/>
                <a:gd name="T60" fmla="*/ 50 w 749"/>
                <a:gd name="T61" fmla="*/ 1204 h 2276"/>
                <a:gd name="T62" fmla="*/ 21 w 749"/>
                <a:gd name="T63" fmla="*/ 1181 h 2276"/>
                <a:gd name="T64" fmla="*/ 5 w 749"/>
                <a:gd name="T65" fmla="*/ 1148 h 2276"/>
                <a:gd name="T66" fmla="*/ 0 w 749"/>
                <a:gd name="T67" fmla="*/ 1115 h 2276"/>
                <a:gd name="T68" fmla="*/ 37 w 749"/>
                <a:gd name="T69" fmla="*/ 619 h 2276"/>
                <a:gd name="T70" fmla="*/ 56 w 749"/>
                <a:gd name="T71" fmla="*/ 571 h 2276"/>
                <a:gd name="T72" fmla="*/ 86 w 749"/>
                <a:gd name="T73" fmla="*/ 534 h 2276"/>
                <a:gd name="T74" fmla="*/ 121 w 749"/>
                <a:gd name="T75" fmla="*/ 508 h 2276"/>
                <a:gd name="T76" fmla="*/ 158 w 749"/>
                <a:gd name="T77" fmla="*/ 494 h 2276"/>
                <a:gd name="T78" fmla="*/ 203 w 749"/>
                <a:gd name="T79" fmla="*/ 485 h 2276"/>
                <a:gd name="T80" fmla="*/ 265 w 749"/>
                <a:gd name="T81" fmla="*/ 480 h 2276"/>
                <a:gd name="T82" fmla="*/ 327 w 749"/>
                <a:gd name="T83" fmla="*/ 478 h 2276"/>
                <a:gd name="T84" fmla="*/ 375 w 749"/>
                <a:gd name="T85" fmla="*/ 477 h 2276"/>
                <a:gd name="T86" fmla="*/ 408 w 749"/>
                <a:gd name="T87" fmla="*/ 3 h 2276"/>
                <a:gd name="T88" fmla="*/ 470 w 749"/>
                <a:gd name="T89" fmla="*/ 23 h 2276"/>
                <a:gd name="T90" fmla="*/ 522 w 749"/>
                <a:gd name="T91" fmla="*/ 61 h 2276"/>
                <a:gd name="T92" fmla="*/ 560 w 749"/>
                <a:gd name="T93" fmla="*/ 113 h 2276"/>
                <a:gd name="T94" fmla="*/ 580 w 749"/>
                <a:gd name="T95" fmla="*/ 174 h 2276"/>
                <a:gd name="T96" fmla="*/ 581 w 749"/>
                <a:gd name="T97" fmla="*/ 243 h 2276"/>
                <a:gd name="T98" fmla="*/ 561 w 749"/>
                <a:gd name="T99" fmla="*/ 305 h 2276"/>
                <a:gd name="T100" fmla="*/ 523 w 749"/>
                <a:gd name="T101" fmla="*/ 358 h 2276"/>
                <a:gd name="T102" fmla="*/ 471 w 749"/>
                <a:gd name="T103" fmla="*/ 396 h 2276"/>
                <a:gd name="T104" fmla="*/ 409 w 749"/>
                <a:gd name="T105" fmla="*/ 419 h 2276"/>
                <a:gd name="T106" fmla="*/ 340 w 749"/>
                <a:gd name="T107" fmla="*/ 419 h 2276"/>
                <a:gd name="T108" fmla="*/ 278 w 749"/>
                <a:gd name="T109" fmla="*/ 396 h 2276"/>
                <a:gd name="T110" fmla="*/ 226 w 749"/>
                <a:gd name="T111" fmla="*/ 358 h 2276"/>
                <a:gd name="T112" fmla="*/ 188 w 749"/>
                <a:gd name="T113" fmla="*/ 305 h 2276"/>
                <a:gd name="T114" fmla="*/ 168 w 749"/>
                <a:gd name="T115" fmla="*/ 243 h 2276"/>
                <a:gd name="T116" fmla="*/ 169 w 749"/>
                <a:gd name="T117" fmla="*/ 174 h 2276"/>
                <a:gd name="T118" fmla="*/ 190 w 749"/>
                <a:gd name="T119" fmla="*/ 113 h 2276"/>
                <a:gd name="T120" fmla="*/ 227 w 749"/>
                <a:gd name="T121" fmla="*/ 61 h 2276"/>
                <a:gd name="T122" fmla="*/ 279 w 749"/>
                <a:gd name="T123" fmla="*/ 23 h 2276"/>
                <a:gd name="T124" fmla="*/ 341 w 749"/>
                <a:gd name="T125" fmla="*/ 3 h 2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9" h="2276">
                  <a:moveTo>
                    <a:pt x="375" y="477"/>
                  </a:moveTo>
                  <a:lnTo>
                    <a:pt x="396" y="477"/>
                  </a:lnTo>
                  <a:lnTo>
                    <a:pt x="423" y="478"/>
                  </a:lnTo>
                  <a:lnTo>
                    <a:pt x="453" y="479"/>
                  </a:lnTo>
                  <a:lnTo>
                    <a:pt x="485" y="480"/>
                  </a:lnTo>
                  <a:lnTo>
                    <a:pt x="517" y="482"/>
                  </a:lnTo>
                  <a:lnTo>
                    <a:pt x="546" y="485"/>
                  </a:lnTo>
                  <a:lnTo>
                    <a:pt x="574" y="489"/>
                  </a:lnTo>
                  <a:lnTo>
                    <a:pt x="592" y="494"/>
                  </a:lnTo>
                  <a:lnTo>
                    <a:pt x="611" y="500"/>
                  </a:lnTo>
                  <a:lnTo>
                    <a:pt x="629" y="508"/>
                  </a:lnTo>
                  <a:lnTo>
                    <a:pt x="647" y="520"/>
                  </a:lnTo>
                  <a:lnTo>
                    <a:pt x="664" y="534"/>
                  </a:lnTo>
                  <a:lnTo>
                    <a:pt x="680" y="551"/>
                  </a:lnTo>
                  <a:lnTo>
                    <a:pt x="693" y="571"/>
                  </a:lnTo>
                  <a:lnTo>
                    <a:pt x="704" y="593"/>
                  </a:lnTo>
                  <a:lnTo>
                    <a:pt x="712" y="619"/>
                  </a:lnTo>
                  <a:lnTo>
                    <a:pt x="718" y="649"/>
                  </a:lnTo>
                  <a:lnTo>
                    <a:pt x="749" y="1115"/>
                  </a:lnTo>
                  <a:lnTo>
                    <a:pt x="749" y="1132"/>
                  </a:lnTo>
                  <a:lnTo>
                    <a:pt x="745" y="1150"/>
                  </a:lnTo>
                  <a:lnTo>
                    <a:pt x="738" y="1165"/>
                  </a:lnTo>
                  <a:lnTo>
                    <a:pt x="728" y="1181"/>
                  </a:lnTo>
                  <a:lnTo>
                    <a:pt x="715" y="1194"/>
                  </a:lnTo>
                  <a:lnTo>
                    <a:pt x="700" y="1204"/>
                  </a:lnTo>
                  <a:lnTo>
                    <a:pt x="682" y="1212"/>
                  </a:lnTo>
                  <a:lnTo>
                    <a:pt x="662" y="1214"/>
                  </a:lnTo>
                  <a:lnTo>
                    <a:pt x="641" y="1214"/>
                  </a:lnTo>
                  <a:lnTo>
                    <a:pt x="608" y="2204"/>
                  </a:lnTo>
                  <a:lnTo>
                    <a:pt x="605" y="2224"/>
                  </a:lnTo>
                  <a:lnTo>
                    <a:pt x="596" y="2241"/>
                  </a:lnTo>
                  <a:lnTo>
                    <a:pt x="584" y="2256"/>
                  </a:lnTo>
                  <a:lnTo>
                    <a:pt x="569" y="2266"/>
                  </a:lnTo>
                  <a:lnTo>
                    <a:pt x="552" y="2273"/>
                  </a:lnTo>
                  <a:lnTo>
                    <a:pt x="532" y="2276"/>
                  </a:lnTo>
                  <a:lnTo>
                    <a:pt x="484" y="2276"/>
                  </a:lnTo>
                  <a:lnTo>
                    <a:pt x="464" y="2273"/>
                  </a:lnTo>
                  <a:lnTo>
                    <a:pt x="446" y="2265"/>
                  </a:lnTo>
                  <a:lnTo>
                    <a:pt x="431" y="2253"/>
                  </a:lnTo>
                  <a:lnTo>
                    <a:pt x="419" y="2239"/>
                  </a:lnTo>
                  <a:lnTo>
                    <a:pt x="411" y="2221"/>
                  </a:lnTo>
                  <a:lnTo>
                    <a:pt x="408" y="2200"/>
                  </a:lnTo>
                  <a:lnTo>
                    <a:pt x="408" y="1441"/>
                  </a:lnTo>
                  <a:lnTo>
                    <a:pt x="341" y="1441"/>
                  </a:lnTo>
                  <a:lnTo>
                    <a:pt x="341" y="2200"/>
                  </a:lnTo>
                  <a:lnTo>
                    <a:pt x="338" y="2221"/>
                  </a:lnTo>
                  <a:lnTo>
                    <a:pt x="331" y="2239"/>
                  </a:lnTo>
                  <a:lnTo>
                    <a:pt x="319" y="2253"/>
                  </a:lnTo>
                  <a:lnTo>
                    <a:pt x="303" y="2265"/>
                  </a:lnTo>
                  <a:lnTo>
                    <a:pt x="286" y="2273"/>
                  </a:lnTo>
                  <a:lnTo>
                    <a:pt x="265" y="2276"/>
                  </a:lnTo>
                  <a:lnTo>
                    <a:pt x="218" y="2276"/>
                  </a:lnTo>
                  <a:lnTo>
                    <a:pt x="198" y="2273"/>
                  </a:lnTo>
                  <a:lnTo>
                    <a:pt x="181" y="2266"/>
                  </a:lnTo>
                  <a:lnTo>
                    <a:pt x="166" y="2256"/>
                  </a:lnTo>
                  <a:lnTo>
                    <a:pt x="153" y="2241"/>
                  </a:lnTo>
                  <a:lnTo>
                    <a:pt x="146" y="2224"/>
                  </a:lnTo>
                  <a:lnTo>
                    <a:pt x="142" y="2204"/>
                  </a:lnTo>
                  <a:lnTo>
                    <a:pt x="108" y="1214"/>
                  </a:lnTo>
                  <a:lnTo>
                    <a:pt x="89" y="1214"/>
                  </a:lnTo>
                  <a:lnTo>
                    <a:pt x="68" y="1212"/>
                  </a:lnTo>
                  <a:lnTo>
                    <a:pt x="50" y="1204"/>
                  </a:lnTo>
                  <a:lnTo>
                    <a:pt x="34" y="1194"/>
                  </a:lnTo>
                  <a:lnTo>
                    <a:pt x="21" y="1181"/>
                  </a:lnTo>
                  <a:lnTo>
                    <a:pt x="12" y="1165"/>
                  </a:lnTo>
                  <a:lnTo>
                    <a:pt x="5" y="1148"/>
                  </a:lnTo>
                  <a:lnTo>
                    <a:pt x="0" y="1132"/>
                  </a:lnTo>
                  <a:lnTo>
                    <a:pt x="0" y="1115"/>
                  </a:lnTo>
                  <a:lnTo>
                    <a:pt x="33" y="649"/>
                  </a:lnTo>
                  <a:lnTo>
                    <a:pt x="37" y="619"/>
                  </a:lnTo>
                  <a:lnTo>
                    <a:pt x="46" y="593"/>
                  </a:lnTo>
                  <a:lnTo>
                    <a:pt x="56" y="571"/>
                  </a:lnTo>
                  <a:lnTo>
                    <a:pt x="70" y="551"/>
                  </a:lnTo>
                  <a:lnTo>
                    <a:pt x="86" y="534"/>
                  </a:lnTo>
                  <a:lnTo>
                    <a:pt x="103" y="520"/>
                  </a:lnTo>
                  <a:lnTo>
                    <a:pt x="121" y="508"/>
                  </a:lnTo>
                  <a:lnTo>
                    <a:pt x="140" y="500"/>
                  </a:lnTo>
                  <a:lnTo>
                    <a:pt x="158" y="494"/>
                  </a:lnTo>
                  <a:lnTo>
                    <a:pt x="176" y="489"/>
                  </a:lnTo>
                  <a:lnTo>
                    <a:pt x="203" y="485"/>
                  </a:lnTo>
                  <a:lnTo>
                    <a:pt x="233" y="482"/>
                  </a:lnTo>
                  <a:lnTo>
                    <a:pt x="265" y="480"/>
                  </a:lnTo>
                  <a:lnTo>
                    <a:pt x="297" y="479"/>
                  </a:lnTo>
                  <a:lnTo>
                    <a:pt x="327" y="478"/>
                  </a:lnTo>
                  <a:lnTo>
                    <a:pt x="353" y="477"/>
                  </a:lnTo>
                  <a:lnTo>
                    <a:pt x="375" y="477"/>
                  </a:lnTo>
                  <a:close/>
                  <a:moveTo>
                    <a:pt x="375" y="0"/>
                  </a:moveTo>
                  <a:lnTo>
                    <a:pt x="408" y="3"/>
                  </a:lnTo>
                  <a:lnTo>
                    <a:pt x="441" y="11"/>
                  </a:lnTo>
                  <a:lnTo>
                    <a:pt x="470" y="23"/>
                  </a:lnTo>
                  <a:lnTo>
                    <a:pt x="498" y="40"/>
                  </a:lnTo>
                  <a:lnTo>
                    <a:pt x="522" y="61"/>
                  </a:lnTo>
                  <a:lnTo>
                    <a:pt x="542" y="86"/>
                  </a:lnTo>
                  <a:lnTo>
                    <a:pt x="560" y="113"/>
                  </a:lnTo>
                  <a:lnTo>
                    <a:pt x="573" y="143"/>
                  </a:lnTo>
                  <a:lnTo>
                    <a:pt x="580" y="174"/>
                  </a:lnTo>
                  <a:lnTo>
                    <a:pt x="583" y="208"/>
                  </a:lnTo>
                  <a:lnTo>
                    <a:pt x="581" y="243"/>
                  </a:lnTo>
                  <a:lnTo>
                    <a:pt x="574" y="275"/>
                  </a:lnTo>
                  <a:lnTo>
                    <a:pt x="561" y="305"/>
                  </a:lnTo>
                  <a:lnTo>
                    <a:pt x="544" y="333"/>
                  </a:lnTo>
                  <a:lnTo>
                    <a:pt x="523" y="358"/>
                  </a:lnTo>
                  <a:lnTo>
                    <a:pt x="499" y="379"/>
                  </a:lnTo>
                  <a:lnTo>
                    <a:pt x="471" y="396"/>
                  </a:lnTo>
                  <a:lnTo>
                    <a:pt x="442" y="410"/>
                  </a:lnTo>
                  <a:lnTo>
                    <a:pt x="409" y="419"/>
                  </a:lnTo>
                  <a:lnTo>
                    <a:pt x="375" y="421"/>
                  </a:lnTo>
                  <a:lnTo>
                    <a:pt x="340" y="419"/>
                  </a:lnTo>
                  <a:lnTo>
                    <a:pt x="309" y="410"/>
                  </a:lnTo>
                  <a:lnTo>
                    <a:pt x="278" y="396"/>
                  </a:lnTo>
                  <a:lnTo>
                    <a:pt x="251" y="379"/>
                  </a:lnTo>
                  <a:lnTo>
                    <a:pt x="226" y="358"/>
                  </a:lnTo>
                  <a:lnTo>
                    <a:pt x="205" y="333"/>
                  </a:lnTo>
                  <a:lnTo>
                    <a:pt x="188" y="305"/>
                  </a:lnTo>
                  <a:lnTo>
                    <a:pt x="177" y="275"/>
                  </a:lnTo>
                  <a:lnTo>
                    <a:pt x="168" y="243"/>
                  </a:lnTo>
                  <a:lnTo>
                    <a:pt x="166" y="208"/>
                  </a:lnTo>
                  <a:lnTo>
                    <a:pt x="169" y="174"/>
                  </a:lnTo>
                  <a:lnTo>
                    <a:pt x="177" y="143"/>
                  </a:lnTo>
                  <a:lnTo>
                    <a:pt x="190" y="113"/>
                  </a:lnTo>
                  <a:lnTo>
                    <a:pt x="207" y="86"/>
                  </a:lnTo>
                  <a:lnTo>
                    <a:pt x="227" y="61"/>
                  </a:lnTo>
                  <a:lnTo>
                    <a:pt x="252" y="40"/>
                  </a:lnTo>
                  <a:lnTo>
                    <a:pt x="279" y="23"/>
                  </a:lnTo>
                  <a:lnTo>
                    <a:pt x="309" y="11"/>
                  </a:lnTo>
                  <a:lnTo>
                    <a:pt x="341" y="3"/>
                  </a:lnTo>
                  <a:lnTo>
                    <a:pt x="375" y="0"/>
                  </a:lnTo>
                  <a:close/>
                </a:path>
              </a:pathLst>
            </a:custGeom>
            <a:solidFill>
              <a:srgbClr val="4A7CB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3" name="Freeform 72"/>
          <p:cNvSpPr/>
          <p:nvPr/>
        </p:nvSpPr>
        <p:spPr bwMode="auto">
          <a:xfrm>
            <a:off x="7158907" y="3292432"/>
            <a:ext cx="210430" cy="158923"/>
          </a:xfrm>
          <a:custGeom>
            <a:avLst/>
            <a:gdLst>
              <a:gd name="connsiteX0" fmla="*/ 105215 w 210430"/>
              <a:gd name="connsiteY0" fmla="*/ 0 h 158923"/>
              <a:gd name="connsiteX1" fmla="*/ 210430 w 210430"/>
              <a:gd name="connsiteY1" fmla="*/ 72923 h 158923"/>
              <a:gd name="connsiteX2" fmla="*/ 105215 w 210430"/>
              <a:gd name="connsiteY2" fmla="*/ 145846 h 158923"/>
              <a:gd name="connsiteX3" fmla="*/ 64261 w 210430"/>
              <a:gd name="connsiteY3" fmla="*/ 140115 h 158923"/>
              <a:gd name="connsiteX4" fmla="*/ 62734 w 210430"/>
              <a:gd name="connsiteY4" fmla="*/ 139402 h 158923"/>
              <a:gd name="connsiteX5" fmla="*/ 16503 w 210430"/>
              <a:gd name="connsiteY5" fmla="*/ 158923 h 158923"/>
              <a:gd name="connsiteX6" fmla="*/ 35970 w 210430"/>
              <a:gd name="connsiteY6" fmla="*/ 126896 h 158923"/>
              <a:gd name="connsiteX7" fmla="*/ 30817 w 210430"/>
              <a:gd name="connsiteY7" fmla="*/ 124487 h 158923"/>
              <a:gd name="connsiteX8" fmla="*/ 0 w 210430"/>
              <a:gd name="connsiteY8" fmla="*/ 72923 h 158923"/>
              <a:gd name="connsiteX9" fmla="*/ 105215 w 210430"/>
              <a:gd name="connsiteY9" fmla="*/ 0 h 15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430" h="158923">
                <a:moveTo>
                  <a:pt x="105215" y="0"/>
                </a:moveTo>
                <a:cubicBezTo>
                  <a:pt x="163324" y="0"/>
                  <a:pt x="210430" y="32649"/>
                  <a:pt x="210430" y="72923"/>
                </a:cubicBezTo>
                <a:cubicBezTo>
                  <a:pt x="210430" y="113197"/>
                  <a:pt x="163324" y="145846"/>
                  <a:pt x="105215" y="145846"/>
                </a:cubicBezTo>
                <a:cubicBezTo>
                  <a:pt x="90688" y="145846"/>
                  <a:pt x="76848" y="143806"/>
                  <a:pt x="64261" y="140115"/>
                </a:cubicBezTo>
                <a:lnTo>
                  <a:pt x="62734" y="139402"/>
                </a:lnTo>
                <a:lnTo>
                  <a:pt x="16503" y="158923"/>
                </a:lnTo>
                <a:lnTo>
                  <a:pt x="35970" y="126896"/>
                </a:lnTo>
                <a:lnTo>
                  <a:pt x="30817" y="124487"/>
                </a:lnTo>
                <a:cubicBezTo>
                  <a:pt x="11777" y="111291"/>
                  <a:pt x="0" y="93060"/>
                  <a:pt x="0" y="72923"/>
                </a:cubicBezTo>
                <a:cubicBezTo>
                  <a:pt x="0" y="32649"/>
                  <a:pt x="47106" y="0"/>
                  <a:pt x="105215" y="0"/>
                </a:cubicBezTo>
                <a:close/>
              </a:path>
            </a:pathLst>
          </a:custGeom>
          <a:solidFill>
            <a:schemeClr val="tx1">
              <a:alpha val="7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fontAlgn="base" hangingPunct="0">
              <a:spcBef>
                <a:spcPct val="0"/>
              </a:spcBef>
              <a:spcAft>
                <a:spcPct val="0"/>
              </a:spcAft>
            </a:pPr>
            <a:endParaRPr lang="en-US" sz="1400" b="1" dirty="0">
              <a:solidFill>
                <a:srgbClr val="000000"/>
              </a:solidFill>
            </a:endParaRPr>
          </a:p>
        </p:txBody>
      </p:sp>
      <p:grpSp>
        <p:nvGrpSpPr>
          <p:cNvPr id="146" name="Group 145"/>
          <p:cNvGrpSpPr>
            <a:grpSpLocks noChangeAspect="1"/>
          </p:cNvGrpSpPr>
          <p:nvPr/>
        </p:nvGrpSpPr>
        <p:grpSpPr>
          <a:xfrm>
            <a:off x="2153308" y="4620258"/>
            <a:ext cx="696999" cy="838347"/>
            <a:chOff x="6572538" y="2490983"/>
            <a:chExt cx="485249" cy="583655"/>
          </a:xfrm>
        </p:grpSpPr>
        <p:sp>
          <p:nvSpPr>
            <p:cNvPr id="154" name="Freeform 6"/>
            <p:cNvSpPr>
              <a:spLocks/>
            </p:cNvSpPr>
            <p:nvPr/>
          </p:nvSpPr>
          <p:spPr bwMode="auto">
            <a:xfrm>
              <a:off x="6572538" y="2490983"/>
              <a:ext cx="485249" cy="583655"/>
            </a:xfrm>
            <a:custGeom>
              <a:avLst/>
              <a:gdLst>
                <a:gd name="T0" fmla="*/ 1426 w 2003"/>
                <a:gd name="T1" fmla="*/ 2 h 2406"/>
                <a:gd name="T2" fmla="*/ 1576 w 2003"/>
                <a:gd name="T3" fmla="*/ 16 h 2406"/>
                <a:gd name="T4" fmla="*/ 1717 w 2003"/>
                <a:gd name="T5" fmla="*/ 44 h 2406"/>
                <a:gd name="T6" fmla="*/ 1840 w 2003"/>
                <a:gd name="T7" fmla="*/ 87 h 2406"/>
                <a:gd name="T8" fmla="*/ 1935 w 2003"/>
                <a:gd name="T9" fmla="*/ 146 h 2406"/>
                <a:gd name="T10" fmla="*/ 1991 w 2003"/>
                <a:gd name="T11" fmla="*/ 222 h 2406"/>
                <a:gd name="T12" fmla="*/ 2003 w 2003"/>
                <a:gd name="T13" fmla="*/ 389 h 2406"/>
                <a:gd name="T14" fmla="*/ 2003 w 2003"/>
                <a:gd name="T15" fmla="*/ 678 h 2406"/>
                <a:gd name="T16" fmla="*/ 2003 w 2003"/>
                <a:gd name="T17" fmla="*/ 962 h 2406"/>
                <a:gd name="T18" fmla="*/ 2000 w 2003"/>
                <a:gd name="T19" fmla="*/ 1198 h 2406"/>
                <a:gd name="T20" fmla="*/ 1960 w 2003"/>
                <a:gd name="T21" fmla="*/ 1283 h 2406"/>
                <a:gd name="T22" fmla="*/ 1880 w 2003"/>
                <a:gd name="T23" fmla="*/ 1353 h 2406"/>
                <a:gd name="T24" fmla="*/ 1770 w 2003"/>
                <a:gd name="T25" fmla="*/ 1410 h 2406"/>
                <a:gd name="T26" fmla="*/ 1642 w 2003"/>
                <a:gd name="T27" fmla="*/ 1452 h 2406"/>
                <a:gd name="T28" fmla="*/ 1558 w 2003"/>
                <a:gd name="T29" fmla="*/ 1496 h 2406"/>
                <a:gd name="T30" fmla="*/ 1552 w 2003"/>
                <a:gd name="T31" fmla="*/ 1572 h 2406"/>
                <a:gd name="T32" fmla="*/ 1509 w 2003"/>
                <a:gd name="T33" fmla="*/ 1636 h 2406"/>
                <a:gd name="T34" fmla="*/ 1493 w 2003"/>
                <a:gd name="T35" fmla="*/ 1752 h 2406"/>
                <a:gd name="T36" fmla="*/ 1546 w 2003"/>
                <a:gd name="T37" fmla="*/ 1807 h 2406"/>
                <a:gd name="T38" fmla="*/ 1565 w 2003"/>
                <a:gd name="T39" fmla="*/ 1880 h 2406"/>
                <a:gd name="T40" fmla="*/ 1546 w 2003"/>
                <a:gd name="T41" fmla="*/ 1952 h 2406"/>
                <a:gd name="T42" fmla="*/ 1493 w 2003"/>
                <a:gd name="T43" fmla="*/ 2007 h 2406"/>
                <a:gd name="T44" fmla="*/ 818 w 2003"/>
                <a:gd name="T45" fmla="*/ 2402 h 2406"/>
                <a:gd name="T46" fmla="*/ 719 w 2003"/>
                <a:gd name="T47" fmla="*/ 2393 h 2406"/>
                <a:gd name="T48" fmla="*/ 56 w 2003"/>
                <a:gd name="T49" fmla="*/ 1991 h 2406"/>
                <a:gd name="T50" fmla="*/ 13 w 2003"/>
                <a:gd name="T51" fmla="*/ 1929 h 2406"/>
                <a:gd name="T52" fmla="*/ 7 w 2003"/>
                <a:gd name="T53" fmla="*/ 1854 h 2406"/>
                <a:gd name="T54" fmla="*/ 39 w 2003"/>
                <a:gd name="T55" fmla="*/ 1786 h 2406"/>
                <a:gd name="T56" fmla="*/ 158 w 2003"/>
                <a:gd name="T57" fmla="*/ 1702 h 2406"/>
                <a:gd name="T58" fmla="*/ 34 w 2003"/>
                <a:gd name="T59" fmla="*/ 1616 h 2406"/>
                <a:gd name="T60" fmla="*/ 2 w 2003"/>
                <a:gd name="T61" fmla="*/ 1548 h 2406"/>
                <a:gd name="T62" fmla="*/ 8 w 2003"/>
                <a:gd name="T63" fmla="*/ 1472 h 2406"/>
                <a:gd name="T64" fmla="*/ 50 w 2003"/>
                <a:gd name="T65" fmla="*/ 1409 h 2406"/>
                <a:gd name="T66" fmla="*/ 72 w 2003"/>
                <a:gd name="T67" fmla="*/ 1293 h 2406"/>
                <a:gd name="T68" fmla="*/ 19 w 2003"/>
                <a:gd name="T69" fmla="*/ 1238 h 2406"/>
                <a:gd name="T70" fmla="*/ 0 w 2003"/>
                <a:gd name="T71" fmla="*/ 1165 h 2406"/>
                <a:gd name="T72" fmla="*/ 19 w 2003"/>
                <a:gd name="T73" fmla="*/ 1093 h 2406"/>
                <a:gd name="T74" fmla="*/ 72 w 2003"/>
                <a:gd name="T75" fmla="*/ 1038 h 2406"/>
                <a:gd name="T76" fmla="*/ 649 w 2003"/>
                <a:gd name="T77" fmla="*/ 393 h 2406"/>
                <a:gd name="T78" fmla="*/ 653 w 2003"/>
                <a:gd name="T79" fmla="*/ 252 h 2406"/>
                <a:gd name="T80" fmla="*/ 695 w 2003"/>
                <a:gd name="T81" fmla="*/ 169 h 2406"/>
                <a:gd name="T82" fmla="*/ 777 w 2003"/>
                <a:gd name="T83" fmla="*/ 105 h 2406"/>
                <a:gd name="T84" fmla="*/ 892 w 2003"/>
                <a:gd name="T85" fmla="*/ 56 h 2406"/>
                <a:gd name="T86" fmla="*/ 1029 w 2003"/>
                <a:gd name="T87" fmla="*/ 25 h 2406"/>
                <a:gd name="T88" fmla="*/ 1176 w 2003"/>
                <a:gd name="T89" fmla="*/ 6 h 2406"/>
                <a:gd name="T90" fmla="*/ 1327 w 2003"/>
                <a:gd name="T91" fmla="*/ 0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3" h="2406">
                  <a:moveTo>
                    <a:pt x="1327" y="0"/>
                  </a:moveTo>
                  <a:lnTo>
                    <a:pt x="1376" y="0"/>
                  </a:lnTo>
                  <a:lnTo>
                    <a:pt x="1426" y="2"/>
                  </a:lnTo>
                  <a:lnTo>
                    <a:pt x="1477" y="6"/>
                  </a:lnTo>
                  <a:lnTo>
                    <a:pt x="1526" y="11"/>
                  </a:lnTo>
                  <a:lnTo>
                    <a:pt x="1576" y="16"/>
                  </a:lnTo>
                  <a:lnTo>
                    <a:pt x="1624" y="25"/>
                  </a:lnTo>
                  <a:lnTo>
                    <a:pt x="1672" y="33"/>
                  </a:lnTo>
                  <a:lnTo>
                    <a:pt x="1717" y="44"/>
                  </a:lnTo>
                  <a:lnTo>
                    <a:pt x="1761" y="56"/>
                  </a:lnTo>
                  <a:lnTo>
                    <a:pt x="1802" y="71"/>
                  </a:lnTo>
                  <a:lnTo>
                    <a:pt x="1840" y="87"/>
                  </a:lnTo>
                  <a:lnTo>
                    <a:pt x="1876" y="105"/>
                  </a:lnTo>
                  <a:lnTo>
                    <a:pt x="1908" y="124"/>
                  </a:lnTo>
                  <a:lnTo>
                    <a:pt x="1935" y="146"/>
                  </a:lnTo>
                  <a:lnTo>
                    <a:pt x="1958" y="169"/>
                  </a:lnTo>
                  <a:lnTo>
                    <a:pt x="1977" y="195"/>
                  </a:lnTo>
                  <a:lnTo>
                    <a:pt x="1991" y="222"/>
                  </a:lnTo>
                  <a:lnTo>
                    <a:pt x="2000" y="252"/>
                  </a:lnTo>
                  <a:lnTo>
                    <a:pt x="2003" y="284"/>
                  </a:lnTo>
                  <a:lnTo>
                    <a:pt x="2003" y="389"/>
                  </a:lnTo>
                  <a:lnTo>
                    <a:pt x="2003" y="488"/>
                  </a:lnTo>
                  <a:lnTo>
                    <a:pt x="2003" y="584"/>
                  </a:lnTo>
                  <a:lnTo>
                    <a:pt x="2003" y="678"/>
                  </a:lnTo>
                  <a:lnTo>
                    <a:pt x="2003" y="771"/>
                  </a:lnTo>
                  <a:lnTo>
                    <a:pt x="2003" y="865"/>
                  </a:lnTo>
                  <a:lnTo>
                    <a:pt x="2003" y="962"/>
                  </a:lnTo>
                  <a:lnTo>
                    <a:pt x="2003" y="1062"/>
                  </a:lnTo>
                  <a:lnTo>
                    <a:pt x="2003" y="1168"/>
                  </a:lnTo>
                  <a:lnTo>
                    <a:pt x="2000" y="1198"/>
                  </a:lnTo>
                  <a:lnTo>
                    <a:pt x="1992" y="1228"/>
                  </a:lnTo>
                  <a:lnTo>
                    <a:pt x="1978" y="1256"/>
                  </a:lnTo>
                  <a:lnTo>
                    <a:pt x="1960" y="1283"/>
                  </a:lnTo>
                  <a:lnTo>
                    <a:pt x="1937" y="1308"/>
                  </a:lnTo>
                  <a:lnTo>
                    <a:pt x="1911" y="1331"/>
                  </a:lnTo>
                  <a:lnTo>
                    <a:pt x="1880" y="1353"/>
                  </a:lnTo>
                  <a:lnTo>
                    <a:pt x="1846" y="1375"/>
                  </a:lnTo>
                  <a:lnTo>
                    <a:pt x="1809" y="1394"/>
                  </a:lnTo>
                  <a:lnTo>
                    <a:pt x="1770" y="1410"/>
                  </a:lnTo>
                  <a:lnTo>
                    <a:pt x="1729" y="1426"/>
                  </a:lnTo>
                  <a:lnTo>
                    <a:pt x="1687" y="1440"/>
                  </a:lnTo>
                  <a:lnTo>
                    <a:pt x="1642" y="1452"/>
                  </a:lnTo>
                  <a:lnTo>
                    <a:pt x="1596" y="1462"/>
                  </a:lnTo>
                  <a:lnTo>
                    <a:pt x="1550" y="1472"/>
                  </a:lnTo>
                  <a:lnTo>
                    <a:pt x="1558" y="1496"/>
                  </a:lnTo>
                  <a:lnTo>
                    <a:pt x="1560" y="1522"/>
                  </a:lnTo>
                  <a:lnTo>
                    <a:pt x="1558" y="1548"/>
                  </a:lnTo>
                  <a:lnTo>
                    <a:pt x="1552" y="1572"/>
                  </a:lnTo>
                  <a:lnTo>
                    <a:pt x="1541" y="1595"/>
                  </a:lnTo>
                  <a:lnTo>
                    <a:pt x="1527" y="1616"/>
                  </a:lnTo>
                  <a:lnTo>
                    <a:pt x="1509" y="1636"/>
                  </a:lnTo>
                  <a:lnTo>
                    <a:pt x="1488" y="1650"/>
                  </a:lnTo>
                  <a:lnTo>
                    <a:pt x="1407" y="1700"/>
                  </a:lnTo>
                  <a:lnTo>
                    <a:pt x="1493" y="1752"/>
                  </a:lnTo>
                  <a:lnTo>
                    <a:pt x="1515" y="1766"/>
                  </a:lnTo>
                  <a:lnTo>
                    <a:pt x="1532" y="1786"/>
                  </a:lnTo>
                  <a:lnTo>
                    <a:pt x="1546" y="1807"/>
                  </a:lnTo>
                  <a:lnTo>
                    <a:pt x="1557" y="1829"/>
                  </a:lnTo>
                  <a:lnTo>
                    <a:pt x="1563" y="1854"/>
                  </a:lnTo>
                  <a:lnTo>
                    <a:pt x="1565" y="1880"/>
                  </a:lnTo>
                  <a:lnTo>
                    <a:pt x="1563" y="1905"/>
                  </a:lnTo>
                  <a:lnTo>
                    <a:pt x="1557" y="1930"/>
                  </a:lnTo>
                  <a:lnTo>
                    <a:pt x="1546" y="1952"/>
                  </a:lnTo>
                  <a:lnTo>
                    <a:pt x="1532" y="1974"/>
                  </a:lnTo>
                  <a:lnTo>
                    <a:pt x="1515" y="1993"/>
                  </a:lnTo>
                  <a:lnTo>
                    <a:pt x="1493" y="2007"/>
                  </a:lnTo>
                  <a:lnTo>
                    <a:pt x="882" y="2378"/>
                  </a:lnTo>
                  <a:lnTo>
                    <a:pt x="851" y="2393"/>
                  </a:lnTo>
                  <a:lnTo>
                    <a:pt x="818" y="2402"/>
                  </a:lnTo>
                  <a:lnTo>
                    <a:pt x="785" y="2406"/>
                  </a:lnTo>
                  <a:lnTo>
                    <a:pt x="752" y="2402"/>
                  </a:lnTo>
                  <a:lnTo>
                    <a:pt x="719" y="2393"/>
                  </a:lnTo>
                  <a:lnTo>
                    <a:pt x="688" y="2378"/>
                  </a:lnTo>
                  <a:lnTo>
                    <a:pt x="77" y="2007"/>
                  </a:lnTo>
                  <a:lnTo>
                    <a:pt x="56" y="1991"/>
                  </a:lnTo>
                  <a:lnTo>
                    <a:pt x="39" y="1974"/>
                  </a:lnTo>
                  <a:lnTo>
                    <a:pt x="24" y="1952"/>
                  </a:lnTo>
                  <a:lnTo>
                    <a:pt x="13" y="1929"/>
                  </a:lnTo>
                  <a:lnTo>
                    <a:pt x="7" y="1905"/>
                  </a:lnTo>
                  <a:lnTo>
                    <a:pt x="5" y="1880"/>
                  </a:lnTo>
                  <a:lnTo>
                    <a:pt x="7" y="1854"/>
                  </a:lnTo>
                  <a:lnTo>
                    <a:pt x="13" y="1829"/>
                  </a:lnTo>
                  <a:lnTo>
                    <a:pt x="24" y="1807"/>
                  </a:lnTo>
                  <a:lnTo>
                    <a:pt x="39" y="1786"/>
                  </a:lnTo>
                  <a:lnTo>
                    <a:pt x="56" y="1766"/>
                  </a:lnTo>
                  <a:lnTo>
                    <a:pt x="77" y="1752"/>
                  </a:lnTo>
                  <a:lnTo>
                    <a:pt x="158" y="1702"/>
                  </a:lnTo>
                  <a:lnTo>
                    <a:pt x="72" y="1650"/>
                  </a:lnTo>
                  <a:lnTo>
                    <a:pt x="50" y="1636"/>
                  </a:lnTo>
                  <a:lnTo>
                    <a:pt x="34" y="1616"/>
                  </a:lnTo>
                  <a:lnTo>
                    <a:pt x="19" y="1595"/>
                  </a:lnTo>
                  <a:lnTo>
                    <a:pt x="8" y="1572"/>
                  </a:lnTo>
                  <a:lnTo>
                    <a:pt x="2" y="1548"/>
                  </a:lnTo>
                  <a:lnTo>
                    <a:pt x="0" y="1522"/>
                  </a:lnTo>
                  <a:lnTo>
                    <a:pt x="2" y="1497"/>
                  </a:lnTo>
                  <a:lnTo>
                    <a:pt x="8" y="1472"/>
                  </a:lnTo>
                  <a:lnTo>
                    <a:pt x="19" y="1450"/>
                  </a:lnTo>
                  <a:lnTo>
                    <a:pt x="34" y="1428"/>
                  </a:lnTo>
                  <a:lnTo>
                    <a:pt x="50" y="1409"/>
                  </a:lnTo>
                  <a:lnTo>
                    <a:pt x="72" y="1395"/>
                  </a:lnTo>
                  <a:lnTo>
                    <a:pt x="155" y="1344"/>
                  </a:lnTo>
                  <a:lnTo>
                    <a:pt x="72" y="1293"/>
                  </a:lnTo>
                  <a:lnTo>
                    <a:pt x="50" y="1278"/>
                  </a:lnTo>
                  <a:lnTo>
                    <a:pt x="34" y="1259"/>
                  </a:lnTo>
                  <a:lnTo>
                    <a:pt x="19" y="1238"/>
                  </a:lnTo>
                  <a:lnTo>
                    <a:pt x="8" y="1216"/>
                  </a:lnTo>
                  <a:lnTo>
                    <a:pt x="2" y="1191"/>
                  </a:lnTo>
                  <a:lnTo>
                    <a:pt x="0" y="1165"/>
                  </a:lnTo>
                  <a:lnTo>
                    <a:pt x="2" y="1140"/>
                  </a:lnTo>
                  <a:lnTo>
                    <a:pt x="8" y="1115"/>
                  </a:lnTo>
                  <a:lnTo>
                    <a:pt x="19" y="1093"/>
                  </a:lnTo>
                  <a:lnTo>
                    <a:pt x="34" y="1071"/>
                  </a:lnTo>
                  <a:lnTo>
                    <a:pt x="50" y="1052"/>
                  </a:lnTo>
                  <a:lnTo>
                    <a:pt x="72" y="1038"/>
                  </a:lnTo>
                  <a:lnTo>
                    <a:pt x="649" y="688"/>
                  </a:lnTo>
                  <a:lnTo>
                    <a:pt x="649" y="441"/>
                  </a:lnTo>
                  <a:lnTo>
                    <a:pt x="649" y="393"/>
                  </a:lnTo>
                  <a:lnTo>
                    <a:pt x="649" y="341"/>
                  </a:lnTo>
                  <a:lnTo>
                    <a:pt x="649" y="284"/>
                  </a:lnTo>
                  <a:lnTo>
                    <a:pt x="653" y="252"/>
                  </a:lnTo>
                  <a:lnTo>
                    <a:pt x="661" y="222"/>
                  </a:lnTo>
                  <a:lnTo>
                    <a:pt x="676" y="195"/>
                  </a:lnTo>
                  <a:lnTo>
                    <a:pt x="695" y="169"/>
                  </a:lnTo>
                  <a:lnTo>
                    <a:pt x="718" y="146"/>
                  </a:lnTo>
                  <a:lnTo>
                    <a:pt x="746" y="124"/>
                  </a:lnTo>
                  <a:lnTo>
                    <a:pt x="777" y="105"/>
                  </a:lnTo>
                  <a:lnTo>
                    <a:pt x="813" y="87"/>
                  </a:lnTo>
                  <a:lnTo>
                    <a:pt x="851" y="71"/>
                  </a:lnTo>
                  <a:lnTo>
                    <a:pt x="892" y="56"/>
                  </a:lnTo>
                  <a:lnTo>
                    <a:pt x="936" y="44"/>
                  </a:lnTo>
                  <a:lnTo>
                    <a:pt x="981" y="33"/>
                  </a:lnTo>
                  <a:lnTo>
                    <a:pt x="1029" y="25"/>
                  </a:lnTo>
                  <a:lnTo>
                    <a:pt x="1077" y="16"/>
                  </a:lnTo>
                  <a:lnTo>
                    <a:pt x="1126" y="11"/>
                  </a:lnTo>
                  <a:lnTo>
                    <a:pt x="1176" y="6"/>
                  </a:lnTo>
                  <a:lnTo>
                    <a:pt x="1226" y="2"/>
                  </a:lnTo>
                  <a:lnTo>
                    <a:pt x="1277" y="0"/>
                  </a:lnTo>
                  <a:lnTo>
                    <a:pt x="1327" y="0"/>
                  </a:lnTo>
                  <a:close/>
                </a:path>
              </a:pathLst>
            </a:custGeom>
            <a:solidFill>
              <a:srgbClr val="657478">
                <a:alpha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7"/>
            <p:cNvSpPr>
              <a:spLocks noEditPoints="1"/>
            </p:cNvSpPr>
            <p:nvPr/>
          </p:nvSpPr>
          <p:spPr bwMode="auto">
            <a:xfrm>
              <a:off x="6599685" y="2518130"/>
              <a:ext cx="430955" cy="529362"/>
            </a:xfrm>
            <a:custGeom>
              <a:avLst/>
              <a:gdLst>
                <a:gd name="T0" fmla="*/ 1333 w 1779"/>
                <a:gd name="T1" fmla="*/ 1744 h 2181"/>
                <a:gd name="T2" fmla="*/ 1339 w 1779"/>
                <a:gd name="T3" fmla="*/ 1780 h 2181"/>
                <a:gd name="T4" fmla="*/ 712 w 1779"/>
                <a:gd name="T5" fmla="*/ 2170 h 2181"/>
                <a:gd name="T6" fmla="*/ 654 w 1779"/>
                <a:gd name="T7" fmla="*/ 2178 h 2181"/>
                <a:gd name="T8" fmla="*/ 13 w 1779"/>
                <a:gd name="T9" fmla="*/ 1791 h 2181"/>
                <a:gd name="T10" fmla="*/ 7 w 1779"/>
                <a:gd name="T11" fmla="*/ 1755 h 2181"/>
                <a:gd name="T12" fmla="*/ 148 w 1779"/>
                <a:gd name="T13" fmla="*/ 1661 h 2181"/>
                <a:gd name="T14" fmla="*/ 616 w 1779"/>
                <a:gd name="T15" fmla="*/ 1937 h 2181"/>
                <a:gd name="T16" fmla="*/ 695 w 1779"/>
                <a:gd name="T17" fmla="*/ 1942 h 2181"/>
                <a:gd name="T18" fmla="*/ 769 w 1779"/>
                <a:gd name="T19" fmla="*/ 1915 h 2181"/>
                <a:gd name="T20" fmla="*/ 1779 w 1779"/>
                <a:gd name="T21" fmla="*/ 1056 h 2181"/>
                <a:gd name="T22" fmla="*/ 1750 w 1779"/>
                <a:gd name="T23" fmla="*/ 1114 h 2181"/>
                <a:gd name="T24" fmla="*/ 1671 w 1779"/>
                <a:gd name="T25" fmla="*/ 1170 h 2181"/>
                <a:gd name="T26" fmla="*/ 1549 w 1779"/>
                <a:gd name="T27" fmla="*/ 1218 h 2181"/>
                <a:gd name="T28" fmla="*/ 1395 w 1779"/>
                <a:gd name="T29" fmla="*/ 1253 h 2181"/>
                <a:gd name="T30" fmla="*/ 1376 w 1779"/>
                <a:gd name="T31" fmla="*/ 1181 h 2181"/>
                <a:gd name="T32" fmla="*/ 1429 w 1779"/>
                <a:gd name="T33" fmla="*/ 1126 h 2181"/>
                <a:gd name="T34" fmla="*/ 1448 w 1779"/>
                <a:gd name="T35" fmla="*/ 1053 h 2181"/>
                <a:gd name="T36" fmla="*/ 1429 w 1779"/>
                <a:gd name="T37" fmla="*/ 981 h 2181"/>
                <a:gd name="T38" fmla="*/ 1376 w 1779"/>
                <a:gd name="T39" fmla="*/ 926 h 2181"/>
                <a:gd name="T40" fmla="*/ 1272 w 1779"/>
                <a:gd name="T41" fmla="*/ 784 h 2181"/>
                <a:gd name="T42" fmla="*/ 1444 w 1779"/>
                <a:gd name="T43" fmla="*/ 771 h 2181"/>
                <a:gd name="T44" fmla="*/ 1605 w 1779"/>
                <a:gd name="T45" fmla="*/ 741 h 2181"/>
                <a:gd name="T46" fmla="*/ 1742 w 1779"/>
                <a:gd name="T47" fmla="*/ 691 h 2181"/>
                <a:gd name="T48" fmla="*/ 687 w 1779"/>
                <a:gd name="T49" fmla="*/ 644 h 2181"/>
                <a:gd name="T50" fmla="*/ 1328 w 1779"/>
                <a:gd name="T51" fmla="*/ 1030 h 2181"/>
                <a:gd name="T52" fmla="*/ 1334 w 1779"/>
                <a:gd name="T53" fmla="*/ 1066 h 2181"/>
                <a:gd name="T54" fmla="*/ 706 w 1779"/>
                <a:gd name="T55" fmla="*/ 1456 h 2181"/>
                <a:gd name="T56" fmla="*/ 648 w 1779"/>
                <a:gd name="T57" fmla="*/ 1464 h 2181"/>
                <a:gd name="T58" fmla="*/ 8 w 1779"/>
                <a:gd name="T59" fmla="*/ 1077 h 2181"/>
                <a:gd name="T60" fmla="*/ 2 w 1779"/>
                <a:gd name="T61" fmla="*/ 1041 h 2181"/>
                <a:gd name="T62" fmla="*/ 629 w 1779"/>
                <a:gd name="T63" fmla="*/ 651 h 2181"/>
                <a:gd name="T64" fmla="*/ 1215 w 1779"/>
                <a:gd name="T65" fmla="*/ 0 h 2181"/>
                <a:gd name="T66" fmla="*/ 1405 w 1779"/>
                <a:gd name="T67" fmla="*/ 11 h 2181"/>
                <a:gd name="T68" fmla="*/ 1567 w 1779"/>
                <a:gd name="T69" fmla="*/ 38 h 2181"/>
                <a:gd name="T70" fmla="*/ 1691 w 1779"/>
                <a:gd name="T71" fmla="*/ 81 h 2181"/>
                <a:gd name="T72" fmla="*/ 1764 w 1779"/>
                <a:gd name="T73" fmla="*/ 132 h 2181"/>
                <a:gd name="T74" fmla="*/ 1774 w 1779"/>
                <a:gd name="T75" fmla="*/ 192 h 2181"/>
                <a:gd name="T76" fmla="*/ 1722 w 1779"/>
                <a:gd name="T77" fmla="*/ 247 h 2181"/>
                <a:gd name="T78" fmla="*/ 1614 w 1779"/>
                <a:gd name="T79" fmla="*/ 294 h 2181"/>
                <a:gd name="T80" fmla="*/ 1463 w 1779"/>
                <a:gd name="T81" fmla="*/ 327 h 2181"/>
                <a:gd name="T82" fmla="*/ 1280 w 1779"/>
                <a:gd name="T83" fmla="*/ 342 h 2181"/>
                <a:gd name="T84" fmla="*/ 1086 w 1779"/>
                <a:gd name="T85" fmla="*/ 339 h 2181"/>
                <a:gd name="T86" fmla="*/ 912 w 1779"/>
                <a:gd name="T87" fmla="*/ 317 h 2181"/>
                <a:gd name="T88" fmla="*/ 774 w 1779"/>
                <a:gd name="T89" fmla="*/ 279 h 2181"/>
                <a:gd name="T90" fmla="*/ 683 w 1779"/>
                <a:gd name="T91" fmla="*/ 229 h 2181"/>
                <a:gd name="T92" fmla="*/ 650 w 1779"/>
                <a:gd name="T93" fmla="*/ 172 h 2181"/>
                <a:gd name="T94" fmla="*/ 683 w 1779"/>
                <a:gd name="T95" fmla="*/ 114 h 2181"/>
                <a:gd name="T96" fmla="*/ 774 w 1779"/>
                <a:gd name="T97" fmla="*/ 65 h 2181"/>
                <a:gd name="T98" fmla="*/ 912 w 1779"/>
                <a:gd name="T99" fmla="*/ 27 h 2181"/>
                <a:gd name="T100" fmla="*/ 1086 w 1779"/>
                <a:gd name="T101" fmla="*/ 4 h 2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79" h="2181">
                  <a:moveTo>
                    <a:pt x="1194" y="1658"/>
                  </a:moveTo>
                  <a:lnTo>
                    <a:pt x="1323" y="1736"/>
                  </a:lnTo>
                  <a:lnTo>
                    <a:pt x="1333" y="1744"/>
                  </a:lnTo>
                  <a:lnTo>
                    <a:pt x="1339" y="1755"/>
                  </a:lnTo>
                  <a:lnTo>
                    <a:pt x="1341" y="1768"/>
                  </a:lnTo>
                  <a:lnTo>
                    <a:pt x="1339" y="1780"/>
                  </a:lnTo>
                  <a:lnTo>
                    <a:pt x="1333" y="1791"/>
                  </a:lnTo>
                  <a:lnTo>
                    <a:pt x="1323" y="1799"/>
                  </a:lnTo>
                  <a:lnTo>
                    <a:pt x="712" y="2170"/>
                  </a:lnTo>
                  <a:lnTo>
                    <a:pt x="693" y="2178"/>
                  </a:lnTo>
                  <a:lnTo>
                    <a:pt x="673" y="2181"/>
                  </a:lnTo>
                  <a:lnTo>
                    <a:pt x="654" y="2178"/>
                  </a:lnTo>
                  <a:lnTo>
                    <a:pt x="635" y="2170"/>
                  </a:lnTo>
                  <a:lnTo>
                    <a:pt x="23" y="1799"/>
                  </a:lnTo>
                  <a:lnTo>
                    <a:pt x="13" y="1791"/>
                  </a:lnTo>
                  <a:lnTo>
                    <a:pt x="7" y="1780"/>
                  </a:lnTo>
                  <a:lnTo>
                    <a:pt x="5" y="1768"/>
                  </a:lnTo>
                  <a:lnTo>
                    <a:pt x="7" y="1755"/>
                  </a:lnTo>
                  <a:lnTo>
                    <a:pt x="13" y="1744"/>
                  </a:lnTo>
                  <a:lnTo>
                    <a:pt x="23" y="1736"/>
                  </a:lnTo>
                  <a:lnTo>
                    <a:pt x="148" y="1661"/>
                  </a:lnTo>
                  <a:lnTo>
                    <a:pt x="567" y="1915"/>
                  </a:lnTo>
                  <a:lnTo>
                    <a:pt x="591" y="1928"/>
                  </a:lnTo>
                  <a:lnTo>
                    <a:pt x="616" y="1937"/>
                  </a:lnTo>
                  <a:lnTo>
                    <a:pt x="642" y="1942"/>
                  </a:lnTo>
                  <a:lnTo>
                    <a:pt x="668" y="1944"/>
                  </a:lnTo>
                  <a:lnTo>
                    <a:pt x="695" y="1942"/>
                  </a:lnTo>
                  <a:lnTo>
                    <a:pt x="720" y="1937"/>
                  </a:lnTo>
                  <a:lnTo>
                    <a:pt x="745" y="1928"/>
                  </a:lnTo>
                  <a:lnTo>
                    <a:pt x="769" y="1915"/>
                  </a:lnTo>
                  <a:lnTo>
                    <a:pt x="1194" y="1658"/>
                  </a:lnTo>
                  <a:close/>
                  <a:moveTo>
                    <a:pt x="1779" y="670"/>
                  </a:moveTo>
                  <a:lnTo>
                    <a:pt x="1779" y="1056"/>
                  </a:lnTo>
                  <a:lnTo>
                    <a:pt x="1775" y="1075"/>
                  </a:lnTo>
                  <a:lnTo>
                    <a:pt x="1766" y="1094"/>
                  </a:lnTo>
                  <a:lnTo>
                    <a:pt x="1750" y="1114"/>
                  </a:lnTo>
                  <a:lnTo>
                    <a:pt x="1729" y="1133"/>
                  </a:lnTo>
                  <a:lnTo>
                    <a:pt x="1703" y="1152"/>
                  </a:lnTo>
                  <a:lnTo>
                    <a:pt x="1671" y="1170"/>
                  </a:lnTo>
                  <a:lnTo>
                    <a:pt x="1634" y="1188"/>
                  </a:lnTo>
                  <a:lnTo>
                    <a:pt x="1594" y="1203"/>
                  </a:lnTo>
                  <a:lnTo>
                    <a:pt x="1549" y="1218"/>
                  </a:lnTo>
                  <a:lnTo>
                    <a:pt x="1501" y="1232"/>
                  </a:lnTo>
                  <a:lnTo>
                    <a:pt x="1450" y="1244"/>
                  </a:lnTo>
                  <a:lnTo>
                    <a:pt x="1395" y="1253"/>
                  </a:lnTo>
                  <a:lnTo>
                    <a:pt x="1338" y="1259"/>
                  </a:lnTo>
                  <a:lnTo>
                    <a:pt x="1293" y="1232"/>
                  </a:lnTo>
                  <a:lnTo>
                    <a:pt x="1376" y="1181"/>
                  </a:lnTo>
                  <a:lnTo>
                    <a:pt x="1397" y="1166"/>
                  </a:lnTo>
                  <a:lnTo>
                    <a:pt x="1415" y="1147"/>
                  </a:lnTo>
                  <a:lnTo>
                    <a:pt x="1429" y="1126"/>
                  </a:lnTo>
                  <a:lnTo>
                    <a:pt x="1440" y="1103"/>
                  </a:lnTo>
                  <a:lnTo>
                    <a:pt x="1446" y="1079"/>
                  </a:lnTo>
                  <a:lnTo>
                    <a:pt x="1448" y="1053"/>
                  </a:lnTo>
                  <a:lnTo>
                    <a:pt x="1446" y="1028"/>
                  </a:lnTo>
                  <a:lnTo>
                    <a:pt x="1440" y="1003"/>
                  </a:lnTo>
                  <a:lnTo>
                    <a:pt x="1429" y="981"/>
                  </a:lnTo>
                  <a:lnTo>
                    <a:pt x="1415" y="959"/>
                  </a:lnTo>
                  <a:lnTo>
                    <a:pt x="1397" y="940"/>
                  </a:lnTo>
                  <a:lnTo>
                    <a:pt x="1376" y="926"/>
                  </a:lnTo>
                  <a:lnTo>
                    <a:pt x="1143" y="784"/>
                  </a:lnTo>
                  <a:lnTo>
                    <a:pt x="1215" y="785"/>
                  </a:lnTo>
                  <a:lnTo>
                    <a:pt x="1272" y="784"/>
                  </a:lnTo>
                  <a:lnTo>
                    <a:pt x="1329" y="782"/>
                  </a:lnTo>
                  <a:lnTo>
                    <a:pt x="1387" y="778"/>
                  </a:lnTo>
                  <a:lnTo>
                    <a:pt x="1444" y="771"/>
                  </a:lnTo>
                  <a:lnTo>
                    <a:pt x="1499" y="763"/>
                  </a:lnTo>
                  <a:lnTo>
                    <a:pt x="1554" y="753"/>
                  </a:lnTo>
                  <a:lnTo>
                    <a:pt x="1605" y="741"/>
                  </a:lnTo>
                  <a:lnTo>
                    <a:pt x="1654" y="727"/>
                  </a:lnTo>
                  <a:lnTo>
                    <a:pt x="1699" y="710"/>
                  </a:lnTo>
                  <a:lnTo>
                    <a:pt x="1742" y="691"/>
                  </a:lnTo>
                  <a:lnTo>
                    <a:pt x="1779" y="670"/>
                  </a:lnTo>
                  <a:close/>
                  <a:moveTo>
                    <a:pt x="668" y="640"/>
                  </a:moveTo>
                  <a:lnTo>
                    <a:pt x="687" y="644"/>
                  </a:lnTo>
                  <a:lnTo>
                    <a:pt x="706" y="651"/>
                  </a:lnTo>
                  <a:lnTo>
                    <a:pt x="1318" y="1022"/>
                  </a:lnTo>
                  <a:lnTo>
                    <a:pt x="1328" y="1030"/>
                  </a:lnTo>
                  <a:lnTo>
                    <a:pt x="1334" y="1041"/>
                  </a:lnTo>
                  <a:lnTo>
                    <a:pt x="1336" y="1053"/>
                  </a:lnTo>
                  <a:lnTo>
                    <a:pt x="1334" y="1066"/>
                  </a:lnTo>
                  <a:lnTo>
                    <a:pt x="1328" y="1077"/>
                  </a:lnTo>
                  <a:lnTo>
                    <a:pt x="1318" y="1085"/>
                  </a:lnTo>
                  <a:lnTo>
                    <a:pt x="706" y="1456"/>
                  </a:lnTo>
                  <a:lnTo>
                    <a:pt x="687" y="1464"/>
                  </a:lnTo>
                  <a:lnTo>
                    <a:pt x="668" y="1466"/>
                  </a:lnTo>
                  <a:lnTo>
                    <a:pt x="648" y="1464"/>
                  </a:lnTo>
                  <a:lnTo>
                    <a:pt x="629" y="1456"/>
                  </a:lnTo>
                  <a:lnTo>
                    <a:pt x="18" y="1085"/>
                  </a:lnTo>
                  <a:lnTo>
                    <a:pt x="8" y="1077"/>
                  </a:lnTo>
                  <a:lnTo>
                    <a:pt x="2" y="1066"/>
                  </a:lnTo>
                  <a:lnTo>
                    <a:pt x="0" y="1053"/>
                  </a:lnTo>
                  <a:lnTo>
                    <a:pt x="2" y="1041"/>
                  </a:lnTo>
                  <a:lnTo>
                    <a:pt x="8" y="1030"/>
                  </a:lnTo>
                  <a:lnTo>
                    <a:pt x="18" y="1022"/>
                  </a:lnTo>
                  <a:lnTo>
                    <a:pt x="629" y="651"/>
                  </a:lnTo>
                  <a:lnTo>
                    <a:pt x="648" y="644"/>
                  </a:lnTo>
                  <a:lnTo>
                    <a:pt x="668" y="640"/>
                  </a:lnTo>
                  <a:close/>
                  <a:moveTo>
                    <a:pt x="1215" y="0"/>
                  </a:moveTo>
                  <a:lnTo>
                    <a:pt x="1280" y="1"/>
                  </a:lnTo>
                  <a:lnTo>
                    <a:pt x="1343" y="4"/>
                  </a:lnTo>
                  <a:lnTo>
                    <a:pt x="1405" y="11"/>
                  </a:lnTo>
                  <a:lnTo>
                    <a:pt x="1463" y="18"/>
                  </a:lnTo>
                  <a:lnTo>
                    <a:pt x="1517" y="27"/>
                  </a:lnTo>
                  <a:lnTo>
                    <a:pt x="1567" y="38"/>
                  </a:lnTo>
                  <a:lnTo>
                    <a:pt x="1614" y="51"/>
                  </a:lnTo>
                  <a:lnTo>
                    <a:pt x="1655" y="65"/>
                  </a:lnTo>
                  <a:lnTo>
                    <a:pt x="1691" y="81"/>
                  </a:lnTo>
                  <a:lnTo>
                    <a:pt x="1722" y="96"/>
                  </a:lnTo>
                  <a:lnTo>
                    <a:pt x="1746" y="114"/>
                  </a:lnTo>
                  <a:lnTo>
                    <a:pt x="1764" y="132"/>
                  </a:lnTo>
                  <a:lnTo>
                    <a:pt x="1774" y="152"/>
                  </a:lnTo>
                  <a:lnTo>
                    <a:pt x="1779" y="172"/>
                  </a:lnTo>
                  <a:lnTo>
                    <a:pt x="1774" y="192"/>
                  </a:lnTo>
                  <a:lnTo>
                    <a:pt x="1764" y="212"/>
                  </a:lnTo>
                  <a:lnTo>
                    <a:pt x="1746" y="229"/>
                  </a:lnTo>
                  <a:lnTo>
                    <a:pt x="1722" y="247"/>
                  </a:lnTo>
                  <a:lnTo>
                    <a:pt x="1691" y="264"/>
                  </a:lnTo>
                  <a:lnTo>
                    <a:pt x="1655" y="279"/>
                  </a:lnTo>
                  <a:lnTo>
                    <a:pt x="1614" y="294"/>
                  </a:lnTo>
                  <a:lnTo>
                    <a:pt x="1567" y="307"/>
                  </a:lnTo>
                  <a:lnTo>
                    <a:pt x="1517" y="317"/>
                  </a:lnTo>
                  <a:lnTo>
                    <a:pt x="1463" y="327"/>
                  </a:lnTo>
                  <a:lnTo>
                    <a:pt x="1405" y="334"/>
                  </a:lnTo>
                  <a:lnTo>
                    <a:pt x="1343" y="339"/>
                  </a:lnTo>
                  <a:lnTo>
                    <a:pt x="1280" y="342"/>
                  </a:lnTo>
                  <a:lnTo>
                    <a:pt x="1215" y="344"/>
                  </a:lnTo>
                  <a:lnTo>
                    <a:pt x="1149" y="342"/>
                  </a:lnTo>
                  <a:lnTo>
                    <a:pt x="1086" y="339"/>
                  </a:lnTo>
                  <a:lnTo>
                    <a:pt x="1024" y="334"/>
                  </a:lnTo>
                  <a:lnTo>
                    <a:pt x="966" y="327"/>
                  </a:lnTo>
                  <a:lnTo>
                    <a:pt x="912" y="317"/>
                  </a:lnTo>
                  <a:lnTo>
                    <a:pt x="862" y="307"/>
                  </a:lnTo>
                  <a:lnTo>
                    <a:pt x="815" y="294"/>
                  </a:lnTo>
                  <a:lnTo>
                    <a:pt x="774" y="279"/>
                  </a:lnTo>
                  <a:lnTo>
                    <a:pt x="738" y="264"/>
                  </a:lnTo>
                  <a:lnTo>
                    <a:pt x="707" y="247"/>
                  </a:lnTo>
                  <a:lnTo>
                    <a:pt x="683" y="229"/>
                  </a:lnTo>
                  <a:lnTo>
                    <a:pt x="665" y="212"/>
                  </a:lnTo>
                  <a:lnTo>
                    <a:pt x="655" y="192"/>
                  </a:lnTo>
                  <a:lnTo>
                    <a:pt x="650" y="172"/>
                  </a:lnTo>
                  <a:lnTo>
                    <a:pt x="655" y="152"/>
                  </a:lnTo>
                  <a:lnTo>
                    <a:pt x="665" y="132"/>
                  </a:lnTo>
                  <a:lnTo>
                    <a:pt x="683" y="114"/>
                  </a:lnTo>
                  <a:lnTo>
                    <a:pt x="707" y="96"/>
                  </a:lnTo>
                  <a:lnTo>
                    <a:pt x="738" y="81"/>
                  </a:lnTo>
                  <a:lnTo>
                    <a:pt x="774" y="65"/>
                  </a:lnTo>
                  <a:lnTo>
                    <a:pt x="815" y="51"/>
                  </a:lnTo>
                  <a:lnTo>
                    <a:pt x="862" y="38"/>
                  </a:lnTo>
                  <a:lnTo>
                    <a:pt x="912" y="27"/>
                  </a:lnTo>
                  <a:lnTo>
                    <a:pt x="966" y="18"/>
                  </a:lnTo>
                  <a:lnTo>
                    <a:pt x="1024" y="11"/>
                  </a:lnTo>
                  <a:lnTo>
                    <a:pt x="1086" y="4"/>
                  </a:lnTo>
                  <a:lnTo>
                    <a:pt x="1149" y="1"/>
                  </a:lnTo>
                  <a:lnTo>
                    <a:pt x="121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8"/>
            <p:cNvSpPr>
              <a:spLocks noEditPoints="1"/>
            </p:cNvSpPr>
            <p:nvPr/>
          </p:nvSpPr>
          <p:spPr bwMode="auto">
            <a:xfrm>
              <a:off x="6599685" y="2597873"/>
              <a:ext cx="430955" cy="363088"/>
            </a:xfrm>
            <a:custGeom>
              <a:avLst/>
              <a:gdLst>
                <a:gd name="T0" fmla="*/ 1318 w 1779"/>
                <a:gd name="T1" fmla="*/ 1052 h 1497"/>
                <a:gd name="T2" fmla="*/ 1334 w 1779"/>
                <a:gd name="T3" fmla="*/ 1071 h 1497"/>
                <a:gd name="T4" fmla="*/ 1334 w 1779"/>
                <a:gd name="T5" fmla="*/ 1096 h 1497"/>
                <a:gd name="T6" fmla="*/ 1318 w 1779"/>
                <a:gd name="T7" fmla="*/ 1115 h 1497"/>
                <a:gd name="T8" fmla="*/ 687 w 1779"/>
                <a:gd name="T9" fmla="*/ 1494 h 1497"/>
                <a:gd name="T10" fmla="*/ 648 w 1779"/>
                <a:gd name="T11" fmla="*/ 1494 h 1497"/>
                <a:gd name="T12" fmla="*/ 18 w 1779"/>
                <a:gd name="T13" fmla="*/ 1115 h 1497"/>
                <a:gd name="T14" fmla="*/ 2 w 1779"/>
                <a:gd name="T15" fmla="*/ 1096 h 1497"/>
                <a:gd name="T16" fmla="*/ 2 w 1779"/>
                <a:gd name="T17" fmla="*/ 1071 h 1497"/>
                <a:gd name="T18" fmla="*/ 18 w 1779"/>
                <a:gd name="T19" fmla="*/ 1052 h 1497"/>
                <a:gd name="T20" fmla="*/ 567 w 1779"/>
                <a:gd name="T21" fmla="*/ 1231 h 1497"/>
                <a:gd name="T22" fmla="*/ 616 w 1779"/>
                <a:gd name="T23" fmla="*/ 1252 h 1497"/>
                <a:gd name="T24" fmla="*/ 668 w 1779"/>
                <a:gd name="T25" fmla="*/ 1260 h 1497"/>
                <a:gd name="T26" fmla="*/ 720 w 1779"/>
                <a:gd name="T27" fmla="*/ 1252 h 1497"/>
                <a:gd name="T28" fmla="*/ 769 w 1779"/>
                <a:gd name="T29" fmla="*/ 1231 h 1497"/>
                <a:gd name="T30" fmla="*/ 650 w 1779"/>
                <a:gd name="T31" fmla="*/ 0 h 1497"/>
                <a:gd name="T32" fmla="*/ 729 w 1779"/>
                <a:gd name="T33" fmla="*/ 40 h 1497"/>
                <a:gd name="T34" fmla="*/ 824 w 1779"/>
                <a:gd name="T35" fmla="*/ 70 h 1497"/>
                <a:gd name="T36" fmla="*/ 929 w 1779"/>
                <a:gd name="T37" fmla="*/ 93 h 1497"/>
                <a:gd name="T38" fmla="*/ 1042 w 1779"/>
                <a:gd name="T39" fmla="*/ 107 h 1497"/>
                <a:gd name="T40" fmla="*/ 1157 w 1779"/>
                <a:gd name="T41" fmla="*/ 114 h 1497"/>
                <a:gd name="T42" fmla="*/ 1272 w 1779"/>
                <a:gd name="T43" fmla="*/ 114 h 1497"/>
                <a:gd name="T44" fmla="*/ 1387 w 1779"/>
                <a:gd name="T45" fmla="*/ 107 h 1497"/>
                <a:gd name="T46" fmla="*/ 1500 w 1779"/>
                <a:gd name="T47" fmla="*/ 93 h 1497"/>
                <a:gd name="T48" fmla="*/ 1605 w 1779"/>
                <a:gd name="T49" fmla="*/ 70 h 1497"/>
                <a:gd name="T50" fmla="*/ 1699 w 1779"/>
                <a:gd name="T51" fmla="*/ 40 h 1497"/>
                <a:gd name="T52" fmla="*/ 1779 w 1779"/>
                <a:gd name="T53" fmla="*/ 0 h 1497"/>
                <a:gd name="T54" fmla="*/ 1742 w 1779"/>
                <a:gd name="T55" fmla="*/ 266 h 1497"/>
                <a:gd name="T56" fmla="*/ 1654 w 1779"/>
                <a:gd name="T57" fmla="*/ 302 h 1497"/>
                <a:gd name="T58" fmla="*/ 1554 w 1779"/>
                <a:gd name="T59" fmla="*/ 328 h 1497"/>
                <a:gd name="T60" fmla="*/ 1444 w 1779"/>
                <a:gd name="T61" fmla="*/ 346 h 1497"/>
                <a:gd name="T62" fmla="*/ 1329 w 1779"/>
                <a:gd name="T63" fmla="*/ 357 h 1497"/>
                <a:gd name="T64" fmla="*/ 1215 w 1779"/>
                <a:gd name="T65" fmla="*/ 360 h 1497"/>
                <a:gd name="T66" fmla="*/ 1038 w 1779"/>
                <a:gd name="T67" fmla="*/ 351 h 1497"/>
                <a:gd name="T68" fmla="*/ 764 w 1779"/>
                <a:gd name="T69" fmla="*/ 228 h 1497"/>
                <a:gd name="T70" fmla="*/ 702 w 1779"/>
                <a:gd name="T71" fmla="*/ 205 h 1497"/>
                <a:gd name="T72" fmla="*/ 650 w 1779"/>
                <a:gd name="T73" fmla="*/ 20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79" h="1497">
                  <a:moveTo>
                    <a:pt x="1191" y="975"/>
                  </a:moveTo>
                  <a:lnTo>
                    <a:pt x="1318" y="1052"/>
                  </a:lnTo>
                  <a:lnTo>
                    <a:pt x="1328" y="1060"/>
                  </a:lnTo>
                  <a:lnTo>
                    <a:pt x="1334" y="1071"/>
                  </a:lnTo>
                  <a:lnTo>
                    <a:pt x="1336" y="1083"/>
                  </a:lnTo>
                  <a:lnTo>
                    <a:pt x="1334" y="1096"/>
                  </a:lnTo>
                  <a:lnTo>
                    <a:pt x="1328" y="1107"/>
                  </a:lnTo>
                  <a:lnTo>
                    <a:pt x="1318" y="1115"/>
                  </a:lnTo>
                  <a:lnTo>
                    <a:pt x="706" y="1486"/>
                  </a:lnTo>
                  <a:lnTo>
                    <a:pt x="687" y="1494"/>
                  </a:lnTo>
                  <a:lnTo>
                    <a:pt x="668" y="1497"/>
                  </a:lnTo>
                  <a:lnTo>
                    <a:pt x="648" y="1494"/>
                  </a:lnTo>
                  <a:lnTo>
                    <a:pt x="629" y="1486"/>
                  </a:lnTo>
                  <a:lnTo>
                    <a:pt x="18" y="1115"/>
                  </a:lnTo>
                  <a:lnTo>
                    <a:pt x="8" y="1107"/>
                  </a:lnTo>
                  <a:lnTo>
                    <a:pt x="2" y="1096"/>
                  </a:lnTo>
                  <a:lnTo>
                    <a:pt x="0" y="1083"/>
                  </a:lnTo>
                  <a:lnTo>
                    <a:pt x="2" y="1071"/>
                  </a:lnTo>
                  <a:lnTo>
                    <a:pt x="8" y="1060"/>
                  </a:lnTo>
                  <a:lnTo>
                    <a:pt x="18" y="1052"/>
                  </a:lnTo>
                  <a:lnTo>
                    <a:pt x="144" y="976"/>
                  </a:lnTo>
                  <a:lnTo>
                    <a:pt x="567" y="1231"/>
                  </a:lnTo>
                  <a:lnTo>
                    <a:pt x="591" y="1244"/>
                  </a:lnTo>
                  <a:lnTo>
                    <a:pt x="616" y="1252"/>
                  </a:lnTo>
                  <a:lnTo>
                    <a:pt x="642" y="1258"/>
                  </a:lnTo>
                  <a:lnTo>
                    <a:pt x="668" y="1260"/>
                  </a:lnTo>
                  <a:lnTo>
                    <a:pt x="695" y="1258"/>
                  </a:lnTo>
                  <a:lnTo>
                    <a:pt x="720" y="1252"/>
                  </a:lnTo>
                  <a:lnTo>
                    <a:pt x="745" y="1244"/>
                  </a:lnTo>
                  <a:lnTo>
                    <a:pt x="769" y="1231"/>
                  </a:lnTo>
                  <a:lnTo>
                    <a:pt x="1191" y="975"/>
                  </a:lnTo>
                  <a:close/>
                  <a:moveTo>
                    <a:pt x="650" y="0"/>
                  </a:moveTo>
                  <a:lnTo>
                    <a:pt x="687" y="21"/>
                  </a:lnTo>
                  <a:lnTo>
                    <a:pt x="729" y="40"/>
                  </a:lnTo>
                  <a:lnTo>
                    <a:pt x="775" y="57"/>
                  </a:lnTo>
                  <a:lnTo>
                    <a:pt x="824" y="70"/>
                  </a:lnTo>
                  <a:lnTo>
                    <a:pt x="875" y="83"/>
                  </a:lnTo>
                  <a:lnTo>
                    <a:pt x="929" y="93"/>
                  </a:lnTo>
                  <a:lnTo>
                    <a:pt x="985" y="101"/>
                  </a:lnTo>
                  <a:lnTo>
                    <a:pt x="1042" y="107"/>
                  </a:lnTo>
                  <a:lnTo>
                    <a:pt x="1100" y="112"/>
                  </a:lnTo>
                  <a:lnTo>
                    <a:pt x="1157" y="114"/>
                  </a:lnTo>
                  <a:lnTo>
                    <a:pt x="1215" y="115"/>
                  </a:lnTo>
                  <a:lnTo>
                    <a:pt x="1272" y="114"/>
                  </a:lnTo>
                  <a:lnTo>
                    <a:pt x="1329" y="112"/>
                  </a:lnTo>
                  <a:lnTo>
                    <a:pt x="1387" y="107"/>
                  </a:lnTo>
                  <a:lnTo>
                    <a:pt x="1444" y="101"/>
                  </a:lnTo>
                  <a:lnTo>
                    <a:pt x="1500" y="93"/>
                  </a:lnTo>
                  <a:lnTo>
                    <a:pt x="1554" y="83"/>
                  </a:lnTo>
                  <a:lnTo>
                    <a:pt x="1605" y="70"/>
                  </a:lnTo>
                  <a:lnTo>
                    <a:pt x="1654" y="57"/>
                  </a:lnTo>
                  <a:lnTo>
                    <a:pt x="1699" y="40"/>
                  </a:lnTo>
                  <a:lnTo>
                    <a:pt x="1742" y="21"/>
                  </a:lnTo>
                  <a:lnTo>
                    <a:pt x="1779" y="0"/>
                  </a:lnTo>
                  <a:lnTo>
                    <a:pt x="1779" y="245"/>
                  </a:lnTo>
                  <a:lnTo>
                    <a:pt x="1742" y="266"/>
                  </a:lnTo>
                  <a:lnTo>
                    <a:pt x="1699" y="285"/>
                  </a:lnTo>
                  <a:lnTo>
                    <a:pt x="1654" y="302"/>
                  </a:lnTo>
                  <a:lnTo>
                    <a:pt x="1605" y="315"/>
                  </a:lnTo>
                  <a:lnTo>
                    <a:pt x="1554" y="328"/>
                  </a:lnTo>
                  <a:lnTo>
                    <a:pt x="1499" y="339"/>
                  </a:lnTo>
                  <a:lnTo>
                    <a:pt x="1444" y="346"/>
                  </a:lnTo>
                  <a:lnTo>
                    <a:pt x="1387" y="352"/>
                  </a:lnTo>
                  <a:lnTo>
                    <a:pt x="1329" y="357"/>
                  </a:lnTo>
                  <a:lnTo>
                    <a:pt x="1272" y="359"/>
                  </a:lnTo>
                  <a:lnTo>
                    <a:pt x="1215" y="360"/>
                  </a:lnTo>
                  <a:lnTo>
                    <a:pt x="1127" y="358"/>
                  </a:lnTo>
                  <a:lnTo>
                    <a:pt x="1038" y="351"/>
                  </a:lnTo>
                  <a:lnTo>
                    <a:pt x="951" y="341"/>
                  </a:lnTo>
                  <a:lnTo>
                    <a:pt x="764" y="228"/>
                  </a:lnTo>
                  <a:lnTo>
                    <a:pt x="734" y="213"/>
                  </a:lnTo>
                  <a:lnTo>
                    <a:pt x="702" y="205"/>
                  </a:lnTo>
                  <a:lnTo>
                    <a:pt x="668" y="201"/>
                  </a:lnTo>
                  <a:lnTo>
                    <a:pt x="650" y="202"/>
                  </a:lnTo>
                  <a:lnTo>
                    <a:pt x="65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11" name="Straight Arrow Connector 110"/>
          <p:cNvCxnSpPr/>
          <p:nvPr/>
        </p:nvCxnSpPr>
        <p:spPr bwMode="auto">
          <a:xfrm flipV="1">
            <a:off x="2885344" y="4541528"/>
            <a:ext cx="876864" cy="263992"/>
          </a:xfrm>
          <a:prstGeom prst="straightConnector1">
            <a:avLst/>
          </a:prstGeom>
          <a:noFill/>
          <a:ln w="63500" cmpd="sng">
            <a:gradFill flip="none" rotWithShape="1">
              <a:gsLst>
                <a:gs pos="60000">
                  <a:srgbClr val="FFC000"/>
                </a:gs>
                <a:gs pos="0">
                  <a:schemeClr val="accent4">
                    <a:lumMod val="40000"/>
                    <a:lumOff val="60000"/>
                    <a:alpha val="0"/>
                  </a:schemeClr>
                </a:gs>
              </a:gsLst>
              <a:lin ang="9600000" scaled="0"/>
              <a:tileRect/>
            </a:gradFill>
            <a:headEnd type="triangle" w="med" len="med"/>
            <a:tailEnd type="none" w="med" len="med"/>
          </a:ln>
        </p:spPr>
        <p:style>
          <a:lnRef idx="2">
            <a:schemeClr val="accent3"/>
          </a:lnRef>
          <a:fillRef idx="1">
            <a:schemeClr val="lt1"/>
          </a:fillRef>
          <a:effectRef idx="0">
            <a:schemeClr val="accent3"/>
          </a:effectRef>
          <a:fontRef idx="minor">
            <a:schemeClr val="dk1"/>
          </a:fontRef>
        </p:style>
      </p:cxnSp>
      <p:grpSp>
        <p:nvGrpSpPr>
          <p:cNvPr id="21" name="Group 20"/>
          <p:cNvGrpSpPr/>
          <p:nvPr/>
        </p:nvGrpSpPr>
        <p:grpSpPr>
          <a:xfrm>
            <a:off x="6109173" y="4996361"/>
            <a:ext cx="1140130" cy="1100652"/>
            <a:chOff x="6109173" y="4996361"/>
            <a:chExt cx="1140130" cy="1100652"/>
          </a:xfrm>
        </p:grpSpPr>
        <p:grpSp>
          <p:nvGrpSpPr>
            <p:cNvPr id="125" name="Group 4"/>
            <p:cNvGrpSpPr>
              <a:grpSpLocks noChangeAspect="1"/>
            </p:cNvGrpSpPr>
            <p:nvPr/>
          </p:nvGrpSpPr>
          <p:grpSpPr bwMode="auto">
            <a:xfrm>
              <a:off x="6109173" y="5249512"/>
              <a:ext cx="531795" cy="405926"/>
              <a:chOff x="3525" y="2639"/>
              <a:chExt cx="338" cy="258"/>
            </a:xfrm>
          </p:grpSpPr>
          <p:sp>
            <p:nvSpPr>
              <p:cNvPr id="126" name="Freeform 6"/>
              <p:cNvSpPr>
                <a:spLocks/>
              </p:cNvSpPr>
              <p:nvPr/>
            </p:nvSpPr>
            <p:spPr bwMode="auto">
              <a:xfrm>
                <a:off x="3525" y="2639"/>
                <a:ext cx="338" cy="258"/>
              </a:xfrm>
              <a:custGeom>
                <a:avLst/>
                <a:gdLst>
                  <a:gd name="T0" fmla="*/ 113 w 2362"/>
                  <a:gd name="T1" fmla="*/ 0 h 1800"/>
                  <a:gd name="T2" fmla="*/ 2249 w 2362"/>
                  <a:gd name="T3" fmla="*/ 0 h 1800"/>
                  <a:gd name="T4" fmla="*/ 2275 w 2362"/>
                  <a:gd name="T5" fmla="*/ 3 h 1800"/>
                  <a:gd name="T6" fmla="*/ 2299 w 2362"/>
                  <a:gd name="T7" fmla="*/ 12 h 1800"/>
                  <a:gd name="T8" fmla="*/ 2320 w 2362"/>
                  <a:gd name="T9" fmla="*/ 25 h 1800"/>
                  <a:gd name="T10" fmla="*/ 2337 w 2362"/>
                  <a:gd name="T11" fmla="*/ 42 h 1800"/>
                  <a:gd name="T12" fmla="*/ 2350 w 2362"/>
                  <a:gd name="T13" fmla="*/ 63 h 1800"/>
                  <a:gd name="T14" fmla="*/ 2359 w 2362"/>
                  <a:gd name="T15" fmla="*/ 87 h 1800"/>
                  <a:gd name="T16" fmla="*/ 2362 w 2362"/>
                  <a:gd name="T17" fmla="*/ 113 h 1800"/>
                  <a:gd name="T18" fmla="*/ 2362 w 2362"/>
                  <a:gd name="T19" fmla="*/ 1687 h 1800"/>
                  <a:gd name="T20" fmla="*/ 2359 w 2362"/>
                  <a:gd name="T21" fmla="*/ 1713 h 1800"/>
                  <a:gd name="T22" fmla="*/ 2350 w 2362"/>
                  <a:gd name="T23" fmla="*/ 1737 h 1800"/>
                  <a:gd name="T24" fmla="*/ 2337 w 2362"/>
                  <a:gd name="T25" fmla="*/ 1758 h 1800"/>
                  <a:gd name="T26" fmla="*/ 2320 w 2362"/>
                  <a:gd name="T27" fmla="*/ 1775 h 1800"/>
                  <a:gd name="T28" fmla="*/ 2299 w 2362"/>
                  <a:gd name="T29" fmla="*/ 1788 h 1800"/>
                  <a:gd name="T30" fmla="*/ 2275 w 2362"/>
                  <a:gd name="T31" fmla="*/ 1797 h 1800"/>
                  <a:gd name="T32" fmla="*/ 2249 w 2362"/>
                  <a:gd name="T33" fmla="*/ 1800 h 1800"/>
                  <a:gd name="T34" fmla="*/ 113 w 2362"/>
                  <a:gd name="T35" fmla="*/ 1800 h 1800"/>
                  <a:gd name="T36" fmla="*/ 87 w 2362"/>
                  <a:gd name="T37" fmla="*/ 1797 h 1800"/>
                  <a:gd name="T38" fmla="*/ 63 w 2362"/>
                  <a:gd name="T39" fmla="*/ 1788 h 1800"/>
                  <a:gd name="T40" fmla="*/ 42 w 2362"/>
                  <a:gd name="T41" fmla="*/ 1775 h 1800"/>
                  <a:gd name="T42" fmla="*/ 25 w 2362"/>
                  <a:gd name="T43" fmla="*/ 1758 h 1800"/>
                  <a:gd name="T44" fmla="*/ 12 w 2362"/>
                  <a:gd name="T45" fmla="*/ 1737 h 1800"/>
                  <a:gd name="T46" fmla="*/ 3 w 2362"/>
                  <a:gd name="T47" fmla="*/ 1713 h 1800"/>
                  <a:gd name="T48" fmla="*/ 0 w 2362"/>
                  <a:gd name="T49" fmla="*/ 1687 h 1800"/>
                  <a:gd name="T50" fmla="*/ 0 w 2362"/>
                  <a:gd name="T51" fmla="*/ 113 h 1800"/>
                  <a:gd name="T52" fmla="*/ 3 w 2362"/>
                  <a:gd name="T53" fmla="*/ 87 h 1800"/>
                  <a:gd name="T54" fmla="*/ 12 w 2362"/>
                  <a:gd name="T55" fmla="*/ 63 h 1800"/>
                  <a:gd name="T56" fmla="*/ 25 w 2362"/>
                  <a:gd name="T57" fmla="*/ 42 h 1800"/>
                  <a:gd name="T58" fmla="*/ 42 w 2362"/>
                  <a:gd name="T59" fmla="*/ 25 h 1800"/>
                  <a:gd name="T60" fmla="*/ 63 w 2362"/>
                  <a:gd name="T61" fmla="*/ 12 h 1800"/>
                  <a:gd name="T62" fmla="*/ 87 w 2362"/>
                  <a:gd name="T63" fmla="*/ 3 h 1800"/>
                  <a:gd name="T64" fmla="*/ 113 w 2362"/>
                  <a:gd name="T65" fmla="*/ 0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62" h="1800">
                    <a:moveTo>
                      <a:pt x="113" y="0"/>
                    </a:moveTo>
                    <a:lnTo>
                      <a:pt x="2249" y="0"/>
                    </a:lnTo>
                    <a:lnTo>
                      <a:pt x="2275" y="3"/>
                    </a:lnTo>
                    <a:lnTo>
                      <a:pt x="2299" y="12"/>
                    </a:lnTo>
                    <a:lnTo>
                      <a:pt x="2320" y="25"/>
                    </a:lnTo>
                    <a:lnTo>
                      <a:pt x="2337" y="42"/>
                    </a:lnTo>
                    <a:lnTo>
                      <a:pt x="2350" y="63"/>
                    </a:lnTo>
                    <a:lnTo>
                      <a:pt x="2359" y="87"/>
                    </a:lnTo>
                    <a:lnTo>
                      <a:pt x="2362" y="113"/>
                    </a:lnTo>
                    <a:lnTo>
                      <a:pt x="2362" y="1687"/>
                    </a:lnTo>
                    <a:lnTo>
                      <a:pt x="2359" y="1713"/>
                    </a:lnTo>
                    <a:lnTo>
                      <a:pt x="2350" y="1737"/>
                    </a:lnTo>
                    <a:lnTo>
                      <a:pt x="2337" y="1758"/>
                    </a:lnTo>
                    <a:lnTo>
                      <a:pt x="2320" y="1775"/>
                    </a:lnTo>
                    <a:lnTo>
                      <a:pt x="2299" y="1788"/>
                    </a:lnTo>
                    <a:lnTo>
                      <a:pt x="2275" y="1797"/>
                    </a:lnTo>
                    <a:lnTo>
                      <a:pt x="2249" y="1800"/>
                    </a:lnTo>
                    <a:lnTo>
                      <a:pt x="113" y="1800"/>
                    </a:lnTo>
                    <a:lnTo>
                      <a:pt x="87" y="1797"/>
                    </a:lnTo>
                    <a:lnTo>
                      <a:pt x="63" y="1788"/>
                    </a:lnTo>
                    <a:lnTo>
                      <a:pt x="42" y="1775"/>
                    </a:lnTo>
                    <a:lnTo>
                      <a:pt x="25" y="1758"/>
                    </a:lnTo>
                    <a:lnTo>
                      <a:pt x="12" y="1737"/>
                    </a:lnTo>
                    <a:lnTo>
                      <a:pt x="3" y="1713"/>
                    </a:lnTo>
                    <a:lnTo>
                      <a:pt x="0" y="1687"/>
                    </a:lnTo>
                    <a:lnTo>
                      <a:pt x="0" y="113"/>
                    </a:lnTo>
                    <a:lnTo>
                      <a:pt x="3" y="87"/>
                    </a:lnTo>
                    <a:lnTo>
                      <a:pt x="12" y="63"/>
                    </a:lnTo>
                    <a:lnTo>
                      <a:pt x="25" y="42"/>
                    </a:lnTo>
                    <a:lnTo>
                      <a:pt x="42" y="25"/>
                    </a:lnTo>
                    <a:lnTo>
                      <a:pt x="63" y="12"/>
                    </a:lnTo>
                    <a:lnTo>
                      <a:pt x="87" y="3"/>
                    </a:lnTo>
                    <a:lnTo>
                      <a:pt x="113" y="0"/>
                    </a:lnTo>
                    <a:close/>
                  </a:path>
                </a:pathLst>
              </a:custGeom>
              <a:solidFill>
                <a:srgbClr val="3B8E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7"/>
              <p:cNvSpPr>
                <a:spLocks noEditPoints="1"/>
              </p:cNvSpPr>
              <p:nvPr/>
            </p:nvSpPr>
            <p:spPr bwMode="auto">
              <a:xfrm>
                <a:off x="3541" y="2656"/>
                <a:ext cx="306" cy="224"/>
              </a:xfrm>
              <a:custGeom>
                <a:avLst/>
                <a:gdLst>
                  <a:gd name="T0" fmla="*/ 112 w 2136"/>
                  <a:gd name="T1" fmla="*/ 112 h 1574"/>
                  <a:gd name="T2" fmla="*/ 112 w 2136"/>
                  <a:gd name="T3" fmla="*/ 1462 h 1574"/>
                  <a:gd name="T4" fmla="*/ 2024 w 2136"/>
                  <a:gd name="T5" fmla="*/ 1462 h 1574"/>
                  <a:gd name="T6" fmla="*/ 2024 w 2136"/>
                  <a:gd name="T7" fmla="*/ 112 h 1574"/>
                  <a:gd name="T8" fmla="*/ 112 w 2136"/>
                  <a:gd name="T9" fmla="*/ 112 h 1574"/>
                  <a:gd name="T10" fmla="*/ 0 w 2136"/>
                  <a:gd name="T11" fmla="*/ 0 h 1574"/>
                  <a:gd name="T12" fmla="*/ 2136 w 2136"/>
                  <a:gd name="T13" fmla="*/ 0 h 1574"/>
                  <a:gd name="T14" fmla="*/ 2136 w 2136"/>
                  <a:gd name="T15" fmla="*/ 1574 h 1574"/>
                  <a:gd name="T16" fmla="*/ 0 w 2136"/>
                  <a:gd name="T17" fmla="*/ 1574 h 1574"/>
                  <a:gd name="T18" fmla="*/ 0 w 2136"/>
                  <a:gd name="T19"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6" h="1574">
                    <a:moveTo>
                      <a:pt x="112" y="112"/>
                    </a:moveTo>
                    <a:lnTo>
                      <a:pt x="112" y="1462"/>
                    </a:lnTo>
                    <a:lnTo>
                      <a:pt x="2024" y="1462"/>
                    </a:lnTo>
                    <a:lnTo>
                      <a:pt x="2024" y="112"/>
                    </a:lnTo>
                    <a:lnTo>
                      <a:pt x="112" y="112"/>
                    </a:lnTo>
                    <a:close/>
                    <a:moveTo>
                      <a:pt x="0" y="0"/>
                    </a:moveTo>
                    <a:lnTo>
                      <a:pt x="2136" y="0"/>
                    </a:lnTo>
                    <a:lnTo>
                      <a:pt x="2136" y="1574"/>
                    </a:lnTo>
                    <a:lnTo>
                      <a:pt x="0" y="1574"/>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8"/>
              <p:cNvSpPr>
                <a:spLocks noEditPoints="1"/>
              </p:cNvSpPr>
              <p:nvPr/>
            </p:nvSpPr>
            <p:spPr bwMode="auto">
              <a:xfrm>
                <a:off x="3574" y="2688"/>
                <a:ext cx="240" cy="159"/>
              </a:xfrm>
              <a:custGeom>
                <a:avLst/>
                <a:gdLst>
                  <a:gd name="T0" fmla="*/ 1011 w 1686"/>
                  <a:gd name="T1" fmla="*/ 1073 h 1113"/>
                  <a:gd name="T2" fmla="*/ 910 w 1686"/>
                  <a:gd name="T3" fmla="*/ 1089 h 1113"/>
                  <a:gd name="T4" fmla="*/ 956 w 1686"/>
                  <a:gd name="T5" fmla="*/ 998 h 1113"/>
                  <a:gd name="T6" fmla="*/ 851 w 1686"/>
                  <a:gd name="T7" fmla="*/ 866 h 1113"/>
                  <a:gd name="T8" fmla="*/ 751 w 1686"/>
                  <a:gd name="T9" fmla="*/ 882 h 1113"/>
                  <a:gd name="T10" fmla="*/ 798 w 1686"/>
                  <a:gd name="T11" fmla="*/ 790 h 1113"/>
                  <a:gd name="T12" fmla="*/ 349 w 1686"/>
                  <a:gd name="T13" fmla="*/ 846 h 1113"/>
                  <a:gd name="T14" fmla="*/ 262 w 1686"/>
                  <a:gd name="T15" fmla="*/ 987 h 1113"/>
                  <a:gd name="T16" fmla="*/ 123 w 1686"/>
                  <a:gd name="T17" fmla="*/ 900 h 1113"/>
                  <a:gd name="T18" fmla="*/ 209 w 1686"/>
                  <a:gd name="T19" fmla="*/ 760 h 1113"/>
                  <a:gd name="T20" fmla="*/ 1521 w 1686"/>
                  <a:gd name="T21" fmla="*/ 268 h 1113"/>
                  <a:gd name="T22" fmla="*/ 1429 w 1686"/>
                  <a:gd name="T23" fmla="*/ 315 h 1113"/>
                  <a:gd name="T24" fmla="*/ 1445 w 1686"/>
                  <a:gd name="T25" fmla="*/ 213 h 1113"/>
                  <a:gd name="T26" fmla="*/ 1680 w 1686"/>
                  <a:gd name="T27" fmla="*/ 81 h 1113"/>
                  <a:gd name="T28" fmla="*/ 1589 w 1686"/>
                  <a:gd name="T29" fmla="*/ 128 h 1113"/>
                  <a:gd name="T30" fmla="*/ 1604 w 1686"/>
                  <a:gd name="T31" fmla="*/ 26 h 1113"/>
                  <a:gd name="T32" fmla="*/ 1311 w 1686"/>
                  <a:gd name="T33" fmla="*/ 68 h 1113"/>
                  <a:gd name="T34" fmla="*/ 1258 w 1686"/>
                  <a:gd name="T35" fmla="*/ 224 h 1113"/>
                  <a:gd name="T36" fmla="*/ 1103 w 1686"/>
                  <a:gd name="T37" fmla="*/ 170 h 1113"/>
                  <a:gd name="T38" fmla="*/ 1156 w 1686"/>
                  <a:gd name="T39" fmla="*/ 15 h 1113"/>
                  <a:gd name="T40" fmla="*/ 174 w 1686"/>
                  <a:gd name="T41" fmla="*/ 33 h 1113"/>
                  <a:gd name="T42" fmla="*/ 411 w 1686"/>
                  <a:gd name="T43" fmla="*/ 98 h 1113"/>
                  <a:gd name="T44" fmla="*/ 556 w 1686"/>
                  <a:gd name="T45" fmla="*/ 207 h 1113"/>
                  <a:gd name="T46" fmla="*/ 672 w 1686"/>
                  <a:gd name="T47" fmla="*/ 300 h 1113"/>
                  <a:gd name="T48" fmla="*/ 771 w 1686"/>
                  <a:gd name="T49" fmla="*/ 262 h 1113"/>
                  <a:gd name="T50" fmla="*/ 827 w 1686"/>
                  <a:gd name="T51" fmla="*/ 183 h 1113"/>
                  <a:gd name="T52" fmla="*/ 924 w 1686"/>
                  <a:gd name="T53" fmla="*/ 196 h 1113"/>
                  <a:gd name="T54" fmla="*/ 968 w 1686"/>
                  <a:gd name="T55" fmla="*/ 303 h 1113"/>
                  <a:gd name="T56" fmla="*/ 1015 w 1686"/>
                  <a:gd name="T57" fmla="*/ 454 h 1113"/>
                  <a:gd name="T58" fmla="*/ 1050 w 1686"/>
                  <a:gd name="T59" fmla="*/ 541 h 1113"/>
                  <a:gd name="T60" fmla="*/ 1169 w 1686"/>
                  <a:gd name="T61" fmla="*/ 519 h 1113"/>
                  <a:gd name="T62" fmla="*/ 1277 w 1686"/>
                  <a:gd name="T63" fmla="*/ 563 h 1113"/>
                  <a:gd name="T64" fmla="*/ 1384 w 1686"/>
                  <a:gd name="T65" fmla="*/ 601 h 1113"/>
                  <a:gd name="T66" fmla="*/ 1532 w 1686"/>
                  <a:gd name="T67" fmla="*/ 504 h 1113"/>
                  <a:gd name="T68" fmla="*/ 1638 w 1686"/>
                  <a:gd name="T69" fmla="*/ 494 h 1113"/>
                  <a:gd name="T70" fmla="*/ 1601 w 1686"/>
                  <a:gd name="T71" fmla="*/ 663 h 1113"/>
                  <a:gd name="T72" fmla="*/ 1475 w 1686"/>
                  <a:gd name="T73" fmla="*/ 750 h 1113"/>
                  <a:gd name="T74" fmla="*/ 1395 w 1686"/>
                  <a:gd name="T75" fmla="*/ 785 h 1113"/>
                  <a:gd name="T76" fmla="*/ 1297 w 1686"/>
                  <a:gd name="T77" fmla="*/ 745 h 1113"/>
                  <a:gd name="T78" fmla="*/ 1165 w 1686"/>
                  <a:gd name="T79" fmla="*/ 836 h 1113"/>
                  <a:gd name="T80" fmla="*/ 1062 w 1686"/>
                  <a:gd name="T81" fmla="*/ 887 h 1113"/>
                  <a:gd name="T82" fmla="*/ 1031 w 1686"/>
                  <a:gd name="T83" fmla="*/ 726 h 1113"/>
                  <a:gd name="T84" fmla="*/ 829 w 1686"/>
                  <a:gd name="T85" fmla="*/ 543 h 1113"/>
                  <a:gd name="T86" fmla="*/ 788 w 1686"/>
                  <a:gd name="T87" fmla="*/ 462 h 1113"/>
                  <a:gd name="T88" fmla="*/ 622 w 1686"/>
                  <a:gd name="T89" fmla="*/ 434 h 1113"/>
                  <a:gd name="T90" fmla="*/ 484 w 1686"/>
                  <a:gd name="T91" fmla="*/ 348 h 1113"/>
                  <a:gd name="T92" fmla="*/ 372 w 1686"/>
                  <a:gd name="T93" fmla="*/ 281 h 1113"/>
                  <a:gd name="T94" fmla="*/ 291 w 1686"/>
                  <a:gd name="T95" fmla="*/ 392 h 1113"/>
                  <a:gd name="T96" fmla="*/ 154 w 1686"/>
                  <a:gd name="T97" fmla="*/ 477 h 1113"/>
                  <a:gd name="T98" fmla="*/ 0 w 1686"/>
                  <a:gd name="T99" fmla="*/ 461 h 1113"/>
                  <a:gd name="T100" fmla="*/ 76 w 1686"/>
                  <a:gd name="T101" fmla="*/ 344 h 1113"/>
                  <a:gd name="T102" fmla="*/ 186 w 1686"/>
                  <a:gd name="T103" fmla="*/ 348 h 1113"/>
                  <a:gd name="T104" fmla="*/ 254 w 1686"/>
                  <a:gd name="T105" fmla="*/ 252 h 1113"/>
                  <a:gd name="T106" fmla="*/ 125 w 1686"/>
                  <a:gd name="T107" fmla="*/ 155 h 1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86" h="1113">
                    <a:moveTo>
                      <a:pt x="956" y="998"/>
                    </a:moveTo>
                    <a:lnTo>
                      <a:pt x="974" y="1000"/>
                    </a:lnTo>
                    <a:lnTo>
                      <a:pt x="990" y="1009"/>
                    </a:lnTo>
                    <a:lnTo>
                      <a:pt x="1003" y="1022"/>
                    </a:lnTo>
                    <a:lnTo>
                      <a:pt x="1011" y="1037"/>
                    </a:lnTo>
                    <a:lnTo>
                      <a:pt x="1013" y="1055"/>
                    </a:lnTo>
                    <a:lnTo>
                      <a:pt x="1011" y="1073"/>
                    </a:lnTo>
                    <a:lnTo>
                      <a:pt x="1003" y="1089"/>
                    </a:lnTo>
                    <a:lnTo>
                      <a:pt x="990" y="1102"/>
                    </a:lnTo>
                    <a:lnTo>
                      <a:pt x="974" y="1110"/>
                    </a:lnTo>
                    <a:lnTo>
                      <a:pt x="956" y="1113"/>
                    </a:lnTo>
                    <a:lnTo>
                      <a:pt x="938" y="1110"/>
                    </a:lnTo>
                    <a:lnTo>
                      <a:pt x="922" y="1102"/>
                    </a:lnTo>
                    <a:lnTo>
                      <a:pt x="910" y="1089"/>
                    </a:lnTo>
                    <a:lnTo>
                      <a:pt x="901" y="1073"/>
                    </a:lnTo>
                    <a:lnTo>
                      <a:pt x="898" y="1055"/>
                    </a:lnTo>
                    <a:lnTo>
                      <a:pt x="901" y="1037"/>
                    </a:lnTo>
                    <a:lnTo>
                      <a:pt x="910" y="1022"/>
                    </a:lnTo>
                    <a:lnTo>
                      <a:pt x="922" y="1009"/>
                    </a:lnTo>
                    <a:lnTo>
                      <a:pt x="938" y="1000"/>
                    </a:lnTo>
                    <a:lnTo>
                      <a:pt x="956" y="998"/>
                    </a:lnTo>
                    <a:close/>
                    <a:moveTo>
                      <a:pt x="798" y="790"/>
                    </a:moveTo>
                    <a:lnTo>
                      <a:pt x="816" y="793"/>
                    </a:lnTo>
                    <a:lnTo>
                      <a:pt x="831" y="802"/>
                    </a:lnTo>
                    <a:lnTo>
                      <a:pt x="844" y="813"/>
                    </a:lnTo>
                    <a:lnTo>
                      <a:pt x="851" y="829"/>
                    </a:lnTo>
                    <a:lnTo>
                      <a:pt x="855" y="848"/>
                    </a:lnTo>
                    <a:lnTo>
                      <a:pt x="851" y="866"/>
                    </a:lnTo>
                    <a:lnTo>
                      <a:pt x="844" y="882"/>
                    </a:lnTo>
                    <a:lnTo>
                      <a:pt x="831" y="895"/>
                    </a:lnTo>
                    <a:lnTo>
                      <a:pt x="816" y="902"/>
                    </a:lnTo>
                    <a:lnTo>
                      <a:pt x="798" y="905"/>
                    </a:lnTo>
                    <a:lnTo>
                      <a:pt x="779" y="902"/>
                    </a:lnTo>
                    <a:lnTo>
                      <a:pt x="763" y="895"/>
                    </a:lnTo>
                    <a:lnTo>
                      <a:pt x="751" y="882"/>
                    </a:lnTo>
                    <a:lnTo>
                      <a:pt x="743" y="866"/>
                    </a:lnTo>
                    <a:lnTo>
                      <a:pt x="739" y="848"/>
                    </a:lnTo>
                    <a:lnTo>
                      <a:pt x="743" y="829"/>
                    </a:lnTo>
                    <a:lnTo>
                      <a:pt x="751" y="813"/>
                    </a:lnTo>
                    <a:lnTo>
                      <a:pt x="763" y="802"/>
                    </a:lnTo>
                    <a:lnTo>
                      <a:pt x="779" y="793"/>
                    </a:lnTo>
                    <a:lnTo>
                      <a:pt x="798" y="790"/>
                    </a:lnTo>
                    <a:close/>
                    <a:moveTo>
                      <a:pt x="236" y="756"/>
                    </a:moveTo>
                    <a:lnTo>
                      <a:pt x="262" y="760"/>
                    </a:lnTo>
                    <a:lnTo>
                      <a:pt x="286" y="769"/>
                    </a:lnTo>
                    <a:lnTo>
                      <a:pt x="308" y="783"/>
                    </a:lnTo>
                    <a:lnTo>
                      <a:pt x="326" y="801"/>
                    </a:lnTo>
                    <a:lnTo>
                      <a:pt x="340" y="822"/>
                    </a:lnTo>
                    <a:lnTo>
                      <a:pt x="349" y="846"/>
                    </a:lnTo>
                    <a:lnTo>
                      <a:pt x="352" y="874"/>
                    </a:lnTo>
                    <a:lnTo>
                      <a:pt x="349" y="900"/>
                    </a:lnTo>
                    <a:lnTo>
                      <a:pt x="340" y="924"/>
                    </a:lnTo>
                    <a:lnTo>
                      <a:pt x="326" y="947"/>
                    </a:lnTo>
                    <a:lnTo>
                      <a:pt x="308" y="964"/>
                    </a:lnTo>
                    <a:lnTo>
                      <a:pt x="286" y="978"/>
                    </a:lnTo>
                    <a:lnTo>
                      <a:pt x="262" y="987"/>
                    </a:lnTo>
                    <a:lnTo>
                      <a:pt x="236" y="990"/>
                    </a:lnTo>
                    <a:lnTo>
                      <a:pt x="209" y="987"/>
                    </a:lnTo>
                    <a:lnTo>
                      <a:pt x="184" y="978"/>
                    </a:lnTo>
                    <a:lnTo>
                      <a:pt x="163" y="964"/>
                    </a:lnTo>
                    <a:lnTo>
                      <a:pt x="145" y="947"/>
                    </a:lnTo>
                    <a:lnTo>
                      <a:pt x="131" y="924"/>
                    </a:lnTo>
                    <a:lnTo>
                      <a:pt x="123" y="900"/>
                    </a:lnTo>
                    <a:lnTo>
                      <a:pt x="119" y="874"/>
                    </a:lnTo>
                    <a:lnTo>
                      <a:pt x="123" y="846"/>
                    </a:lnTo>
                    <a:lnTo>
                      <a:pt x="131" y="822"/>
                    </a:lnTo>
                    <a:lnTo>
                      <a:pt x="145" y="801"/>
                    </a:lnTo>
                    <a:lnTo>
                      <a:pt x="163" y="783"/>
                    </a:lnTo>
                    <a:lnTo>
                      <a:pt x="184" y="769"/>
                    </a:lnTo>
                    <a:lnTo>
                      <a:pt x="209" y="760"/>
                    </a:lnTo>
                    <a:lnTo>
                      <a:pt x="236" y="756"/>
                    </a:lnTo>
                    <a:close/>
                    <a:moveTo>
                      <a:pt x="1463" y="210"/>
                    </a:moveTo>
                    <a:lnTo>
                      <a:pt x="1482" y="213"/>
                    </a:lnTo>
                    <a:lnTo>
                      <a:pt x="1498" y="222"/>
                    </a:lnTo>
                    <a:lnTo>
                      <a:pt x="1510" y="233"/>
                    </a:lnTo>
                    <a:lnTo>
                      <a:pt x="1518" y="249"/>
                    </a:lnTo>
                    <a:lnTo>
                      <a:pt x="1521" y="268"/>
                    </a:lnTo>
                    <a:lnTo>
                      <a:pt x="1518" y="286"/>
                    </a:lnTo>
                    <a:lnTo>
                      <a:pt x="1510" y="302"/>
                    </a:lnTo>
                    <a:lnTo>
                      <a:pt x="1498" y="315"/>
                    </a:lnTo>
                    <a:lnTo>
                      <a:pt x="1482" y="322"/>
                    </a:lnTo>
                    <a:lnTo>
                      <a:pt x="1463" y="325"/>
                    </a:lnTo>
                    <a:lnTo>
                      <a:pt x="1445" y="322"/>
                    </a:lnTo>
                    <a:lnTo>
                      <a:pt x="1429" y="315"/>
                    </a:lnTo>
                    <a:lnTo>
                      <a:pt x="1417" y="302"/>
                    </a:lnTo>
                    <a:lnTo>
                      <a:pt x="1409" y="286"/>
                    </a:lnTo>
                    <a:lnTo>
                      <a:pt x="1406" y="268"/>
                    </a:lnTo>
                    <a:lnTo>
                      <a:pt x="1409" y="249"/>
                    </a:lnTo>
                    <a:lnTo>
                      <a:pt x="1417" y="233"/>
                    </a:lnTo>
                    <a:lnTo>
                      <a:pt x="1429" y="222"/>
                    </a:lnTo>
                    <a:lnTo>
                      <a:pt x="1445" y="213"/>
                    </a:lnTo>
                    <a:lnTo>
                      <a:pt x="1463" y="210"/>
                    </a:lnTo>
                    <a:close/>
                    <a:moveTo>
                      <a:pt x="1623" y="23"/>
                    </a:moveTo>
                    <a:lnTo>
                      <a:pt x="1641" y="26"/>
                    </a:lnTo>
                    <a:lnTo>
                      <a:pt x="1656" y="35"/>
                    </a:lnTo>
                    <a:lnTo>
                      <a:pt x="1669" y="46"/>
                    </a:lnTo>
                    <a:lnTo>
                      <a:pt x="1678" y="62"/>
                    </a:lnTo>
                    <a:lnTo>
                      <a:pt x="1680" y="81"/>
                    </a:lnTo>
                    <a:lnTo>
                      <a:pt x="1678" y="99"/>
                    </a:lnTo>
                    <a:lnTo>
                      <a:pt x="1669" y="115"/>
                    </a:lnTo>
                    <a:lnTo>
                      <a:pt x="1656" y="128"/>
                    </a:lnTo>
                    <a:lnTo>
                      <a:pt x="1641" y="136"/>
                    </a:lnTo>
                    <a:lnTo>
                      <a:pt x="1623" y="138"/>
                    </a:lnTo>
                    <a:lnTo>
                      <a:pt x="1604" y="136"/>
                    </a:lnTo>
                    <a:lnTo>
                      <a:pt x="1589" y="128"/>
                    </a:lnTo>
                    <a:lnTo>
                      <a:pt x="1576" y="115"/>
                    </a:lnTo>
                    <a:lnTo>
                      <a:pt x="1568" y="99"/>
                    </a:lnTo>
                    <a:lnTo>
                      <a:pt x="1564" y="81"/>
                    </a:lnTo>
                    <a:lnTo>
                      <a:pt x="1568" y="62"/>
                    </a:lnTo>
                    <a:lnTo>
                      <a:pt x="1576" y="46"/>
                    </a:lnTo>
                    <a:lnTo>
                      <a:pt x="1589" y="35"/>
                    </a:lnTo>
                    <a:lnTo>
                      <a:pt x="1604" y="26"/>
                    </a:lnTo>
                    <a:lnTo>
                      <a:pt x="1623" y="23"/>
                    </a:lnTo>
                    <a:close/>
                    <a:moveTo>
                      <a:pt x="1207" y="2"/>
                    </a:moveTo>
                    <a:lnTo>
                      <a:pt x="1234" y="5"/>
                    </a:lnTo>
                    <a:lnTo>
                      <a:pt x="1258" y="15"/>
                    </a:lnTo>
                    <a:lnTo>
                      <a:pt x="1279" y="29"/>
                    </a:lnTo>
                    <a:lnTo>
                      <a:pt x="1297" y="46"/>
                    </a:lnTo>
                    <a:lnTo>
                      <a:pt x="1311" y="68"/>
                    </a:lnTo>
                    <a:lnTo>
                      <a:pt x="1320" y="92"/>
                    </a:lnTo>
                    <a:lnTo>
                      <a:pt x="1324" y="119"/>
                    </a:lnTo>
                    <a:lnTo>
                      <a:pt x="1320" y="146"/>
                    </a:lnTo>
                    <a:lnTo>
                      <a:pt x="1311" y="170"/>
                    </a:lnTo>
                    <a:lnTo>
                      <a:pt x="1297" y="192"/>
                    </a:lnTo>
                    <a:lnTo>
                      <a:pt x="1279" y="210"/>
                    </a:lnTo>
                    <a:lnTo>
                      <a:pt x="1258" y="224"/>
                    </a:lnTo>
                    <a:lnTo>
                      <a:pt x="1234" y="232"/>
                    </a:lnTo>
                    <a:lnTo>
                      <a:pt x="1207" y="236"/>
                    </a:lnTo>
                    <a:lnTo>
                      <a:pt x="1180" y="232"/>
                    </a:lnTo>
                    <a:lnTo>
                      <a:pt x="1156" y="224"/>
                    </a:lnTo>
                    <a:lnTo>
                      <a:pt x="1135" y="210"/>
                    </a:lnTo>
                    <a:lnTo>
                      <a:pt x="1117" y="192"/>
                    </a:lnTo>
                    <a:lnTo>
                      <a:pt x="1103" y="170"/>
                    </a:lnTo>
                    <a:lnTo>
                      <a:pt x="1093" y="146"/>
                    </a:lnTo>
                    <a:lnTo>
                      <a:pt x="1091" y="119"/>
                    </a:lnTo>
                    <a:lnTo>
                      <a:pt x="1093" y="92"/>
                    </a:lnTo>
                    <a:lnTo>
                      <a:pt x="1103" y="68"/>
                    </a:lnTo>
                    <a:lnTo>
                      <a:pt x="1117" y="46"/>
                    </a:lnTo>
                    <a:lnTo>
                      <a:pt x="1135" y="29"/>
                    </a:lnTo>
                    <a:lnTo>
                      <a:pt x="1156" y="15"/>
                    </a:lnTo>
                    <a:lnTo>
                      <a:pt x="1180" y="5"/>
                    </a:lnTo>
                    <a:lnTo>
                      <a:pt x="1207" y="2"/>
                    </a:lnTo>
                    <a:close/>
                    <a:moveTo>
                      <a:pt x="0" y="0"/>
                    </a:moveTo>
                    <a:lnTo>
                      <a:pt x="126" y="0"/>
                    </a:lnTo>
                    <a:lnTo>
                      <a:pt x="137" y="13"/>
                    </a:lnTo>
                    <a:lnTo>
                      <a:pt x="153" y="23"/>
                    </a:lnTo>
                    <a:lnTo>
                      <a:pt x="174" y="33"/>
                    </a:lnTo>
                    <a:lnTo>
                      <a:pt x="216" y="46"/>
                    </a:lnTo>
                    <a:lnTo>
                      <a:pt x="258" y="59"/>
                    </a:lnTo>
                    <a:lnTo>
                      <a:pt x="300" y="70"/>
                    </a:lnTo>
                    <a:lnTo>
                      <a:pt x="340" y="80"/>
                    </a:lnTo>
                    <a:lnTo>
                      <a:pt x="368" y="87"/>
                    </a:lnTo>
                    <a:lnTo>
                      <a:pt x="392" y="93"/>
                    </a:lnTo>
                    <a:lnTo>
                      <a:pt x="411" y="98"/>
                    </a:lnTo>
                    <a:lnTo>
                      <a:pt x="433" y="106"/>
                    </a:lnTo>
                    <a:lnTo>
                      <a:pt x="456" y="114"/>
                    </a:lnTo>
                    <a:lnTo>
                      <a:pt x="477" y="125"/>
                    </a:lnTo>
                    <a:lnTo>
                      <a:pt x="500" y="138"/>
                    </a:lnTo>
                    <a:lnTo>
                      <a:pt x="520" y="157"/>
                    </a:lnTo>
                    <a:lnTo>
                      <a:pt x="539" y="183"/>
                    </a:lnTo>
                    <a:lnTo>
                      <a:pt x="556" y="207"/>
                    </a:lnTo>
                    <a:lnTo>
                      <a:pt x="570" y="227"/>
                    </a:lnTo>
                    <a:lnTo>
                      <a:pt x="584" y="244"/>
                    </a:lnTo>
                    <a:lnTo>
                      <a:pt x="598" y="258"/>
                    </a:lnTo>
                    <a:lnTo>
                      <a:pt x="614" y="270"/>
                    </a:lnTo>
                    <a:lnTo>
                      <a:pt x="631" y="280"/>
                    </a:lnTo>
                    <a:lnTo>
                      <a:pt x="652" y="292"/>
                    </a:lnTo>
                    <a:lnTo>
                      <a:pt x="672" y="300"/>
                    </a:lnTo>
                    <a:lnTo>
                      <a:pt x="691" y="305"/>
                    </a:lnTo>
                    <a:lnTo>
                      <a:pt x="708" y="306"/>
                    </a:lnTo>
                    <a:lnTo>
                      <a:pt x="723" y="305"/>
                    </a:lnTo>
                    <a:lnTo>
                      <a:pt x="737" y="301"/>
                    </a:lnTo>
                    <a:lnTo>
                      <a:pt x="752" y="289"/>
                    </a:lnTo>
                    <a:lnTo>
                      <a:pt x="763" y="277"/>
                    </a:lnTo>
                    <a:lnTo>
                      <a:pt x="771" y="262"/>
                    </a:lnTo>
                    <a:lnTo>
                      <a:pt x="779" y="244"/>
                    </a:lnTo>
                    <a:lnTo>
                      <a:pt x="786" y="226"/>
                    </a:lnTo>
                    <a:lnTo>
                      <a:pt x="793" y="211"/>
                    </a:lnTo>
                    <a:lnTo>
                      <a:pt x="803" y="201"/>
                    </a:lnTo>
                    <a:lnTo>
                      <a:pt x="808" y="198"/>
                    </a:lnTo>
                    <a:lnTo>
                      <a:pt x="813" y="193"/>
                    </a:lnTo>
                    <a:lnTo>
                      <a:pt x="827" y="183"/>
                    </a:lnTo>
                    <a:lnTo>
                      <a:pt x="841" y="173"/>
                    </a:lnTo>
                    <a:lnTo>
                      <a:pt x="858" y="166"/>
                    </a:lnTo>
                    <a:lnTo>
                      <a:pt x="875" y="164"/>
                    </a:lnTo>
                    <a:lnTo>
                      <a:pt x="888" y="166"/>
                    </a:lnTo>
                    <a:lnTo>
                      <a:pt x="902" y="172"/>
                    </a:lnTo>
                    <a:lnTo>
                      <a:pt x="915" y="183"/>
                    </a:lnTo>
                    <a:lnTo>
                      <a:pt x="924" y="196"/>
                    </a:lnTo>
                    <a:lnTo>
                      <a:pt x="931" y="211"/>
                    </a:lnTo>
                    <a:lnTo>
                      <a:pt x="935" y="227"/>
                    </a:lnTo>
                    <a:lnTo>
                      <a:pt x="938" y="242"/>
                    </a:lnTo>
                    <a:lnTo>
                      <a:pt x="941" y="256"/>
                    </a:lnTo>
                    <a:lnTo>
                      <a:pt x="943" y="264"/>
                    </a:lnTo>
                    <a:lnTo>
                      <a:pt x="953" y="280"/>
                    </a:lnTo>
                    <a:lnTo>
                      <a:pt x="968" y="303"/>
                    </a:lnTo>
                    <a:lnTo>
                      <a:pt x="982" y="326"/>
                    </a:lnTo>
                    <a:lnTo>
                      <a:pt x="995" y="350"/>
                    </a:lnTo>
                    <a:lnTo>
                      <a:pt x="1006" y="373"/>
                    </a:lnTo>
                    <a:lnTo>
                      <a:pt x="1014" y="395"/>
                    </a:lnTo>
                    <a:lnTo>
                      <a:pt x="1018" y="416"/>
                    </a:lnTo>
                    <a:lnTo>
                      <a:pt x="1019" y="436"/>
                    </a:lnTo>
                    <a:lnTo>
                      <a:pt x="1015" y="454"/>
                    </a:lnTo>
                    <a:lnTo>
                      <a:pt x="1010" y="472"/>
                    </a:lnTo>
                    <a:lnTo>
                      <a:pt x="1008" y="490"/>
                    </a:lnTo>
                    <a:lnTo>
                      <a:pt x="1011" y="507"/>
                    </a:lnTo>
                    <a:lnTo>
                      <a:pt x="1017" y="522"/>
                    </a:lnTo>
                    <a:lnTo>
                      <a:pt x="1030" y="540"/>
                    </a:lnTo>
                    <a:lnTo>
                      <a:pt x="1049" y="540"/>
                    </a:lnTo>
                    <a:lnTo>
                      <a:pt x="1050" y="541"/>
                    </a:lnTo>
                    <a:lnTo>
                      <a:pt x="1053" y="541"/>
                    </a:lnTo>
                    <a:lnTo>
                      <a:pt x="1056" y="541"/>
                    </a:lnTo>
                    <a:lnTo>
                      <a:pt x="1080" y="538"/>
                    </a:lnTo>
                    <a:lnTo>
                      <a:pt x="1101" y="533"/>
                    </a:lnTo>
                    <a:lnTo>
                      <a:pt x="1120" y="529"/>
                    </a:lnTo>
                    <a:lnTo>
                      <a:pt x="1145" y="524"/>
                    </a:lnTo>
                    <a:lnTo>
                      <a:pt x="1169" y="519"/>
                    </a:lnTo>
                    <a:lnTo>
                      <a:pt x="1193" y="516"/>
                    </a:lnTo>
                    <a:lnTo>
                      <a:pt x="1214" y="513"/>
                    </a:lnTo>
                    <a:lnTo>
                      <a:pt x="1232" y="516"/>
                    </a:lnTo>
                    <a:lnTo>
                      <a:pt x="1247" y="520"/>
                    </a:lnTo>
                    <a:lnTo>
                      <a:pt x="1258" y="528"/>
                    </a:lnTo>
                    <a:lnTo>
                      <a:pt x="1266" y="539"/>
                    </a:lnTo>
                    <a:lnTo>
                      <a:pt x="1277" y="563"/>
                    </a:lnTo>
                    <a:lnTo>
                      <a:pt x="1289" y="583"/>
                    </a:lnTo>
                    <a:lnTo>
                      <a:pt x="1299" y="599"/>
                    </a:lnTo>
                    <a:lnTo>
                      <a:pt x="1309" y="612"/>
                    </a:lnTo>
                    <a:lnTo>
                      <a:pt x="1331" y="635"/>
                    </a:lnTo>
                    <a:lnTo>
                      <a:pt x="1359" y="618"/>
                    </a:lnTo>
                    <a:lnTo>
                      <a:pt x="1370" y="611"/>
                    </a:lnTo>
                    <a:lnTo>
                      <a:pt x="1384" y="601"/>
                    </a:lnTo>
                    <a:lnTo>
                      <a:pt x="1399" y="589"/>
                    </a:lnTo>
                    <a:lnTo>
                      <a:pt x="1412" y="579"/>
                    </a:lnTo>
                    <a:lnTo>
                      <a:pt x="1438" y="559"/>
                    </a:lnTo>
                    <a:lnTo>
                      <a:pt x="1463" y="541"/>
                    </a:lnTo>
                    <a:lnTo>
                      <a:pt x="1487" y="524"/>
                    </a:lnTo>
                    <a:lnTo>
                      <a:pt x="1511" y="511"/>
                    </a:lnTo>
                    <a:lnTo>
                      <a:pt x="1532" y="504"/>
                    </a:lnTo>
                    <a:lnTo>
                      <a:pt x="1551" y="501"/>
                    </a:lnTo>
                    <a:lnTo>
                      <a:pt x="1570" y="500"/>
                    </a:lnTo>
                    <a:lnTo>
                      <a:pt x="1574" y="500"/>
                    </a:lnTo>
                    <a:lnTo>
                      <a:pt x="1585" y="499"/>
                    </a:lnTo>
                    <a:lnTo>
                      <a:pt x="1599" y="498"/>
                    </a:lnTo>
                    <a:lnTo>
                      <a:pt x="1617" y="495"/>
                    </a:lnTo>
                    <a:lnTo>
                      <a:pt x="1638" y="494"/>
                    </a:lnTo>
                    <a:lnTo>
                      <a:pt x="1662" y="492"/>
                    </a:lnTo>
                    <a:lnTo>
                      <a:pt x="1686" y="491"/>
                    </a:lnTo>
                    <a:lnTo>
                      <a:pt x="1686" y="645"/>
                    </a:lnTo>
                    <a:lnTo>
                      <a:pt x="1663" y="647"/>
                    </a:lnTo>
                    <a:lnTo>
                      <a:pt x="1639" y="650"/>
                    </a:lnTo>
                    <a:lnTo>
                      <a:pt x="1618" y="657"/>
                    </a:lnTo>
                    <a:lnTo>
                      <a:pt x="1601" y="663"/>
                    </a:lnTo>
                    <a:lnTo>
                      <a:pt x="1584" y="673"/>
                    </a:lnTo>
                    <a:lnTo>
                      <a:pt x="1566" y="683"/>
                    </a:lnTo>
                    <a:lnTo>
                      <a:pt x="1545" y="696"/>
                    </a:lnTo>
                    <a:lnTo>
                      <a:pt x="1526" y="710"/>
                    </a:lnTo>
                    <a:lnTo>
                      <a:pt x="1509" y="724"/>
                    </a:lnTo>
                    <a:lnTo>
                      <a:pt x="1491" y="737"/>
                    </a:lnTo>
                    <a:lnTo>
                      <a:pt x="1475" y="750"/>
                    </a:lnTo>
                    <a:lnTo>
                      <a:pt x="1461" y="761"/>
                    </a:lnTo>
                    <a:lnTo>
                      <a:pt x="1450" y="769"/>
                    </a:lnTo>
                    <a:lnTo>
                      <a:pt x="1443" y="775"/>
                    </a:lnTo>
                    <a:lnTo>
                      <a:pt x="1439" y="777"/>
                    </a:lnTo>
                    <a:lnTo>
                      <a:pt x="1424" y="785"/>
                    </a:lnTo>
                    <a:lnTo>
                      <a:pt x="1408" y="788"/>
                    </a:lnTo>
                    <a:lnTo>
                      <a:pt x="1395" y="785"/>
                    </a:lnTo>
                    <a:lnTo>
                      <a:pt x="1385" y="776"/>
                    </a:lnTo>
                    <a:lnTo>
                      <a:pt x="1373" y="765"/>
                    </a:lnTo>
                    <a:lnTo>
                      <a:pt x="1364" y="756"/>
                    </a:lnTo>
                    <a:lnTo>
                      <a:pt x="1354" y="749"/>
                    </a:lnTo>
                    <a:lnTo>
                      <a:pt x="1344" y="745"/>
                    </a:lnTo>
                    <a:lnTo>
                      <a:pt x="1331" y="744"/>
                    </a:lnTo>
                    <a:lnTo>
                      <a:pt x="1297" y="745"/>
                    </a:lnTo>
                    <a:lnTo>
                      <a:pt x="1267" y="749"/>
                    </a:lnTo>
                    <a:lnTo>
                      <a:pt x="1241" y="756"/>
                    </a:lnTo>
                    <a:lnTo>
                      <a:pt x="1220" y="767"/>
                    </a:lnTo>
                    <a:lnTo>
                      <a:pt x="1203" y="781"/>
                    </a:lnTo>
                    <a:lnTo>
                      <a:pt x="1191" y="797"/>
                    </a:lnTo>
                    <a:lnTo>
                      <a:pt x="1179" y="816"/>
                    </a:lnTo>
                    <a:lnTo>
                      <a:pt x="1165" y="836"/>
                    </a:lnTo>
                    <a:lnTo>
                      <a:pt x="1151" y="854"/>
                    </a:lnTo>
                    <a:lnTo>
                      <a:pt x="1137" y="869"/>
                    </a:lnTo>
                    <a:lnTo>
                      <a:pt x="1121" y="882"/>
                    </a:lnTo>
                    <a:lnTo>
                      <a:pt x="1104" y="891"/>
                    </a:lnTo>
                    <a:lnTo>
                      <a:pt x="1086" y="894"/>
                    </a:lnTo>
                    <a:lnTo>
                      <a:pt x="1074" y="892"/>
                    </a:lnTo>
                    <a:lnTo>
                      <a:pt x="1062" y="887"/>
                    </a:lnTo>
                    <a:lnTo>
                      <a:pt x="1045" y="876"/>
                    </a:lnTo>
                    <a:lnTo>
                      <a:pt x="1034" y="864"/>
                    </a:lnTo>
                    <a:lnTo>
                      <a:pt x="1027" y="851"/>
                    </a:lnTo>
                    <a:lnTo>
                      <a:pt x="1023" y="841"/>
                    </a:lnTo>
                    <a:lnTo>
                      <a:pt x="1022" y="830"/>
                    </a:lnTo>
                    <a:lnTo>
                      <a:pt x="1022" y="819"/>
                    </a:lnTo>
                    <a:lnTo>
                      <a:pt x="1031" y="726"/>
                    </a:lnTo>
                    <a:lnTo>
                      <a:pt x="921" y="650"/>
                    </a:lnTo>
                    <a:lnTo>
                      <a:pt x="892" y="615"/>
                    </a:lnTo>
                    <a:lnTo>
                      <a:pt x="880" y="602"/>
                    </a:lnTo>
                    <a:lnTo>
                      <a:pt x="868" y="589"/>
                    </a:lnTo>
                    <a:lnTo>
                      <a:pt x="854" y="575"/>
                    </a:lnTo>
                    <a:lnTo>
                      <a:pt x="841" y="559"/>
                    </a:lnTo>
                    <a:lnTo>
                      <a:pt x="829" y="543"/>
                    </a:lnTo>
                    <a:lnTo>
                      <a:pt x="822" y="526"/>
                    </a:lnTo>
                    <a:lnTo>
                      <a:pt x="819" y="508"/>
                    </a:lnTo>
                    <a:lnTo>
                      <a:pt x="819" y="505"/>
                    </a:lnTo>
                    <a:lnTo>
                      <a:pt x="818" y="499"/>
                    </a:lnTo>
                    <a:lnTo>
                      <a:pt x="810" y="484"/>
                    </a:lnTo>
                    <a:lnTo>
                      <a:pt x="801" y="471"/>
                    </a:lnTo>
                    <a:lnTo>
                      <a:pt x="788" y="462"/>
                    </a:lnTo>
                    <a:lnTo>
                      <a:pt x="775" y="455"/>
                    </a:lnTo>
                    <a:lnTo>
                      <a:pt x="763" y="450"/>
                    </a:lnTo>
                    <a:lnTo>
                      <a:pt x="751" y="447"/>
                    </a:lnTo>
                    <a:lnTo>
                      <a:pt x="741" y="446"/>
                    </a:lnTo>
                    <a:lnTo>
                      <a:pt x="701" y="445"/>
                    </a:lnTo>
                    <a:lnTo>
                      <a:pt x="661" y="441"/>
                    </a:lnTo>
                    <a:lnTo>
                      <a:pt x="622" y="434"/>
                    </a:lnTo>
                    <a:lnTo>
                      <a:pt x="585" y="426"/>
                    </a:lnTo>
                    <a:lnTo>
                      <a:pt x="568" y="419"/>
                    </a:lnTo>
                    <a:lnTo>
                      <a:pt x="544" y="410"/>
                    </a:lnTo>
                    <a:lnTo>
                      <a:pt x="524" y="398"/>
                    </a:lnTo>
                    <a:lnTo>
                      <a:pt x="509" y="385"/>
                    </a:lnTo>
                    <a:lnTo>
                      <a:pt x="495" y="366"/>
                    </a:lnTo>
                    <a:lnTo>
                      <a:pt x="484" y="348"/>
                    </a:lnTo>
                    <a:lnTo>
                      <a:pt x="474" y="331"/>
                    </a:lnTo>
                    <a:lnTo>
                      <a:pt x="465" y="315"/>
                    </a:lnTo>
                    <a:lnTo>
                      <a:pt x="455" y="300"/>
                    </a:lnTo>
                    <a:lnTo>
                      <a:pt x="444" y="286"/>
                    </a:lnTo>
                    <a:lnTo>
                      <a:pt x="429" y="273"/>
                    </a:lnTo>
                    <a:lnTo>
                      <a:pt x="396" y="246"/>
                    </a:lnTo>
                    <a:lnTo>
                      <a:pt x="372" y="281"/>
                    </a:lnTo>
                    <a:lnTo>
                      <a:pt x="361" y="296"/>
                    </a:lnTo>
                    <a:lnTo>
                      <a:pt x="352" y="311"/>
                    </a:lnTo>
                    <a:lnTo>
                      <a:pt x="342" y="324"/>
                    </a:lnTo>
                    <a:lnTo>
                      <a:pt x="331" y="341"/>
                    </a:lnTo>
                    <a:lnTo>
                      <a:pt x="317" y="358"/>
                    </a:lnTo>
                    <a:lnTo>
                      <a:pt x="303" y="376"/>
                    </a:lnTo>
                    <a:lnTo>
                      <a:pt x="291" y="392"/>
                    </a:lnTo>
                    <a:lnTo>
                      <a:pt x="279" y="406"/>
                    </a:lnTo>
                    <a:lnTo>
                      <a:pt x="258" y="431"/>
                    </a:lnTo>
                    <a:lnTo>
                      <a:pt x="237" y="449"/>
                    </a:lnTo>
                    <a:lnTo>
                      <a:pt x="216" y="463"/>
                    </a:lnTo>
                    <a:lnTo>
                      <a:pt x="195" y="471"/>
                    </a:lnTo>
                    <a:lnTo>
                      <a:pt x="175" y="476"/>
                    </a:lnTo>
                    <a:lnTo>
                      <a:pt x="154" y="477"/>
                    </a:lnTo>
                    <a:lnTo>
                      <a:pt x="133" y="476"/>
                    </a:lnTo>
                    <a:lnTo>
                      <a:pt x="109" y="473"/>
                    </a:lnTo>
                    <a:lnTo>
                      <a:pt x="83" y="469"/>
                    </a:lnTo>
                    <a:lnTo>
                      <a:pt x="56" y="464"/>
                    </a:lnTo>
                    <a:lnTo>
                      <a:pt x="24" y="460"/>
                    </a:lnTo>
                    <a:lnTo>
                      <a:pt x="12" y="458"/>
                    </a:lnTo>
                    <a:lnTo>
                      <a:pt x="0" y="461"/>
                    </a:lnTo>
                    <a:lnTo>
                      <a:pt x="0" y="338"/>
                    </a:lnTo>
                    <a:lnTo>
                      <a:pt x="10" y="335"/>
                    </a:lnTo>
                    <a:lnTo>
                      <a:pt x="20" y="332"/>
                    </a:lnTo>
                    <a:lnTo>
                      <a:pt x="32" y="332"/>
                    </a:lnTo>
                    <a:lnTo>
                      <a:pt x="45" y="334"/>
                    </a:lnTo>
                    <a:lnTo>
                      <a:pt x="60" y="338"/>
                    </a:lnTo>
                    <a:lnTo>
                      <a:pt x="76" y="344"/>
                    </a:lnTo>
                    <a:lnTo>
                      <a:pt x="92" y="351"/>
                    </a:lnTo>
                    <a:lnTo>
                      <a:pt x="108" y="356"/>
                    </a:lnTo>
                    <a:lnTo>
                      <a:pt x="122" y="361"/>
                    </a:lnTo>
                    <a:lnTo>
                      <a:pt x="134" y="363"/>
                    </a:lnTo>
                    <a:lnTo>
                      <a:pt x="143" y="364"/>
                    </a:lnTo>
                    <a:lnTo>
                      <a:pt x="166" y="357"/>
                    </a:lnTo>
                    <a:lnTo>
                      <a:pt x="186" y="348"/>
                    </a:lnTo>
                    <a:lnTo>
                      <a:pt x="203" y="335"/>
                    </a:lnTo>
                    <a:lnTo>
                      <a:pt x="216" y="320"/>
                    </a:lnTo>
                    <a:lnTo>
                      <a:pt x="227" y="305"/>
                    </a:lnTo>
                    <a:lnTo>
                      <a:pt x="236" y="289"/>
                    </a:lnTo>
                    <a:lnTo>
                      <a:pt x="243" y="276"/>
                    </a:lnTo>
                    <a:lnTo>
                      <a:pt x="249" y="263"/>
                    </a:lnTo>
                    <a:lnTo>
                      <a:pt x="254" y="252"/>
                    </a:lnTo>
                    <a:lnTo>
                      <a:pt x="281" y="176"/>
                    </a:lnTo>
                    <a:lnTo>
                      <a:pt x="214" y="171"/>
                    </a:lnTo>
                    <a:lnTo>
                      <a:pt x="206" y="170"/>
                    </a:lnTo>
                    <a:lnTo>
                      <a:pt x="192" y="168"/>
                    </a:lnTo>
                    <a:lnTo>
                      <a:pt x="173" y="166"/>
                    </a:lnTo>
                    <a:lnTo>
                      <a:pt x="150" y="161"/>
                    </a:lnTo>
                    <a:lnTo>
                      <a:pt x="125" y="155"/>
                    </a:lnTo>
                    <a:lnTo>
                      <a:pt x="98" y="148"/>
                    </a:lnTo>
                    <a:lnTo>
                      <a:pt x="72" y="137"/>
                    </a:lnTo>
                    <a:lnTo>
                      <a:pt x="45" y="126"/>
                    </a:lnTo>
                    <a:lnTo>
                      <a:pt x="21" y="111"/>
                    </a:lnTo>
                    <a:lnTo>
                      <a:pt x="0" y="94"/>
                    </a:lnTo>
                    <a:lnTo>
                      <a:pt x="0" y="0"/>
                    </a:lnTo>
                    <a:close/>
                  </a:path>
                </a:pathLst>
              </a:custGeom>
              <a:solidFill>
                <a:srgbClr val="FABE3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38" name="Group 137"/>
            <p:cNvGrpSpPr>
              <a:grpSpLocks noChangeAspect="1"/>
            </p:cNvGrpSpPr>
            <p:nvPr/>
          </p:nvGrpSpPr>
          <p:grpSpPr>
            <a:xfrm>
              <a:off x="6478639" y="4996361"/>
              <a:ext cx="509585" cy="403968"/>
              <a:chOff x="6499623" y="2530534"/>
              <a:chExt cx="615364" cy="487827"/>
            </a:xfrm>
          </p:grpSpPr>
          <p:sp>
            <p:nvSpPr>
              <p:cNvPr id="139" name="Freeform 20"/>
              <p:cNvSpPr>
                <a:spLocks/>
              </p:cNvSpPr>
              <p:nvPr/>
            </p:nvSpPr>
            <p:spPr bwMode="auto">
              <a:xfrm>
                <a:off x="6499623" y="2530534"/>
                <a:ext cx="615364" cy="487827"/>
              </a:xfrm>
              <a:custGeom>
                <a:avLst/>
                <a:gdLst>
                  <a:gd name="T0" fmla="*/ 112 w 2698"/>
                  <a:gd name="T1" fmla="*/ 0 h 2136"/>
                  <a:gd name="T2" fmla="*/ 2586 w 2698"/>
                  <a:gd name="T3" fmla="*/ 0 h 2136"/>
                  <a:gd name="T4" fmla="*/ 2611 w 2698"/>
                  <a:gd name="T5" fmla="*/ 3 h 2136"/>
                  <a:gd name="T6" fmla="*/ 2636 w 2698"/>
                  <a:gd name="T7" fmla="*/ 12 h 2136"/>
                  <a:gd name="T8" fmla="*/ 2657 w 2698"/>
                  <a:gd name="T9" fmla="*/ 24 h 2136"/>
                  <a:gd name="T10" fmla="*/ 2674 w 2698"/>
                  <a:gd name="T11" fmla="*/ 42 h 2136"/>
                  <a:gd name="T12" fmla="*/ 2687 w 2698"/>
                  <a:gd name="T13" fmla="*/ 62 h 2136"/>
                  <a:gd name="T14" fmla="*/ 2696 w 2698"/>
                  <a:gd name="T15" fmla="*/ 87 h 2136"/>
                  <a:gd name="T16" fmla="*/ 2698 w 2698"/>
                  <a:gd name="T17" fmla="*/ 112 h 2136"/>
                  <a:gd name="T18" fmla="*/ 2698 w 2698"/>
                  <a:gd name="T19" fmla="*/ 2024 h 2136"/>
                  <a:gd name="T20" fmla="*/ 2696 w 2698"/>
                  <a:gd name="T21" fmla="*/ 2049 h 2136"/>
                  <a:gd name="T22" fmla="*/ 2687 w 2698"/>
                  <a:gd name="T23" fmla="*/ 2074 h 2136"/>
                  <a:gd name="T24" fmla="*/ 2674 w 2698"/>
                  <a:gd name="T25" fmla="*/ 2094 h 2136"/>
                  <a:gd name="T26" fmla="*/ 2657 w 2698"/>
                  <a:gd name="T27" fmla="*/ 2112 h 2136"/>
                  <a:gd name="T28" fmla="*/ 2636 w 2698"/>
                  <a:gd name="T29" fmla="*/ 2124 h 2136"/>
                  <a:gd name="T30" fmla="*/ 2611 w 2698"/>
                  <a:gd name="T31" fmla="*/ 2133 h 2136"/>
                  <a:gd name="T32" fmla="*/ 2586 w 2698"/>
                  <a:gd name="T33" fmla="*/ 2136 h 2136"/>
                  <a:gd name="T34" fmla="*/ 112 w 2698"/>
                  <a:gd name="T35" fmla="*/ 2136 h 2136"/>
                  <a:gd name="T36" fmla="*/ 87 w 2698"/>
                  <a:gd name="T37" fmla="*/ 2133 h 2136"/>
                  <a:gd name="T38" fmla="*/ 62 w 2698"/>
                  <a:gd name="T39" fmla="*/ 2124 h 2136"/>
                  <a:gd name="T40" fmla="*/ 41 w 2698"/>
                  <a:gd name="T41" fmla="*/ 2112 h 2136"/>
                  <a:gd name="T42" fmla="*/ 24 w 2698"/>
                  <a:gd name="T43" fmla="*/ 2094 h 2136"/>
                  <a:gd name="T44" fmla="*/ 11 w 2698"/>
                  <a:gd name="T45" fmla="*/ 2074 h 2136"/>
                  <a:gd name="T46" fmla="*/ 2 w 2698"/>
                  <a:gd name="T47" fmla="*/ 2049 h 2136"/>
                  <a:gd name="T48" fmla="*/ 0 w 2698"/>
                  <a:gd name="T49" fmla="*/ 2024 h 2136"/>
                  <a:gd name="T50" fmla="*/ 0 w 2698"/>
                  <a:gd name="T51" fmla="*/ 112 h 2136"/>
                  <a:gd name="T52" fmla="*/ 2 w 2698"/>
                  <a:gd name="T53" fmla="*/ 87 h 2136"/>
                  <a:gd name="T54" fmla="*/ 11 w 2698"/>
                  <a:gd name="T55" fmla="*/ 62 h 2136"/>
                  <a:gd name="T56" fmla="*/ 24 w 2698"/>
                  <a:gd name="T57" fmla="*/ 42 h 2136"/>
                  <a:gd name="T58" fmla="*/ 41 w 2698"/>
                  <a:gd name="T59" fmla="*/ 24 h 2136"/>
                  <a:gd name="T60" fmla="*/ 62 w 2698"/>
                  <a:gd name="T61" fmla="*/ 12 h 2136"/>
                  <a:gd name="T62" fmla="*/ 87 w 2698"/>
                  <a:gd name="T63" fmla="*/ 3 h 2136"/>
                  <a:gd name="T64" fmla="*/ 112 w 2698"/>
                  <a:gd name="T65" fmla="*/ 0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98" h="2136">
                    <a:moveTo>
                      <a:pt x="112" y="0"/>
                    </a:moveTo>
                    <a:lnTo>
                      <a:pt x="2586" y="0"/>
                    </a:lnTo>
                    <a:lnTo>
                      <a:pt x="2611" y="3"/>
                    </a:lnTo>
                    <a:lnTo>
                      <a:pt x="2636" y="12"/>
                    </a:lnTo>
                    <a:lnTo>
                      <a:pt x="2657" y="24"/>
                    </a:lnTo>
                    <a:lnTo>
                      <a:pt x="2674" y="42"/>
                    </a:lnTo>
                    <a:lnTo>
                      <a:pt x="2687" y="62"/>
                    </a:lnTo>
                    <a:lnTo>
                      <a:pt x="2696" y="87"/>
                    </a:lnTo>
                    <a:lnTo>
                      <a:pt x="2698" y="112"/>
                    </a:lnTo>
                    <a:lnTo>
                      <a:pt x="2698" y="2024"/>
                    </a:lnTo>
                    <a:lnTo>
                      <a:pt x="2696" y="2049"/>
                    </a:lnTo>
                    <a:lnTo>
                      <a:pt x="2687" y="2074"/>
                    </a:lnTo>
                    <a:lnTo>
                      <a:pt x="2674" y="2094"/>
                    </a:lnTo>
                    <a:lnTo>
                      <a:pt x="2657" y="2112"/>
                    </a:lnTo>
                    <a:lnTo>
                      <a:pt x="2636" y="2124"/>
                    </a:lnTo>
                    <a:lnTo>
                      <a:pt x="2611" y="2133"/>
                    </a:lnTo>
                    <a:lnTo>
                      <a:pt x="2586" y="2136"/>
                    </a:lnTo>
                    <a:lnTo>
                      <a:pt x="112" y="2136"/>
                    </a:lnTo>
                    <a:lnTo>
                      <a:pt x="87" y="2133"/>
                    </a:lnTo>
                    <a:lnTo>
                      <a:pt x="62" y="2124"/>
                    </a:lnTo>
                    <a:lnTo>
                      <a:pt x="41" y="2112"/>
                    </a:lnTo>
                    <a:lnTo>
                      <a:pt x="24" y="2094"/>
                    </a:lnTo>
                    <a:lnTo>
                      <a:pt x="11" y="2074"/>
                    </a:lnTo>
                    <a:lnTo>
                      <a:pt x="2" y="2049"/>
                    </a:lnTo>
                    <a:lnTo>
                      <a:pt x="0" y="2024"/>
                    </a:lnTo>
                    <a:lnTo>
                      <a:pt x="0" y="112"/>
                    </a:lnTo>
                    <a:lnTo>
                      <a:pt x="2" y="87"/>
                    </a:lnTo>
                    <a:lnTo>
                      <a:pt x="11" y="62"/>
                    </a:lnTo>
                    <a:lnTo>
                      <a:pt x="24" y="42"/>
                    </a:lnTo>
                    <a:lnTo>
                      <a:pt x="41" y="24"/>
                    </a:lnTo>
                    <a:lnTo>
                      <a:pt x="62" y="12"/>
                    </a:lnTo>
                    <a:lnTo>
                      <a:pt x="87" y="3"/>
                    </a:lnTo>
                    <a:lnTo>
                      <a:pt x="112" y="0"/>
                    </a:lnTo>
                    <a:close/>
                  </a:path>
                </a:pathLst>
              </a:custGeom>
              <a:solidFill>
                <a:srgbClr val="3B8E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21"/>
              <p:cNvSpPr>
                <a:spLocks noEditPoints="1"/>
              </p:cNvSpPr>
              <p:nvPr/>
            </p:nvSpPr>
            <p:spPr bwMode="auto">
              <a:xfrm>
                <a:off x="6525130" y="2556041"/>
                <a:ext cx="564349" cy="436812"/>
              </a:xfrm>
              <a:custGeom>
                <a:avLst/>
                <a:gdLst>
                  <a:gd name="T0" fmla="*/ 169 w 2474"/>
                  <a:gd name="T1" fmla="*/ 169 h 1912"/>
                  <a:gd name="T2" fmla="*/ 169 w 2474"/>
                  <a:gd name="T3" fmla="*/ 394 h 1912"/>
                  <a:gd name="T4" fmla="*/ 281 w 2474"/>
                  <a:gd name="T5" fmla="*/ 394 h 1912"/>
                  <a:gd name="T6" fmla="*/ 281 w 2474"/>
                  <a:gd name="T7" fmla="*/ 506 h 1912"/>
                  <a:gd name="T8" fmla="*/ 169 w 2474"/>
                  <a:gd name="T9" fmla="*/ 506 h 1912"/>
                  <a:gd name="T10" fmla="*/ 169 w 2474"/>
                  <a:gd name="T11" fmla="*/ 731 h 1912"/>
                  <a:gd name="T12" fmla="*/ 281 w 2474"/>
                  <a:gd name="T13" fmla="*/ 731 h 1912"/>
                  <a:gd name="T14" fmla="*/ 281 w 2474"/>
                  <a:gd name="T15" fmla="*/ 844 h 1912"/>
                  <a:gd name="T16" fmla="*/ 169 w 2474"/>
                  <a:gd name="T17" fmla="*/ 844 h 1912"/>
                  <a:gd name="T18" fmla="*/ 169 w 2474"/>
                  <a:gd name="T19" fmla="*/ 1068 h 1912"/>
                  <a:gd name="T20" fmla="*/ 281 w 2474"/>
                  <a:gd name="T21" fmla="*/ 1068 h 1912"/>
                  <a:gd name="T22" fmla="*/ 281 w 2474"/>
                  <a:gd name="T23" fmla="*/ 1181 h 1912"/>
                  <a:gd name="T24" fmla="*/ 169 w 2474"/>
                  <a:gd name="T25" fmla="*/ 1181 h 1912"/>
                  <a:gd name="T26" fmla="*/ 169 w 2474"/>
                  <a:gd name="T27" fmla="*/ 1406 h 1912"/>
                  <a:gd name="T28" fmla="*/ 281 w 2474"/>
                  <a:gd name="T29" fmla="*/ 1406 h 1912"/>
                  <a:gd name="T30" fmla="*/ 281 w 2474"/>
                  <a:gd name="T31" fmla="*/ 1518 h 1912"/>
                  <a:gd name="T32" fmla="*/ 169 w 2474"/>
                  <a:gd name="T33" fmla="*/ 1518 h 1912"/>
                  <a:gd name="T34" fmla="*/ 169 w 2474"/>
                  <a:gd name="T35" fmla="*/ 1743 h 1912"/>
                  <a:gd name="T36" fmla="*/ 394 w 2474"/>
                  <a:gd name="T37" fmla="*/ 1743 h 1912"/>
                  <a:gd name="T38" fmla="*/ 394 w 2474"/>
                  <a:gd name="T39" fmla="*/ 1631 h 1912"/>
                  <a:gd name="T40" fmla="*/ 506 w 2474"/>
                  <a:gd name="T41" fmla="*/ 1631 h 1912"/>
                  <a:gd name="T42" fmla="*/ 506 w 2474"/>
                  <a:gd name="T43" fmla="*/ 1743 h 1912"/>
                  <a:gd name="T44" fmla="*/ 787 w 2474"/>
                  <a:gd name="T45" fmla="*/ 1743 h 1912"/>
                  <a:gd name="T46" fmla="*/ 787 w 2474"/>
                  <a:gd name="T47" fmla="*/ 1631 h 1912"/>
                  <a:gd name="T48" fmla="*/ 900 w 2474"/>
                  <a:gd name="T49" fmla="*/ 1631 h 1912"/>
                  <a:gd name="T50" fmla="*/ 900 w 2474"/>
                  <a:gd name="T51" fmla="*/ 1743 h 1912"/>
                  <a:gd name="T52" fmla="*/ 1181 w 2474"/>
                  <a:gd name="T53" fmla="*/ 1743 h 1912"/>
                  <a:gd name="T54" fmla="*/ 1181 w 2474"/>
                  <a:gd name="T55" fmla="*/ 1631 h 1912"/>
                  <a:gd name="T56" fmla="*/ 1293 w 2474"/>
                  <a:gd name="T57" fmla="*/ 1631 h 1912"/>
                  <a:gd name="T58" fmla="*/ 1293 w 2474"/>
                  <a:gd name="T59" fmla="*/ 1743 h 1912"/>
                  <a:gd name="T60" fmla="*/ 1574 w 2474"/>
                  <a:gd name="T61" fmla="*/ 1743 h 1912"/>
                  <a:gd name="T62" fmla="*/ 1574 w 2474"/>
                  <a:gd name="T63" fmla="*/ 1631 h 1912"/>
                  <a:gd name="T64" fmla="*/ 1687 w 2474"/>
                  <a:gd name="T65" fmla="*/ 1631 h 1912"/>
                  <a:gd name="T66" fmla="*/ 1687 w 2474"/>
                  <a:gd name="T67" fmla="*/ 1743 h 1912"/>
                  <a:gd name="T68" fmla="*/ 1968 w 2474"/>
                  <a:gd name="T69" fmla="*/ 1743 h 1912"/>
                  <a:gd name="T70" fmla="*/ 1968 w 2474"/>
                  <a:gd name="T71" fmla="*/ 1631 h 1912"/>
                  <a:gd name="T72" fmla="*/ 2080 w 2474"/>
                  <a:gd name="T73" fmla="*/ 1631 h 1912"/>
                  <a:gd name="T74" fmla="*/ 2080 w 2474"/>
                  <a:gd name="T75" fmla="*/ 1743 h 1912"/>
                  <a:gd name="T76" fmla="*/ 2305 w 2474"/>
                  <a:gd name="T77" fmla="*/ 1743 h 1912"/>
                  <a:gd name="T78" fmla="*/ 2305 w 2474"/>
                  <a:gd name="T79" fmla="*/ 169 h 1912"/>
                  <a:gd name="T80" fmla="*/ 169 w 2474"/>
                  <a:gd name="T81" fmla="*/ 169 h 1912"/>
                  <a:gd name="T82" fmla="*/ 0 w 2474"/>
                  <a:gd name="T83" fmla="*/ 0 h 1912"/>
                  <a:gd name="T84" fmla="*/ 2474 w 2474"/>
                  <a:gd name="T85" fmla="*/ 0 h 1912"/>
                  <a:gd name="T86" fmla="*/ 2474 w 2474"/>
                  <a:gd name="T87" fmla="*/ 1912 h 1912"/>
                  <a:gd name="T88" fmla="*/ 0 w 2474"/>
                  <a:gd name="T89" fmla="*/ 1912 h 1912"/>
                  <a:gd name="T90" fmla="*/ 0 w 2474"/>
                  <a:gd name="T91" fmla="*/ 0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4" h="1912">
                    <a:moveTo>
                      <a:pt x="169" y="169"/>
                    </a:moveTo>
                    <a:lnTo>
                      <a:pt x="169" y="394"/>
                    </a:lnTo>
                    <a:lnTo>
                      <a:pt x="281" y="394"/>
                    </a:lnTo>
                    <a:lnTo>
                      <a:pt x="281" y="506"/>
                    </a:lnTo>
                    <a:lnTo>
                      <a:pt x="169" y="506"/>
                    </a:lnTo>
                    <a:lnTo>
                      <a:pt x="169" y="731"/>
                    </a:lnTo>
                    <a:lnTo>
                      <a:pt x="281" y="731"/>
                    </a:lnTo>
                    <a:lnTo>
                      <a:pt x="281" y="844"/>
                    </a:lnTo>
                    <a:lnTo>
                      <a:pt x="169" y="844"/>
                    </a:lnTo>
                    <a:lnTo>
                      <a:pt x="169" y="1068"/>
                    </a:lnTo>
                    <a:lnTo>
                      <a:pt x="281" y="1068"/>
                    </a:lnTo>
                    <a:lnTo>
                      <a:pt x="281" y="1181"/>
                    </a:lnTo>
                    <a:lnTo>
                      <a:pt x="169" y="1181"/>
                    </a:lnTo>
                    <a:lnTo>
                      <a:pt x="169" y="1406"/>
                    </a:lnTo>
                    <a:lnTo>
                      <a:pt x="281" y="1406"/>
                    </a:lnTo>
                    <a:lnTo>
                      <a:pt x="281" y="1518"/>
                    </a:lnTo>
                    <a:lnTo>
                      <a:pt x="169" y="1518"/>
                    </a:lnTo>
                    <a:lnTo>
                      <a:pt x="169" y="1743"/>
                    </a:lnTo>
                    <a:lnTo>
                      <a:pt x="394" y="1743"/>
                    </a:lnTo>
                    <a:lnTo>
                      <a:pt x="394" y="1631"/>
                    </a:lnTo>
                    <a:lnTo>
                      <a:pt x="506" y="1631"/>
                    </a:lnTo>
                    <a:lnTo>
                      <a:pt x="506" y="1743"/>
                    </a:lnTo>
                    <a:lnTo>
                      <a:pt x="787" y="1743"/>
                    </a:lnTo>
                    <a:lnTo>
                      <a:pt x="787" y="1631"/>
                    </a:lnTo>
                    <a:lnTo>
                      <a:pt x="900" y="1631"/>
                    </a:lnTo>
                    <a:lnTo>
                      <a:pt x="900" y="1743"/>
                    </a:lnTo>
                    <a:lnTo>
                      <a:pt x="1181" y="1743"/>
                    </a:lnTo>
                    <a:lnTo>
                      <a:pt x="1181" y="1631"/>
                    </a:lnTo>
                    <a:lnTo>
                      <a:pt x="1293" y="1631"/>
                    </a:lnTo>
                    <a:lnTo>
                      <a:pt x="1293" y="1743"/>
                    </a:lnTo>
                    <a:lnTo>
                      <a:pt x="1574" y="1743"/>
                    </a:lnTo>
                    <a:lnTo>
                      <a:pt x="1574" y="1631"/>
                    </a:lnTo>
                    <a:lnTo>
                      <a:pt x="1687" y="1631"/>
                    </a:lnTo>
                    <a:lnTo>
                      <a:pt x="1687" y="1743"/>
                    </a:lnTo>
                    <a:lnTo>
                      <a:pt x="1968" y="1743"/>
                    </a:lnTo>
                    <a:lnTo>
                      <a:pt x="1968" y="1631"/>
                    </a:lnTo>
                    <a:lnTo>
                      <a:pt x="2080" y="1631"/>
                    </a:lnTo>
                    <a:lnTo>
                      <a:pt x="2080" y="1743"/>
                    </a:lnTo>
                    <a:lnTo>
                      <a:pt x="2305" y="1743"/>
                    </a:lnTo>
                    <a:lnTo>
                      <a:pt x="2305" y="169"/>
                    </a:lnTo>
                    <a:lnTo>
                      <a:pt x="169" y="169"/>
                    </a:lnTo>
                    <a:close/>
                    <a:moveTo>
                      <a:pt x="0" y="0"/>
                    </a:moveTo>
                    <a:lnTo>
                      <a:pt x="2474" y="0"/>
                    </a:lnTo>
                    <a:lnTo>
                      <a:pt x="2474" y="1912"/>
                    </a:lnTo>
                    <a:lnTo>
                      <a:pt x="0" y="1912"/>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22"/>
              <p:cNvSpPr>
                <a:spLocks/>
              </p:cNvSpPr>
              <p:nvPr/>
            </p:nvSpPr>
            <p:spPr bwMode="auto">
              <a:xfrm>
                <a:off x="6616000" y="2624592"/>
                <a:ext cx="382610" cy="242319"/>
              </a:xfrm>
              <a:custGeom>
                <a:avLst/>
                <a:gdLst>
                  <a:gd name="T0" fmla="*/ 1253 w 1686"/>
                  <a:gd name="T1" fmla="*/ 0 h 1064"/>
                  <a:gd name="T2" fmla="*/ 1483 w 1686"/>
                  <a:gd name="T3" fmla="*/ 808 h 1064"/>
                  <a:gd name="T4" fmla="*/ 1686 w 1686"/>
                  <a:gd name="T5" fmla="*/ 524 h 1064"/>
                  <a:gd name="T6" fmla="*/ 1686 w 1686"/>
                  <a:gd name="T7" fmla="*/ 718 h 1064"/>
                  <a:gd name="T8" fmla="*/ 1440 w 1686"/>
                  <a:gd name="T9" fmla="*/ 1064 h 1064"/>
                  <a:gd name="T10" fmla="*/ 1220 w 1686"/>
                  <a:gd name="T11" fmla="*/ 297 h 1064"/>
                  <a:gd name="T12" fmla="*/ 860 w 1686"/>
                  <a:gd name="T13" fmla="*/ 967 h 1064"/>
                  <a:gd name="T14" fmla="*/ 516 w 1686"/>
                  <a:gd name="T15" fmla="*/ 680 h 1064"/>
                  <a:gd name="T16" fmla="*/ 250 w 1686"/>
                  <a:gd name="T17" fmla="*/ 1032 h 1064"/>
                  <a:gd name="T18" fmla="*/ 0 w 1686"/>
                  <a:gd name="T19" fmla="*/ 668 h 1064"/>
                  <a:gd name="T20" fmla="*/ 0 w 1686"/>
                  <a:gd name="T21" fmla="*/ 469 h 1064"/>
                  <a:gd name="T22" fmla="*/ 255 w 1686"/>
                  <a:gd name="T23" fmla="*/ 840 h 1064"/>
                  <a:gd name="T24" fmla="*/ 497 w 1686"/>
                  <a:gd name="T25" fmla="*/ 518 h 1064"/>
                  <a:gd name="T26" fmla="*/ 826 w 1686"/>
                  <a:gd name="T27" fmla="*/ 792 h 1064"/>
                  <a:gd name="T28" fmla="*/ 1253 w 1686"/>
                  <a:gd name="T29" fmla="*/ 0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6" h="1064">
                    <a:moveTo>
                      <a:pt x="1253" y="0"/>
                    </a:moveTo>
                    <a:lnTo>
                      <a:pt x="1483" y="808"/>
                    </a:lnTo>
                    <a:lnTo>
                      <a:pt x="1686" y="524"/>
                    </a:lnTo>
                    <a:lnTo>
                      <a:pt x="1686" y="718"/>
                    </a:lnTo>
                    <a:lnTo>
                      <a:pt x="1440" y="1064"/>
                    </a:lnTo>
                    <a:lnTo>
                      <a:pt x="1220" y="297"/>
                    </a:lnTo>
                    <a:lnTo>
                      <a:pt x="860" y="967"/>
                    </a:lnTo>
                    <a:lnTo>
                      <a:pt x="516" y="680"/>
                    </a:lnTo>
                    <a:lnTo>
                      <a:pt x="250" y="1032"/>
                    </a:lnTo>
                    <a:lnTo>
                      <a:pt x="0" y="668"/>
                    </a:lnTo>
                    <a:lnTo>
                      <a:pt x="0" y="469"/>
                    </a:lnTo>
                    <a:lnTo>
                      <a:pt x="255" y="840"/>
                    </a:lnTo>
                    <a:lnTo>
                      <a:pt x="497" y="518"/>
                    </a:lnTo>
                    <a:lnTo>
                      <a:pt x="826" y="792"/>
                    </a:lnTo>
                    <a:lnTo>
                      <a:pt x="1253"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6520829" y="5229466"/>
              <a:ext cx="728474" cy="867547"/>
              <a:chOff x="5586913" y="6882961"/>
              <a:chExt cx="728474" cy="867547"/>
            </a:xfrm>
          </p:grpSpPr>
          <p:sp>
            <p:nvSpPr>
              <p:cNvPr id="97" name="Freeform 6"/>
              <p:cNvSpPr>
                <a:spLocks/>
              </p:cNvSpPr>
              <p:nvPr/>
            </p:nvSpPr>
            <p:spPr bwMode="auto">
              <a:xfrm>
                <a:off x="5586913" y="6882961"/>
                <a:ext cx="655627" cy="792491"/>
              </a:xfrm>
              <a:custGeom>
                <a:avLst/>
                <a:gdLst>
                  <a:gd name="T0" fmla="*/ 1505 w 2969"/>
                  <a:gd name="T1" fmla="*/ 4 h 3591"/>
                  <a:gd name="T2" fmla="*/ 2931 w 2969"/>
                  <a:gd name="T3" fmla="*/ 858 h 3591"/>
                  <a:gd name="T4" fmla="*/ 2959 w 2969"/>
                  <a:gd name="T5" fmla="*/ 886 h 3591"/>
                  <a:gd name="T6" fmla="*/ 2969 w 2969"/>
                  <a:gd name="T7" fmla="*/ 926 h 3591"/>
                  <a:gd name="T8" fmla="*/ 2966 w 2969"/>
                  <a:gd name="T9" fmla="*/ 2671 h 3591"/>
                  <a:gd name="T10" fmla="*/ 2947 w 2969"/>
                  <a:gd name="T11" fmla="*/ 2706 h 3591"/>
                  <a:gd name="T12" fmla="*/ 1535 w 2969"/>
                  <a:gd name="T13" fmla="*/ 3573 h 3591"/>
                  <a:gd name="T14" fmla="*/ 1523 w 2969"/>
                  <a:gd name="T15" fmla="*/ 3580 h 3591"/>
                  <a:gd name="T16" fmla="*/ 1483 w 2969"/>
                  <a:gd name="T17" fmla="*/ 3591 h 3591"/>
                  <a:gd name="T18" fmla="*/ 1442 w 2969"/>
                  <a:gd name="T19" fmla="*/ 3579 h 3591"/>
                  <a:gd name="T20" fmla="*/ 21 w 2969"/>
                  <a:gd name="T21" fmla="*/ 2706 h 3591"/>
                  <a:gd name="T22" fmla="*/ 2 w 2969"/>
                  <a:gd name="T23" fmla="*/ 2671 h 3591"/>
                  <a:gd name="T24" fmla="*/ 0 w 2969"/>
                  <a:gd name="T25" fmla="*/ 2499 h 3591"/>
                  <a:gd name="T26" fmla="*/ 0 w 2969"/>
                  <a:gd name="T27" fmla="*/ 2222 h 3591"/>
                  <a:gd name="T28" fmla="*/ 0 w 2969"/>
                  <a:gd name="T29" fmla="*/ 1979 h 3591"/>
                  <a:gd name="T30" fmla="*/ 0 w 2969"/>
                  <a:gd name="T31" fmla="*/ 1770 h 3591"/>
                  <a:gd name="T32" fmla="*/ 0 w 2969"/>
                  <a:gd name="T33" fmla="*/ 1473 h 3591"/>
                  <a:gd name="T34" fmla="*/ 0 w 2969"/>
                  <a:gd name="T35" fmla="*/ 1370 h 3591"/>
                  <a:gd name="T36" fmla="*/ 0 w 2969"/>
                  <a:gd name="T37" fmla="*/ 1255 h 3591"/>
                  <a:gd name="T38" fmla="*/ 0 w 2969"/>
                  <a:gd name="T39" fmla="*/ 1161 h 3591"/>
                  <a:gd name="T40" fmla="*/ 0 w 2969"/>
                  <a:gd name="T41" fmla="*/ 1087 h 3591"/>
                  <a:gd name="T42" fmla="*/ 0 w 2969"/>
                  <a:gd name="T43" fmla="*/ 1030 h 3591"/>
                  <a:gd name="T44" fmla="*/ 0 w 2969"/>
                  <a:gd name="T45" fmla="*/ 989 h 3591"/>
                  <a:gd name="T46" fmla="*/ 0 w 2969"/>
                  <a:gd name="T47" fmla="*/ 960 h 3591"/>
                  <a:gd name="T48" fmla="*/ 0 w 2969"/>
                  <a:gd name="T49" fmla="*/ 941 h 3591"/>
                  <a:gd name="T50" fmla="*/ 0 w 2969"/>
                  <a:gd name="T51" fmla="*/ 930 h 3591"/>
                  <a:gd name="T52" fmla="*/ 0 w 2969"/>
                  <a:gd name="T53" fmla="*/ 926 h 3591"/>
                  <a:gd name="T54" fmla="*/ 0 w 2969"/>
                  <a:gd name="T55" fmla="*/ 924 h 3591"/>
                  <a:gd name="T56" fmla="*/ 2 w 2969"/>
                  <a:gd name="T57" fmla="*/ 904 h 3591"/>
                  <a:gd name="T58" fmla="*/ 23 w 2969"/>
                  <a:gd name="T59" fmla="*/ 870 h 3591"/>
                  <a:gd name="T60" fmla="*/ 1443 w 2969"/>
                  <a:gd name="T61" fmla="*/ 12 h 3591"/>
                  <a:gd name="T62" fmla="*/ 1484 w 2969"/>
                  <a:gd name="T63" fmla="*/ 0 h 3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9" h="3591">
                    <a:moveTo>
                      <a:pt x="1484" y="0"/>
                    </a:moveTo>
                    <a:lnTo>
                      <a:pt x="1505" y="4"/>
                    </a:lnTo>
                    <a:lnTo>
                      <a:pt x="1526" y="12"/>
                    </a:lnTo>
                    <a:lnTo>
                      <a:pt x="2931" y="858"/>
                    </a:lnTo>
                    <a:lnTo>
                      <a:pt x="2946" y="871"/>
                    </a:lnTo>
                    <a:lnTo>
                      <a:pt x="2959" y="886"/>
                    </a:lnTo>
                    <a:lnTo>
                      <a:pt x="2966" y="905"/>
                    </a:lnTo>
                    <a:lnTo>
                      <a:pt x="2969" y="926"/>
                    </a:lnTo>
                    <a:lnTo>
                      <a:pt x="2969" y="2651"/>
                    </a:lnTo>
                    <a:lnTo>
                      <a:pt x="2966" y="2671"/>
                    </a:lnTo>
                    <a:lnTo>
                      <a:pt x="2959" y="2690"/>
                    </a:lnTo>
                    <a:lnTo>
                      <a:pt x="2947" y="2706"/>
                    </a:lnTo>
                    <a:lnTo>
                      <a:pt x="2931" y="2719"/>
                    </a:lnTo>
                    <a:lnTo>
                      <a:pt x="1535" y="3573"/>
                    </a:lnTo>
                    <a:lnTo>
                      <a:pt x="1529" y="3576"/>
                    </a:lnTo>
                    <a:lnTo>
                      <a:pt x="1523" y="3580"/>
                    </a:lnTo>
                    <a:lnTo>
                      <a:pt x="1504" y="3588"/>
                    </a:lnTo>
                    <a:lnTo>
                      <a:pt x="1483" y="3591"/>
                    </a:lnTo>
                    <a:lnTo>
                      <a:pt x="1462" y="3588"/>
                    </a:lnTo>
                    <a:lnTo>
                      <a:pt x="1442" y="3579"/>
                    </a:lnTo>
                    <a:lnTo>
                      <a:pt x="38" y="2719"/>
                    </a:lnTo>
                    <a:lnTo>
                      <a:pt x="21" y="2706"/>
                    </a:lnTo>
                    <a:lnTo>
                      <a:pt x="10" y="2690"/>
                    </a:lnTo>
                    <a:lnTo>
                      <a:pt x="2" y="2671"/>
                    </a:lnTo>
                    <a:lnTo>
                      <a:pt x="0" y="2651"/>
                    </a:lnTo>
                    <a:lnTo>
                      <a:pt x="0" y="2499"/>
                    </a:lnTo>
                    <a:lnTo>
                      <a:pt x="0" y="2356"/>
                    </a:lnTo>
                    <a:lnTo>
                      <a:pt x="0" y="2222"/>
                    </a:lnTo>
                    <a:lnTo>
                      <a:pt x="0" y="2096"/>
                    </a:lnTo>
                    <a:lnTo>
                      <a:pt x="0" y="1979"/>
                    </a:lnTo>
                    <a:lnTo>
                      <a:pt x="0" y="1871"/>
                    </a:lnTo>
                    <a:lnTo>
                      <a:pt x="0" y="1770"/>
                    </a:lnTo>
                    <a:lnTo>
                      <a:pt x="0" y="1700"/>
                    </a:lnTo>
                    <a:lnTo>
                      <a:pt x="0" y="1473"/>
                    </a:lnTo>
                    <a:lnTo>
                      <a:pt x="0" y="1436"/>
                    </a:lnTo>
                    <a:lnTo>
                      <a:pt x="0" y="1370"/>
                    </a:lnTo>
                    <a:lnTo>
                      <a:pt x="0" y="1310"/>
                    </a:lnTo>
                    <a:lnTo>
                      <a:pt x="0" y="1255"/>
                    </a:lnTo>
                    <a:lnTo>
                      <a:pt x="0" y="1205"/>
                    </a:lnTo>
                    <a:lnTo>
                      <a:pt x="0" y="1161"/>
                    </a:lnTo>
                    <a:lnTo>
                      <a:pt x="0" y="1122"/>
                    </a:lnTo>
                    <a:lnTo>
                      <a:pt x="0" y="1087"/>
                    </a:lnTo>
                    <a:lnTo>
                      <a:pt x="0" y="1057"/>
                    </a:lnTo>
                    <a:lnTo>
                      <a:pt x="0" y="1030"/>
                    </a:lnTo>
                    <a:lnTo>
                      <a:pt x="0" y="1008"/>
                    </a:lnTo>
                    <a:lnTo>
                      <a:pt x="0" y="989"/>
                    </a:lnTo>
                    <a:lnTo>
                      <a:pt x="0" y="973"/>
                    </a:lnTo>
                    <a:lnTo>
                      <a:pt x="0" y="960"/>
                    </a:lnTo>
                    <a:lnTo>
                      <a:pt x="0" y="949"/>
                    </a:lnTo>
                    <a:lnTo>
                      <a:pt x="0" y="941"/>
                    </a:lnTo>
                    <a:lnTo>
                      <a:pt x="0" y="935"/>
                    </a:lnTo>
                    <a:lnTo>
                      <a:pt x="0" y="930"/>
                    </a:lnTo>
                    <a:lnTo>
                      <a:pt x="0" y="928"/>
                    </a:lnTo>
                    <a:lnTo>
                      <a:pt x="0" y="926"/>
                    </a:lnTo>
                    <a:lnTo>
                      <a:pt x="0" y="924"/>
                    </a:lnTo>
                    <a:lnTo>
                      <a:pt x="0" y="924"/>
                    </a:lnTo>
                    <a:lnTo>
                      <a:pt x="0" y="924"/>
                    </a:lnTo>
                    <a:lnTo>
                      <a:pt x="2" y="904"/>
                    </a:lnTo>
                    <a:lnTo>
                      <a:pt x="11" y="886"/>
                    </a:lnTo>
                    <a:lnTo>
                      <a:pt x="23" y="870"/>
                    </a:lnTo>
                    <a:lnTo>
                      <a:pt x="38" y="858"/>
                    </a:lnTo>
                    <a:lnTo>
                      <a:pt x="1443" y="12"/>
                    </a:lnTo>
                    <a:lnTo>
                      <a:pt x="1464" y="4"/>
                    </a:lnTo>
                    <a:lnTo>
                      <a:pt x="1484" y="0"/>
                    </a:lnTo>
                    <a:close/>
                  </a:path>
                </a:pathLst>
              </a:custGeom>
              <a:solidFill>
                <a:srgbClr val="3A8E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7"/>
              <p:cNvSpPr>
                <a:spLocks/>
              </p:cNvSpPr>
              <p:nvPr/>
            </p:nvSpPr>
            <p:spPr bwMode="auto">
              <a:xfrm>
                <a:off x="5604573" y="6900621"/>
                <a:ext cx="620307" cy="757171"/>
              </a:xfrm>
              <a:custGeom>
                <a:avLst/>
                <a:gdLst>
                  <a:gd name="T0" fmla="*/ 1404 w 2809"/>
                  <a:gd name="T1" fmla="*/ 0 h 3430"/>
                  <a:gd name="T2" fmla="*/ 2809 w 2809"/>
                  <a:gd name="T3" fmla="*/ 846 h 3430"/>
                  <a:gd name="T4" fmla="*/ 2809 w 2809"/>
                  <a:gd name="T5" fmla="*/ 2571 h 3430"/>
                  <a:gd name="T6" fmla="*/ 1413 w 2809"/>
                  <a:gd name="T7" fmla="*/ 3424 h 3430"/>
                  <a:gd name="T8" fmla="*/ 1404 w 2809"/>
                  <a:gd name="T9" fmla="*/ 3430 h 3430"/>
                  <a:gd name="T10" fmla="*/ 1404 w 2809"/>
                  <a:gd name="T11" fmla="*/ 3430 h 3430"/>
                  <a:gd name="T12" fmla="*/ 0 w 2809"/>
                  <a:gd name="T13" fmla="*/ 2571 h 3430"/>
                  <a:gd name="T14" fmla="*/ 0 w 2809"/>
                  <a:gd name="T15" fmla="*/ 2422 h 3430"/>
                  <a:gd name="T16" fmla="*/ 0 w 2809"/>
                  <a:gd name="T17" fmla="*/ 2283 h 3430"/>
                  <a:gd name="T18" fmla="*/ 0 w 2809"/>
                  <a:gd name="T19" fmla="*/ 2152 h 3430"/>
                  <a:gd name="T20" fmla="*/ 0 w 2809"/>
                  <a:gd name="T21" fmla="*/ 2029 h 3430"/>
                  <a:gd name="T22" fmla="*/ 0 w 2809"/>
                  <a:gd name="T23" fmla="*/ 1915 h 3430"/>
                  <a:gd name="T24" fmla="*/ 0 w 2809"/>
                  <a:gd name="T25" fmla="*/ 1808 h 3430"/>
                  <a:gd name="T26" fmla="*/ 0 w 2809"/>
                  <a:gd name="T27" fmla="*/ 1708 h 3430"/>
                  <a:gd name="T28" fmla="*/ 0 w 2809"/>
                  <a:gd name="T29" fmla="*/ 1616 h 3430"/>
                  <a:gd name="T30" fmla="*/ 0 w 2809"/>
                  <a:gd name="T31" fmla="*/ 1530 h 3430"/>
                  <a:gd name="T32" fmla="*/ 0 w 2809"/>
                  <a:gd name="T33" fmla="*/ 1451 h 3430"/>
                  <a:gd name="T34" fmla="*/ 0 w 2809"/>
                  <a:gd name="T35" fmla="*/ 1378 h 3430"/>
                  <a:gd name="T36" fmla="*/ 0 w 2809"/>
                  <a:gd name="T37" fmla="*/ 1311 h 3430"/>
                  <a:gd name="T38" fmla="*/ 0 w 2809"/>
                  <a:gd name="T39" fmla="*/ 1250 h 3430"/>
                  <a:gd name="T40" fmla="*/ 0 w 2809"/>
                  <a:gd name="T41" fmla="*/ 1194 h 3430"/>
                  <a:gd name="T42" fmla="*/ 0 w 2809"/>
                  <a:gd name="T43" fmla="*/ 1144 h 3430"/>
                  <a:gd name="T44" fmla="*/ 0 w 2809"/>
                  <a:gd name="T45" fmla="*/ 1100 h 3430"/>
                  <a:gd name="T46" fmla="*/ 0 w 2809"/>
                  <a:gd name="T47" fmla="*/ 1060 h 3430"/>
                  <a:gd name="T48" fmla="*/ 0 w 2809"/>
                  <a:gd name="T49" fmla="*/ 1024 h 3430"/>
                  <a:gd name="T50" fmla="*/ 0 w 2809"/>
                  <a:gd name="T51" fmla="*/ 992 h 3430"/>
                  <a:gd name="T52" fmla="*/ 0 w 2809"/>
                  <a:gd name="T53" fmla="*/ 965 h 3430"/>
                  <a:gd name="T54" fmla="*/ 0 w 2809"/>
                  <a:gd name="T55" fmla="*/ 941 h 3430"/>
                  <a:gd name="T56" fmla="*/ 0 w 2809"/>
                  <a:gd name="T57" fmla="*/ 921 h 3430"/>
                  <a:gd name="T58" fmla="*/ 0 w 2809"/>
                  <a:gd name="T59" fmla="*/ 903 h 3430"/>
                  <a:gd name="T60" fmla="*/ 0 w 2809"/>
                  <a:gd name="T61" fmla="*/ 888 h 3430"/>
                  <a:gd name="T62" fmla="*/ 0 w 2809"/>
                  <a:gd name="T63" fmla="*/ 876 h 3430"/>
                  <a:gd name="T64" fmla="*/ 0 w 2809"/>
                  <a:gd name="T65" fmla="*/ 867 h 3430"/>
                  <a:gd name="T66" fmla="*/ 0 w 2809"/>
                  <a:gd name="T67" fmla="*/ 860 h 3430"/>
                  <a:gd name="T68" fmla="*/ 0 w 2809"/>
                  <a:gd name="T69" fmla="*/ 854 h 3430"/>
                  <a:gd name="T70" fmla="*/ 0 w 2809"/>
                  <a:gd name="T71" fmla="*/ 850 h 3430"/>
                  <a:gd name="T72" fmla="*/ 0 w 2809"/>
                  <a:gd name="T73" fmla="*/ 847 h 3430"/>
                  <a:gd name="T74" fmla="*/ 0 w 2809"/>
                  <a:gd name="T75" fmla="*/ 846 h 3430"/>
                  <a:gd name="T76" fmla="*/ 0 w 2809"/>
                  <a:gd name="T77" fmla="*/ 844 h 3430"/>
                  <a:gd name="T78" fmla="*/ 0 w 2809"/>
                  <a:gd name="T79" fmla="*/ 844 h 3430"/>
                  <a:gd name="T80" fmla="*/ 1404 w 2809"/>
                  <a:gd name="T81" fmla="*/ 0 h 3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9" h="3430">
                    <a:moveTo>
                      <a:pt x="1404" y="0"/>
                    </a:moveTo>
                    <a:lnTo>
                      <a:pt x="2809" y="846"/>
                    </a:lnTo>
                    <a:lnTo>
                      <a:pt x="2809" y="2571"/>
                    </a:lnTo>
                    <a:lnTo>
                      <a:pt x="1413" y="3424"/>
                    </a:lnTo>
                    <a:lnTo>
                      <a:pt x="1404" y="3430"/>
                    </a:lnTo>
                    <a:lnTo>
                      <a:pt x="1404" y="3430"/>
                    </a:lnTo>
                    <a:lnTo>
                      <a:pt x="0" y="2571"/>
                    </a:lnTo>
                    <a:lnTo>
                      <a:pt x="0" y="2422"/>
                    </a:lnTo>
                    <a:lnTo>
                      <a:pt x="0" y="2283"/>
                    </a:lnTo>
                    <a:lnTo>
                      <a:pt x="0" y="2152"/>
                    </a:lnTo>
                    <a:lnTo>
                      <a:pt x="0" y="2029"/>
                    </a:lnTo>
                    <a:lnTo>
                      <a:pt x="0" y="1915"/>
                    </a:lnTo>
                    <a:lnTo>
                      <a:pt x="0" y="1808"/>
                    </a:lnTo>
                    <a:lnTo>
                      <a:pt x="0" y="1708"/>
                    </a:lnTo>
                    <a:lnTo>
                      <a:pt x="0" y="1616"/>
                    </a:lnTo>
                    <a:lnTo>
                      <a:pt x="0" y="1530"/>
                    </a:lnTo>
                    <a:lnTo>
                      <a:pt x="0" y="1451"/>
                    </a:lnTo>
                    <a:lnTo>
                      <a:pt x="0" y="1378"/>
                    </a:lnTo>
                    <a:lnTo>
                      <a:pt x="0" y="1311"/>
                    </a:lnTo>
                    <a:lnTo>
                      <a:pt x="0" y="1250"/>
                    </a:lnTo>
                    <a:lnTo>
                      <a:pt x="0" y="1194"/>
                    </a:lnTo>
                    <a:lnTo>
                      <a:pt x="0" y="1144"/>
                    </a:lnTo>
                    <a:lnTo>
                      <a:pt x="0" y="1100"/>
                    </a:lnTo>
                    <a:lnTo>
                      <a:pt x="0" y="1060"/>
                    </a:lnTo>
                    <a:lnTo>
                      <a:pt x="0" y="1024"/>
                    </a:lnTo>
                    <a:lnTo>
                      <a:pt x="0" y="992"/>
                    </a:lnTo>
                    <a:lnTo>
                      <a:pt x="0" y="965"/>
                    </a:lnTo>
                    <a:lnTo>
                      <a:pt x="0" y="941"/>
                    </a:lnTo>
                    <a:lnTo>
                      <a:pt x="0" y="921"/>
                    </a:lnTo>
                    <a:lnTo>
                      <a:pt x="0" y="903"/>
                    </a:lnTo>
                    <a:lnTo>
                      <a:pt x="0" y="888"/>
                    </a:lnTo>
                    <a:lnTo>
                      <a:pt x="0" y="876"/>
                    </a:lnTo>
                    <a:lnTo>
                      <a:pt x="0" y="867"/>
                    </a:lnTo>
                    <a:lnTo>
                      <a:pt x="0" y="860"/>
                    </a:lnTo>
                    <a:lnTo>
                      <a:pt x="0" y="854"/>
                    </a:lnTo>
                    <a:lnTo>
                      <a:pt x="0" y="850"/>
                    </a:lnTo>
                    <a:lnTo>
                      <a:pt x="0" y="847"/>
                    </a:lnTo>
                    <a:lnTo>
                      <a:pt x="0" y="846"/>
                    </a:lnTo>
                    <a:lnTo>
                      <a:pt x="0" y="844"/>
                    </a:lnTo>
                    <a:lnTo>
                      <a:pt x="0" y="844"/>
                    </a:lnTo>
                    <a:lnTo>
                      <a:pt x="1404" y="0"/>
                    </a:lnTo>
                    <a:close/>
                  </a:path>
                </a:pathLst>
              </a:custGeom>
              <a:solidFill>
                <a:srgbClr val="FDA73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
              <p:cNvSpPr>
                <a:spLocks noEditPoints="1"/>
              </p:cNvSpPr>
              <p:nvPr/>
            </p:nvSpPr>
            <p:spPr bwMode="auto">
              <a:xfrm>
                <a:off x="5923557" y="7109230"/>
                <a:ext cx="301324" cy="541941"/>
              </a:xfrm>
              <a:custGeom>
                <a:avLst/>
                <a:gdLst>
                  <a:gd name="T0" fmla="*/ 282 w 1365"/>
                  <a:gd name="T1" fmla="*/ 2286 h 2457"/>
                  <a:gd name="T2" fmla="*/ 0 w 1365"/>
                  <a:gd name="T3" fmla="*/ 2137 h 2457"/>
                  <a:gd name="T4" fmla="*/ 643 w 1365"/>
                  <a:gd name="T5" fmla="*/ 1746 h 2457"/>
                  <a:gd name="T6" fmla="*/ 652 w 1365"/>
                  <a:gd name="T7" fmla="*/ 2061 h 2457"/>
                  <a:gd name="T8" fmla="*/ 361 w 1365"/>
                  <a:gd name="T9" fmla="*/ 1918 h 2457"/>
                  <a:gd name="T10" fmla="*/ 282 w 1365"/>
                  <a:gd name="T11" fmla="*/ 1547 h 2457"/>
                  <a:gd name="T12" fmla="*/ 0 w 1365"/>
                  <a:gd name="T13" fmla="*/ 2038 h 2457"/>
                  <a:gd name="T14" fmla="*/ 282 w 1365"/>
                  <a:gd name="T15" fmla="*/ 1547 h 2457"/>
                  <a:gd name="T16" fmla="*/ 1004 w 1365"/>
                  <a:gd name="T17" fmla="*/ 1846 h 2457"/>
                  <a:gd name="T18" fmla="*/ 723 w 1365"/>
                  <a:gd name="T19" fmla="*/ 1697 h 2457"/>
                  <a:gd name="T20" fmla="*/ 643 w 1365"/>
                  <a:gd name="T21" fmla="*/ 1328 h 2457"/>
                  <a:gd name="T22" fmla="*/ 361 w 1365"/>
                  <a:gd name="T23" fmla="*/ 1819 h 2457"/>
                  <a:gd name="T24" fmla="*/ 643 w 1365"/>
                  <a:gd name="T25" fmla="*/ 1328 h 2457"/>
                  <a:gd name="T26" fmla="*/ 1365 w 1365"/>
                  <a:gd name="T27" fmla="*/ 1627 h 2457"/>
                  <a:gd name="T28" fmla="*/ 1084 w 1365"/>
                  <a:gd name="T29" fmla="*/ 1478 h 2457"/>
                  <a:gd name="T30" fmla="*/ 282 w 1365"/>
                  <a:gd name="T31" fmla="*/ 1129 h 2457"/>
                  <a:gd name="T32" fmla="*/ 0 w 1365"/>
                  <a:gd name="T33" fmla="*/ 1620 h 2457"/>
                  <a:gd name="T34" fmla="*/ 282 w 1365"/>
                  <a:gd name="T35" fmla="*/ 1129 h 2457"/>
                  <a:gd name="T36" fmla="*/ 1004 w 1365"/>
                  <a:gd name="T37" fmla="*/ 1428 h 2457"/>
                  <a:gd name="T38" fmla="*/ 723 w 1365"/>
                  <a:gd name="T39" fmla="*/ 1279 h 2457"/>
                  <a:gd name="T40" fmla="*/ 643 w 1365"/>
                  <a:gd name="T41" fmla="*/ 910 h 2457"/>
                  <a:gd name="T42" fmla="*/ 361 w 1365"/>
                  <a:gd name="T43" fmla="*/ 1401 h 2457"/>
                  <a:gd name="T44" fmla="*/ 643 w 1365"/>
                  <a:gd name="T45" fmla="*/ 910 h 2457"/>
                  <a:gd name="T46" fmla="*/ 1365 w 1365"/>
                  <a:gd name="T47" fmla="*/ 1208 h 2457"/>
                  <a:gd name="T48" fmla="*/ 1084 w 1365"/>
                  <a:gd name="T49" fmla="*/ 1060 h 2457"/>
                  <a:gd name="T50" fmla="*/ 1004 w 1365"/>
                  <a:gd name="T51" fmla="*/ 690 h 2457"/>
                  <a:gd name="T52" fmla="*/ 723 w 1365"/>
                  <a:gd name="T53" fmla="*/ 1181 h 2457"/>
                  <a:gd name="T54" fmla="*/ 1004 w 1365"/>
                  <a:gd name="T55" fmla="*/ 690 h 2457"/>
                  <a:gd name="T56" fmla="*/ 282 w 1365"/>
                  <a:gd name="T57" fmla="*/ 1031 h 2457"/>
                  <a:gd name="T58" fmla="*/ 0 w 1365"/>
                  <a:gd name="T59" fmla="*/ 859 h 2457"/>
                  <a:gd name="T60" fmla="*/ 1365 w 1365"/>
                  <a:gd name="T61" fmla="*/ 471 h 2457"/>
                  <a:gd name="T62" fmla="*/ 1084 w 1365"/>
                  <a:gd name="T63" fmla="*/ 961 h 2457"/>
                  <a:gd name="T64" fmla="*/ 1365 w 1365"/>
                  <a:gd name="T65" fmla="*/ 471 h 2457"/>
                  <a:gd name="T66" fmla="*/ 643 w 1365"/>
                  <a:gd name="T67" fmla="*/ 811 h 2457"/>
                  <a:gd name="T68" fmla="*/ 361 w 1365"/>
                  <a:gd name="T69" fmla="*/ 632 h 2457"/>
                  <a:gd name="T70" fmla="*/ 1004 w 1365"/>
                  <a:gd name="T71" fmla="*/ 228 h 2457"/>
                  <a:gd name="T72" fmla="*/ 723 w 1365"/>
                  <a:gd name="T73" fmla="*/ 763 h 2457"/>
                  <a:gd name="T74" fmla="*/ 1004 w 1365"/>
                  <a:gd name="T75" fmla="*/ 228 h 2457"/>
                  <a:gd name="T76" fmla="*/ 1365 w 1365"/>
                  <a:gd name="T77" fmla="*/ 372 h 2457"/>
                  <a:gd name="T78" fmla="*/ 1084 w 1365"/>
                  <a:gd name="T79" fmla="*/ 178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5" h="2457">
                    <a:moveTo>
                      <a:pt x="282" y="1967"/>
                    </a:moveTo>
                    <a:lnTo>
                      <a:pt x="282" y="2286"/>
                    </a:lnTo>
                    <a:lnTo>
                      <a:pt x="0" y="2457"/>
                    </a:lnTo>
                    <a:lnTo>
                      <a:pt x="0" y="2137"/>
                    </a:lnTo>
                    <a:lnTo>
                      <a:pt x="282" y="1967"/>
                    </a:lnTo>
                    <a:close/>
                    <a:moveTo>
                      <a:pt x="643" y="1746"/>
                    </a:moveTo>
                    <a:lnTo>
                      <a:pt x="643" y="2061"/>
                    </a:lnTo>
                    <a:lnTo>
                      <a:pt x="652" y="2061"/>
                    </a:lnTo>
                    <a:lnTo>
                      <a:pt x="361" y="2237"/>
                    </a:lnTo>
                    <a:lnTo>
                      <a:pt x="361" y="1918"/>
                    </a:lnTo>
                    <a:lnTo>
                      <a:pt x="643" y="1746"/>
                    </a:lnTo>
                    <a:close/>
                    <a:moveTo>
                      <a:pt x="282" y="1547"/>
                    </a:moveTo>
                    <a:lnTo>
                      <a:pt x="282" y="1868"/>
                    </a:lnTo>
                    <a:lnTo>
                      <a:pt x="0" y="2038"/>
                    </a:lnTo>
                    <a:lnTo>
                      <a:pt x="0" y="1719"/>
                    </a:lnTo>
                    <a:lnTo>
                      <a:pt x="282" y="1547"/>
                    </a:lnTo>
                    <a:close/>
                    <a:moveTo>
                      <a:pt x="1004" y="1527"/>
                    </a:moveTo>
                    <a:lnTo>
                      <a:pt x="1004" y="1846"/>
                    </a:lnTo>
                    <a:lnTo>
                      <a:pt x="723" y="2018"/>
                    </a:lnTo>
                    <a:lnTo>
                      <a:pt x="723" y="1697"/>
                    </a:lnTo>
                    <a:lnTo>
                      <a:pt x="1004" y="1527"/>
                    </a:lnTo>
                    <a:close/>
                    <a:moveTo>
                      <a:pt x="643" y="1328"/>
                    </a:moveTo>
                    <a:lnTo>
                      <a:pt x="643" y="1647"/>
                    </a:lnTo>
                    <a:lnTo>
                      <a:pt x="361" y="1819"/>
                    </a:lnTo>
                    <a:lnTo>
                      <a:pt x="361" y="1499"/>
                    </a:lnTo>
                    <a:lnTo>
                      <a:pt x="643" y="1328"/>
                    </a:lnTo>
                    <a:close/>
                    <a:moveTo>
                      <a:pt x="1365" y="1307"/>
                    </a:moveTo>
                    <a:lnTo>
                      <a:pt x="1365" y="1627"/>
                    </a:lnTo>
                    <a:lnTo>
                      <a:pt x="1084" y="1797"/>
                    </a:lnTo>
                    <a:lnTo>
                      <a:pt x="1084" y="1478"/>
                    </a:lnTo>
                    <a:lnTo>
                      <a:pt x="1365" y="1307"/>
                    </a:lnTo>
                    <a:close/>
                    <a:moveTo>
                      <a:pt x="282" y="1129"/>
                    </a:moveTo>
                    <a:lnTo>
                      <a:pt x="282" y="1449"/>
                    </a:lnTo>
                    <a:lnTo>
                      <a:pt x="0" y="1620"/>
                    </a:lnTo>
                    <a:lnTo>
                      <a:pt x="0" y="1300"/>
                    </a:lnTo>
                    <a:lnTo>
                      <a:pt x="282" y="1129"/>
                    </a:lnTo>
                    <a:close/>
                    <a:moveTo>
                      <a:pt x="1004" y="1109"/>
                    </a:moveTo>
                    <a:lnTo>
                      <a:pt x="1004" y="1428"/>
                    </a:lnTo>
                    <a:lnTo>
                      <a:pt x="723" y="1599"/>
                    </a:lnTo>
                    <a:lnTo>
                      <a:pt x="723" y="1279"/>
                    </a:lnTo>
                    <a:lnTo>
                      <a:pt x="1004" y="1109"/>
                    </a:lnTo>
                    <a:close/>
                    <a:moveTo>
                      <a:pt x="643" y="910"/>
                    </a:moveTo>
                    <a:lnTo>
                      <a:pt x="643" y="1229"/>
                    </a:lnTo>
                    <a:lnTo>
                      <a:pt x="361" y="1401"/>
                    </a:lnTo>
                    <a:lnTo>
                      <a:pt x="361" y="1081"/>
                    </a:lnTo>
                    <a:lnTo>
                      <a:pt x="643" y="910"/>
                    </a:lnTo>
                    <a:close/>
                    <a:moveTo>
                      <a:pt x="1365" y="889"/>
                    </a:moveTo>
                    <a:lnTo>
                      <a:pt x="1365" y="1208"/>
                    </a:lnTo>
                    <a:lnTo>
                      <a:pt x="1084" y="1379"/>
                    </a:lnTo>
                    <a:lnTo>
                      <a:pt x="1084" y="1060"/>
                    </a:lnTo>
                    <a:lnTo>
                      <a:pt x="1365" y="889"/>
                    </a:lnTo>
                    <a:close/>
                    <a:moveTo>
                      <a:pt x="1004" y="690"/>
                    </a:moveTo>
                    <a:lnTo>
                      <a:pt x="1004" y="1010"/>
                    </a:lnTo>
                    <a:lnTo>
                      <a:pt x="723" y="1181"/>
                    </a:lnTo>
                    <a:lnTo>
                      <a:pt x="723" y="861"/>
                    </a:lnTo>
                    <a:lnTo>
                      <a:pt x="1004" y="690"/>
                    </a:lnTo>
                    <a:close/>
                    <a:moveTo>
                      <a:pt x="282" y="683"/>
                    </a:moveTo>
                    <a:lnTo>
                      <a:pt x="282" y="1031"/>
                    </a:lnTo>
                    <a:lnTo>
                      <a:pt x="0" y="1202"/>
                    </a:lnTo>
                    <a:lnTo>
                      <a:pt x="0" y="859"/>
                    </a:lnTo>
                    <a:lnTo>
                      <a:pt x="282" y="683"/>
                    </a:lnTo>
                    <a:close/>
                    <a:moveTo>
                      <a:pt x="1365" y="471"/>
                    </a:moveTo>
                    <a:lnTo>
                      <a:pt x="1365" y="790"/>
                    </a:lnTo>
                    <a:lnTo>
                      <a:pt x="1084" y="961"/>
                    </a:lnTo>
                    <a:lnTo>
                      <a:pt x="1084" y="641"/>
                    </a:lnTo>
                    <a:lnTo>
                      <a:pt x="1365" y="471"/>
                    </a:lnTo>
                    <a:close/>
                    <a:moveTo>
                      <a:pt x="643" y="455"/>
                    </a:moveTo>
                    <a:lnTo>
                      <a:pt x="643" y="811"/>
                    </a:lnTo>
                    <a:lnTo>
                      <a:pt x="361" y="982"/>
                    </a:lnTo>
                    <a:lnTo>
                      <a:pt x="361" y="632"/>
                    </a:lnTo>
                    <a:lnTo>
                      <a:pt x="643" y="455"/>
                    </a:lnTo>
                    <a:close/>
                    <a:moveTo>
                      <a:pt x="1004" y="228"/>
                    </a:moveTo>
                    <a:lnTo>
                      <a:pt x="1004" y="591"/>
                    </a:lnTo>
                    <a:lnTo>
                      <a:pt x="723" y="763"/>
                    </a:lnTo>
                    <a:lnTo>
                      <a:pt x="723" y="404"/>
                    </a:lnTo>
                    <a:lnTo>
                      <a:pt x="1004" y="228"/>
                    </a:lnTo>
                    <a:close/>
                    <a:moveTo>
                      <a:pt x="1365" y="0"/>
                    </a:moveTo>
                    <a:lnTo>
                      <a:pt x="1365" y="372"/>
                    </a:lnTo>
                    <a:lnTo>
                      <a:pt x="1084" y="542"/>
                    </a:lnTo>
                    <a:lnTo>
                      <a:pt x="1084" y="178"/>
                    </a:lnTo>
                    <a:lnTo>
                      <a:pt x="1365" y="0"/>
                    </a:lnTo>
                    <a:close/>
                  </a:path>
                </a:pathLst>
              </a:custGeom>
              <a:solidFill>
                <a:srgbClr val="FA8D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9"/>
              <p:cNvSpPr>
                <a:spLocks noEditPoints="1"/>
              </p:cNvSpPr>
              <p:nvPr/>
            </p:nvSpPr>
            <p:spPr bwMode="auto">
              <a:xfrm>
                <a:off x="5604573" y="7109230"/>
                <a:ext cx="301324" cy="541941"/>
              </a:xfrm>
              <a:custGeom>
                <a:avLst/>
                <a:gdLst>
                  <a:gd name="T0" fmla="*/ 1365 w 1365"/>
                  <a:gd name="T1" fmla="*/ 2137 h 2457"/>
                  <a:gd name="T2" fmla="*/ 1083 w 1365"/>
                  <a:gd name="T3" fmla="*/ 2286 h 2457"/>
                  <a:gd name="T4" fmla="*/ 722 w 1365"/>
                  <a:gd name="T5" fmla="*/ 1746 h 2457"/>
                  <a:gd name="T6" fmla="*/ 1003 w 1365"/>
                  <a:gd name="T7" fmla="*/ 2237 h 2457"/>
                  <a:gd name="T8" fmla="*/ 722 w 1365"/>
                  <a:gd name="T9" fmla="*/ 2061 h 2457"/>
                  <a:gd name="T10" fmla="*/ 1083 w 1365"/>
                  <a:gd name="T11" fmla="*/ 1547 h 2457"/>
                  <a:gd name="T12" fmla="*/ 1365 w 1365"/>
                  <a:gd name="T13" fmla="*/ 2038 h 2457"/>
                  <a:gd name="T14" fmla="*/ 1083 w 1365"/>
                  <a:gd name="T15" fmla="*/ 1547 h 2457"/>
                  <a:gd name="T16" fmla="*/ 642 w 1365"/>
                  <a:gd name="T17" fmla="*/ 1697 h 2457"/>
                  <a:gd name="T18" fmla="*/ 361 w 1365"/>
                  <a:gd name="T19" fmla="*/ 1846 h 2457"/>
                  <a:gd name="T20" fmla="*/ 722 w 1365"/>
                  <a:gd name="T21" fmla="*/ 1328 h 2457"/>
                  <a:gd name="T22" fmla="*/ 1003 w 1365"/>
                  <a:gd name="T23" fmla="*/ 1819 h 2457"/>
                  <a:gd name="T24" fmla="*/ 722 w 1365"/>
                  <a:gd name="T25" fmla="*/ 1328 h 2457"/>
                  <a:gd name="T26" fmla="*/ 281 w 1365"/>
                  <a:gd name="T27" fmla="*/ 1478 h 2457"/>
                  <a:gd name="T28" fmla="*/ 0 w 1365"/>
                  <a:gd name="T29" fmla="*/ 1627 h 2457"/>
                  <a:gd name="T30" fmla="*/ 1083 w 1365"/>
                  <a:gd name="T31" fmla="*/ 1129 h 2457"/>
                  <a:gd name="T32" fmla="*/ 1365 w 1365"/>
                  <a:gd name="T33" fmla="*/ 1620 h 2457"/>
                  <a:gd name="T34" fmla="*/ 1083 w 1365"/>
                  <a:gd name="T35" fmla="*/ 1129 h 2457"/>
                  <a:gd name="T36" fmla="*/ 642 w 1365"/>
                  <a:gd name="T37" fmla="*/ 1279 h 2457"/>
                  <a:gd name="T38" fmla="*/ 361 w 1365"/>
                  <a:gd name="T39" fmla="*/ 1428 h 2457"/>
                  <a:gd name="T40" fmla="*/ 722 w 1365"/>
                  <a:gd name="T41" fmla="*/ 910 h 2457"/>
                  <a:gd name="T42" fmla="*/ 1003 w 1365"/>
                  <a:gd name="T43" fmla="*/ 1400 h 2457"/>
                  <a:gd name="T44" fmla="*/ 722 w 1365"/>
                  <a:gd name="T45" fmla="*/ 910 h 2457"/>
                  <a:gd name="T46" fmla="*/ 281 w 1365"/>
                  <a:gd name="T47" fmla="*/ 1060 h 2457"/>
                  <a:gd name="T48" fmla="*/ 0 w 1365"/>
                  <a:gd name="T49" fmla="*/ 1209 h 2457"/>
                  <a:gd name="T50" fmla="*/ 361 w 1365"/>
                  <a:gd name="T51" fmla="*/ 690 h 2457"/>
                  <a:gd name="T52" fmla="*/ 642 w 1365"/>
                  <a:gd name="T53" fmla="*/ 1181 h 2457"/>
                  <a:gd name="T54" fmla="*/ 361 w 1365"/>
                  <a:gd name="T55" fmla="*/ 690 h 2457"/>
                  <a:gd name="T56" fmla="*/ 1365 w 1365"/>
                  <a:gd name="T57" fmla="*/ 859 h 2457"/>
                  <a:gd name="T58" fmla="*/ 1083 w 1365"/>
                  <a:gd name="T59" fmla="*/ 1031 h 2457"/>
                  <a:gd name="T60" fmla="*/ 0 w 1365"/>
                  <a:gd name="T61" fmla="*/ 471 h 2457"/>
                  <a:gd name="T62" fmla="*/ 281 w 1365"/>
                  <a:gd name="T63" fmla="*/ 961 h 2457"/>
                  <a:gd name="T64" fmla="*/ 0 w 1365"/>
                  <a:gd name="T65" fmla="*/ 471 h 2457"/>
                  <a:gd name="T66" fmla="*/ 1003 w 1365"/>
                  <a:gd name="T67" fmla="*/ 632 h 2457"/>
                  <a:gd name="T68" fmla="*/ 722 w 1365"/>
                  <a:gd name="T69" fmla="*/ 811 h 2457"/>
                  <a:gd name="T70" fmla="*/ 361 w 1365"/>
                  <a:gd name="T71" fmla="*/ 228 h 2457"/>
                  <a:gd name="T72" fmla="*/ 642 w 1365"/>
                  <a:gd name="T73" fmla="*/ 763 h 2457"/>
                  <a:gd name="T74" fmla="*/ 361 w 1365"/>
                  <a:gd name="T75" fmla="*/ 228 h 2457"/>
                  <a:gd name="T76" fmla="*/ 281 w 1365"/>
                  <a:gd name="T77" fmla="*/ 178 h 2457"/>
                  <a:gd name="T78" fmla="*/ 0 w 1365"/>
                  <a:gd name="T79" fmla="*/ 372 h 2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5" h="2457">
                    <a:moveTo>
                      <a:pt x="1083" y="1967"/>
                    </a:moveTo>
                    <a:lnTo>
                      <a:pt x="1365" y="2137"/>
                    </a:lnTo>
                    <a:lnTo>
                      <a:pt x="1365" y="2457"/>
                    </a:lnTo>
                    <a:lnTo>
                      <a:pt x="1083" y="2286"/>
                    </a:lnTo>
                    <a:lnTo>
                      <a:pt x="1083" y="1967"/>
                    </a:lnTo>
                    <a:close/>
                    <a:moveTo>
                      <a:pt x="722" y="1746"/>
                    </a:moveTo>
                    <a:lnTo>
                      <a:pt x="1003" y="1918"/>
                    </a:lnTo>
                    <a:lnTo>
                      <a:pt x="1003" y="2237"/>
                    </a:lnTo>
                    <a:lnTo>
                      <a:pt x="713" y="2061"/>
                    </a:lnTo>
                    <a:lnTo>
                      <a:pt x="722" y="2061"/>
                    </a:lnTo>
                    <a:lnTo>
                      <a:pt x="722" y="1746"/>
                    </a:lnTo>
                    <a:close/>
                    <a:moveTo>
                      <a:pt x="1083" y="1547"/>
                    </a:moveTo>
                    <a:lnTo>
                      <a:pt x="1365" y="1719"/>
                    </a:lnTo>
                    <a:lnTo>
                      <a:pt x="1365" y="2038"/>
                    </a:lnTo>
                    <a:lnTo>
                      <a:pt x="1083" y="1868"/>
                    </a:lnTo>
                    <a:lnTo>
                      <a:pt x="1083" y="1547"/>
                    </a:lnTo>
                    <a:close/>
                    <a:moveTo>
                      <a:pt x="361" y="1527"/>
                    </a:moveTo>
                    <a:lnTo>
                      <a:pt x="642" y="1697"/>
                    </a:lnTo>
                    <a:lnTo>
                      <a:pt x="642" y="2018"/>
                    </a:lnTo>
                    <a:lnTo>
                      <a:pt x="361" y="1846"/>
                    </a:lnTo>
                    <a:lnTo>
                      <a:pt x="361" y="1527"/>
                    </a:lnTo>
                    <a:close/>
                    <a:moveTo>
                      <a:pt x="722" y="1328"/>
                    </a:moveTo>
                    <a:lnTo>
                      <a:pt x="1003" y="1499"/>
                    </a:lnTo>
                    <a:lnTo>
                      <a:pt x="1003" y="1819"/>
                    </a:lnTo>
                    <a:lnTo>
                      <a:pt x="722" y="1647"/>
                    </a:lnTo>
                    <a:lnTo>
                      <a:pt x="722" y="1328"/>
                    </a:lnTo>
                    <a:close/>
                    <a:moveTo>
                      <a:pt x="0" y="1307"/>
                    </a:moveTo>
                    <a:lnTo>
                      <a:pt x="281" y="1478"/>
                    </a:lnTo>
                    <a:lnTo>
                      <a:pt x="281" y="1797"/>
                    </a:lnTo>
                    <a:lnTo>
                      <a:pt x="0" y="1627"/>
                    </a:lnTo>
                    <a:lnTo>
                      <a:pt x="0" y="1307"/>
                    </a:lnTo>
                    <a:close/>
                    <a:moveTo>
                      <a:pt x="1083" y="1129"/>
                    </a:moveTo>
                    <a:lnTo>
                      <a:pt x="1365" y="1300"/>
                    </a:lnTo>
                    <a:lnTo>
                      <a:pt x="1365" y="1620"/>
                    </a:lnTo>
                    <a:lnTo>
                      <a:pt x="1083" y="1449"/>
                    </a:lnTo>
                    <a:lnTo>
                      <a:pt x="1083" y="1129"/>
                    </a:lnTo>
                    <a:close/>
                    <a:moveTo>
                      <a:pt x="361" y="1108"/>
                    </a:moveTo>
                    <a:lnTo>
                      <a:pt x="642" y="1279"/>
                    </a:lnTo>
                    <a:lnTo>
                      <a:pt x="642" y="1599"/>
                    </a:lnTo>
                    <a:lnTo>
                      <a:pt x="361" y="1428"/>
                    </a:lnTo>
                    <a:lnTo>
                      <a:pt x="361" y="1108"/>
                    </a:lnTo>
                    <a:close/>
                    <a:moveTo>
                      <a:pt x="722" y="910"/>
                    </a:moveTo>
                    <a:lnTo>
                      <a:pt x="1003" y="1081"/>
                    </a:lnTo>
                    <a:lnTo>
                      <a:pt x="1003" y="1400"/>
                    </a:lnTo>
                    <a:lnTo>
                      <a:pt x="722" y="1229"/>
                    </a:lnTo>
                    <a:lnTo>
                      <a:pt x="722" y="910"/>
                    </a:lnTo>
                    <a:close/>
                    <a:moveTo>
                      <a:pt x="0" y="889"/>
                    </a:moveTo>
                    <a:lnTo>
                      <a:pt x="281" y="1060"/>
                    </a:lnTo>
                    <a:lnTo>
                      <a:pt x="281" y="1379"/>
                    </a:lnTo>
                    <a:lnTo>
                      <a:pt x="0" y="1209"/>
                    </a:lnTo>
                    <a:lnTo>
                      <a:pt x="0" y="889"/>
                    </a:lnTo>
                    <a:close/>
                    <a:moveTo>
                      <a:pt x="361" y="690"/>
                    </a:moveTo>
                    <a:lnTo>
                      <a:pt x="642" y="861"/>
                    </a:lnTo>
                    <a:lnTo>
                      <a:pt x="642" y="1181"/>
                    </a:lnTo>
                    <a:lnTo>
                      <a:pt x="361" y="1010"/>
                    </a:lnTo>
                    <a:lnTo>
                      <a:pt x="361" y="690"/>
                    </a:lnTo>
                    <a:close/>
                    <a:moveTo>
                      <a:pt x="1083" y="683"/>
                    </a:moveTo>
                    <a:lnTo>
                      <a:pt x="1365" y="859"/>
                    </a:lnTo>
                    <a:lnTo>
                      <a:pt x="1365" y="1202"/>
                    </a:lnTo>
                    <a:lnTo>
                      <a:pt x="1083" y="1031"/>
                    </a:lnTo>
                    <a:lnTo>
                      <a:pt x="1083" y="683"/>
                    </a:lnTo>
                    <a:close/>
                    <a:moveTo>
                      <a:pt x="0" y="471"/>
                    </a:moveTo>
                    <a:lnTo>
                      <a:pt x="281" y="641"/>
                    </a:lnTo>
                    <a:lnTo>
                      <a:pt x="281" y="961"/>
                    </a:lnTo>
                    <a:lnTo>
                      <a:pt x="0" y="790"/>
                    </a:lnTo>
                    <a:lnTo>
                      <a:pt x="0" y="471"/>
                    </a:lnTo>
                    <a:close/>
                    <a:moveTo>
                      <a:pt x="722" y="455"/>
                    </a:moveTo>
                    <a:lnTo>
                      <a:pt x="1003" y="632"/>
                    </a:lnTo>
                    <a:lnTo>
                      <a:pt x="1003" y="982"/>
                    </a:lnTo>
                    <a:lnTo>
                      <a:pt x="722" y="811"/>
                    </a:lnTo>
                    <a:lnTo>
                      <a:pt x="722" y="455"/>
                    </a:lnTo>
                    <a:close/>
                    <a:moveTo>
                      <a:pt x="361" y="228"/>
                    </a:moveTo>
                    <a:lnTo>
                      <a:pt x="642" y="404"/>
                    </a:lnTo>
                    <a:lnTo>
                      <a:pt x="642" y="763"/>
                    </a:lnTo>
                    <a:lnTo>
                      <a:pt x="361" y="591"/>
                    </a:lnTo>
                    <a:lnTo>
                      <a:pt x="361" y="228"/>
                    </a:lnTo>
                    <a:close/>
                    <a:moveTo>
                      <a:pt x="0" y="0"/>
                    </a:moveTo>
                    <a:lnTo>
                      <a:pt x="281" y="178"/>
                    </a:lnTo>
                    <a:lnTo>
                      <a:pt x="281" y="542"/>
                    </a:lnTo>
                    <a:lnTo>
                      <a:pt x="0" y="372"/>
                    </a:lnTo>
                    <a:lnTo>
                      <a:pt x="0" y="0"/>
                    </a:lnTo>
                    <a:close/>
                  </a:path>
                </a:pathLst>
              </a:custGeom>
              <a:solidFill>
                <a:srgbClr val="FFCB6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10"/>
              <p:cNvSpPr>
                <a:spLocks noEditPoints="1"/>
              </p:cNvSpPr>
              <p:nvPr/>
            </p:nvSpPr>
            <p:spPr bwMode="auto">
              <a:xfrm>
                <a:off x="5604573" y="6900621"/>
                <a:ext cx="620307" cy="379689"/>
              </a:xfrm>
              <a:custGeom>
                <a:avLst/>
                <a:gdLst>
                  <a:gd name="T0" fmla="*/ 1698 w 2809"/>
                  <a:gd name="T1" fmla="*/ 1535 h 1717"/>
                  <a:gd name="T2" fmla="*/ 1111 w 2809"/>
                  <a:gd name="T3" fmla="*/ 1535 h 1717"/>
                  <a:gd name="T4" fmla="*/ 1776 w 2809"/>
                  <a:gd name="T5" fmla="*/ 1130 h 1717"/>
                  <a:gd name="T6" fmla="*/ 1779 w 2809"/>
                  <a:gd name="T7" fmla="*/ 1485 h 1717"/>
                  <a:gd name="T8" fmla="*/ 1776 w 2809"/>
                  <a:gd name="T9" fmla="*/ 1130 h 1717"/>
                  <a:gd name="T10" fmla="*/ 1323 w 2809"/>
                  <a:gd name="T11" fmla="*/ 1306 h 1717"/>
                  <a:gd name="T12" fmla="*/ 744 w 2809"/>
                  <a:gd name="T13" fmla="*/ 1308 h 1717"/>
                  <a:gd name="T14" fmla="*/ 2146 w 2809"/>
                  <a:gd name="T15" fmla="*/ 905 h 1717"/>
                  <a:gd name="T16" fmla="*/ 2146 w 2809"/>
                  <a:gd name="T17" fmla="*/ 1258 h 1717"/>
                  <a:gd name="T18" fmla="*/ 2146 w 2809"/>
                  <a:gd name="T19" fmla="*/ 905 h 1717"/>
                  <a:gd name="T20" fmla="*/ 1695 w 2809"/>
                  <a:gd name="T21" fmla="*/ 1081 h 1717"/>
                  <a:gd name="T22" fmla="*/ 1114 w 2809"/>
                  <a:gd name="T23" fmla="*/ 1081 h 1717"/>
                  <a:gd name="T24" fmla="*/ 663 w 2809"/>
                  <a:gd name="T25" fmla="*/ 905 h 1717"/>
                  <a:gd name="T26" fmla="*/ 663 w 2809"/>
                  <a:gd name="T27" fmla="*/ 1258 h 1717"/>
                  <a:gd name="T28" fmla="*/ 663 w 2809"/>
                  <a:gd name="T29" fmla="*/ 905 h 1717"/>
                  <a:gd name="T30" fmla="*/ 2065 w 2809"/>
                  <a:gd name="T31" fmla="*/ 856 h 1717"/>
                  <a:gd name="T32" fmla="*/ 1486 w 2809"/>
                  <a:gd name="T33" fmla="*/ 856 h 1717"/>
                  <a:gd name="T34" fmla="*/ 1033 w 2809"/>
                  <a:gd name="T35" fmla="*/ 680 h 1717"/>
                  <a:gd name="T36" fmla="*/ 1033 w 2809"/>
                  <a:gd name="T37" fmla="*/ 1033 h 1717"/>
                  <a:gd name="T38" fmla="*/ 1033 w 2809"/>
                  <a:gd name="T39" fmla="*/ 680 h 1717"/>
                  <a:gd name="T40" fmla="*/ 581 w 2809"/>
                  <a:gd name="T41" fmla="*/ 856 h 1717"/>
                  <a:gd name="T42" fmla="*/ 0 w 2809"/>
                  <a:gd name="T43" fmla="*/ 846 h 1717"/>
                  <a:gd name="T44" fmla="*/ 2524 w 2809"/>
                  <a:gd name="T45" fmla="*/ 675 h 1717"/>
                  <a:gd name="T46" fmla="*/ 2513 w 2809"/>
                  <a:gd name="T47" fmla="*/ 1030 h 1717"/>
                  <a:gd name="T48" fmla="*/ 2524 w 2809"/>
                  <a:gd name="T49" fmla="*/ 675 h 1717"/>
                  <a:gd name="T50" fmla="*/ 1695 w 2809"/>
                  <a:gd name="T51" fmla="*/ 630 h 1717"/>
                  <a:gd name="T52" fmla="*/ 1114 w 2809"/>
                  <a:gd name="T53" fmla="*/ 630 h 1717"/>
                  <a:gd name="T54" fmla="*/ 2152 w 2809"/>
                  <a:gd name="T55" fmla="*/ 450 h 1717"/>
                  <a:gd name="T56" fmla="*/ 2146 w 2809"/>
                  <a:gd name="T57" fmla="*/ 806 h 1717"/>
                  <a:gd name="T58" fmla="*/ 2152 w 2809"/>
                  <a:gd name="T59" fmla="*/ 450 h 1717"/>
                  <a:gd name="T60" fmla="*/ 952 w 2809"/>
                  <a:gd name="T61" fmla="*/ 630 h 1717"/>
                  <a:gd name="T62" fmla="*/ 366 w 2809"/>
                  <a:gd name="T63" fmla="*/ 625 h 1717"/>
                  <a:gd name="T64" fmla="*/ 1779 w 2809"/>
                  <a:gd name="T65" fmla="*/ 226 h 1717"/>
                  <a:gd name="T66" fmla="*/ 1776 w 2809"/>
                  <a:gd name="T67" fmla="*/ 581 h 1717"/>
                  <a:gd name="T68" fmla="*/ 1779 w 2809"/>
                  <a:gd name="T69" fmla="*/ 226 h 1717"/>
                  <a:gd name="T70" fmla="*/ 1323 w 2809"/>
                  <a:gd name="T71" fmla="*/ 405 h 1717"/>
                  <a:gd name="T72" fmla="*/ 739 w 2809"/>
                  <a:gd name="T73" fmla="*/ 401 h 1717"/>
                  <a:gd name="T74" fmla="*/ 1404 w 2809"/>
                  <a:gd name="T75" fmla="*/ 0 h 1717"/>
                  <a:gd name="T76" fmla="*/ 1404 w 2809"/>
                  <a:gd name="T77" fmla="*/ 355 h 1717"/>
                  <a:gd name="T78" fmla="*/ 1404 w 2809"/>
                  <a:gd name="T79" fmla="*/ 0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9" h="1717">
                    <a:moveTo>
                      <a:pt x="1404" y="1356"/>
                    </a:moveTo>
                    <a:lnTo>
                      <a:pt x="1698" y="1535"/>
                    </a:lnTo>
                    <a:lnTo>
                      <a:pt x="1404" y="1717"/>
                    </a:lnTo>
                    <a:lnTo>
                      <a:pt x="1111" y="1535"/>
                    </a:lnTo>
                    <a:lnTo>
                      <a:pt x="1404" y="1356"/>
                    </a:lnTo>
                    <a:close/>
                    <a:moveTo>
                      <a:pt x="1776" y="1130"/>
                    </a:moveTo>
                    <a:lnTo>
                      <a:pt x="2065" y="1308"/>
                    </a:lnTo>
                    <a:lnTo>
                      <a:pt x="1779" y="1485"/>
                    </a:lnTo>
                    <a:lnTo>
                      <a:pt x="1486" y="1306"/>
                    </a:lnTo>
                    <a:lnTo>
                      <a:pt x="1776" y="1130"/>
                    </a:lnTo>
                    <a:close/>
                    <a:moveTo>
                      <a:pt x="1033" y="1130"/>
                    </a:moveTo>
                    <a:lnTo>
                      <a:pt x="1323" y="1306"/>
                    </a:lnTo>
                    <a:lnTo>
                      <a:pt x="1030" y="1485"/>
                    </a:lnTo>
                    <a:lnTo>
                      <a:pt x="744" y="1308"/>
                    </a:lnTo>
                    <a:lnTo>
                      <a:pt x="1033" y="1130"/>
                    </a:lnTo>
                    <a:close/>
                    <a:moveTo>
                      <a:pt x="2146" y="905"/>
                    </a:moveTo>
                    <a:lnTo>
                      <a:pt x="2432" y="1079"/>
                    </a:lnTo>
                    <a:lnTo>
                      <a:pt x="2146" y="1258"/>
                    </a:lnTo>
                    <a:lnTo>
                      <a:pt x="1857" y="1081"/>
                    </a:lnTo>
                    <a:lnTo>
                      <a:pt x="2146" y="905"/>
                    </a:lnTo>
                    <a:close/>
                    <a:moveTo>
                      <a:pt x="1404" y="905"/>
                    </a:moveTo>
                    <a:lnTo>
                      <a:pt x="1695" y="1081"/>
                    </a:lnTo>
                    <a:lnTo>
                      <a:pt x="1404" y="1258"/>
                    </a:lnTo>
                    <a:lnTo>
                      <a:pt x="1114" y="1081"/>
                    </a:lnTo>
                    <a:lnTo>
                      <a:pt x="1404" y="905"/>
                    </a:lnTo>
                    <a:close/>
                    <a:moveTo>
                      <a:pt x="663" y="905"/>
                    </a:moveTo>
                    <a:lnTo>
                      <a:pt x="952" y="1081"/>
                    </a:lnTo>
                    <a:lnTo>
                      <a:pt x="663" y="1258"/>
                    </a:lnTo>
                    <a:lnTo>
                      <a:pt x="376" y="1079"/>
                    </a:lnTo>
                    <a:lnTo>
                      <a:pt x="663" y="905"/>
                    </a:lnTo>
                    <a:close/>
                    <a:moveTo>
                      <a:pt x="1776" y="680"/>
                    </a:moveTo>
                    <a:lnTo>
                      <a:pt x="2065" y="856"/>
                    </a:lnTo>
                    <a:lnTo>
                      <a:pt x="1776" y="1033"/>
                    </a:lnTo>
                    <a:lnTo>
                      <a:pt x="1486" y="856"/>
                    </a:lnTo>
                    <a:lnTo>
                      <a:pt x="1776" y="680"/>
                    </a:lnTo>
                    <a:close/>
                    <a:moveTo>
                      <a:pt x="1033" y="680"/>
                    </a:moveTo>
                    <a:lnTo>
                      <a:pt x="1323" y="856"/>
                    </a:lnTo>
                    <a:lnTo>
                      <a:pt x="1033" y="1033"/>
                    </a:lnTo>
                    <a:lnTo>
                      <a:pt x="744" y="856"/>
                    </a:lnTo>
                    <a:lnTo>
                      <a:pt x="1033" y="680"/>
                    </a:lnTo>
                    <a:close/>
                    <a:moveTo>
                      <a:pt x="284" y="675"/>
                    </a:moveTo>
                    <a:lnTo>
                      <a:pt x="581" y="856"/>
                    </a:lnTo>
                    <a:lnTo>
                      <a:pt x="295" y="1030"/>
                    </a:lnTo>
                    <a:lnTo>
                      <a:pt x="0" y="846"/>
                    </a:lnTo>
                    <a:lnTo>
                      <a:pt x="284" y="675"/>
                    </a:lnTo>
                    <a:close/>
                    <a:moveTo>
                      <a:pt x="2524" y="675"/>
                    </a:moveTo>
                    <a:lnTo>
                      <a:pt x="2809" y="846"/>
                    </a:lnTo>
                    <a:lnTo>
                      <a:pt x="2513" y="1030"/>
                    </a:lnTo>
                    <a:lnTo>
                      <a:pt x="2227" y="856"/>
                    </a:lnTo>
                    <a:lnTo>
                      <a:pt x="2524" y="675"/>
                    </a:lnTo>
                    <a:close/>
                    <a:moveTo>
                      <a:pt x="1404" y="454"/>
                    </a:moveTo>
                    <a:lnTo>
                      <a:pt x="1695" y="630"/>
                    </a:lnTo>
                    <a:lnTo>
                      <a:pt x="1404" y="806"/>
                    </a:lnTo>
                    <a:lnTo>
                      <a:pt x="1114" y="630"/>
                    </a:lnTo>
                    <a:lnTo>
                      <a:pt x="1404" y="454"/>
                    </a:lnTo>
                    <a:close/>
                    <a:moveTo>
                      <a:pt x="2152" y="450"/>
                    </a:moveTo>
                    <a:lnTo>
                      <a:pt x="2443" y="625"/>
                    </a:lnTo>
                    <a:lnTo>
                      <a:pt x="2146" y="806"/>
                    </a:lnTo>
                    <a:lnTo>
                      <a:pt x="1857" y="630"/>
                    </a:lnTo>
                    <a:lnTo>
                      <a:pt x="2152" y="450"/>
                    </a:lnTo>
                    <a:close/>
                    <a:moveTo>
                      <a:pt x="657" y="450"/>
                    </a:moveTo>
                    <a:lnTo>
                      <a:pt x="952" y="630"/>
                    </a:lnTo>
                    <a:lnTo>
                      <a:pt x="663" y="806"/>
                    </a:lnTo>
                    <a:lnTo>
                      <a:pt x="366" y="625"/>
                    </a:lnTo>
                    <a:lnTo>
                      <a:pt x="657" y="450"/>
                    </a:lnTo>
                    <a:close/>
                    <a:moveTo>
                      <a:pt x="1779" y="226"/>
                    </a:moveTo>
                    <a:lnTo>
                      <a:pt x="2070" y="401"/>
                    </a:lnTo>
                    <a:lnTo>
                      <a:pt x="1776" y="581"/>
                    </a:lnTo>
                    <a:lnTo>
                      <a:pt x="1486" y="405"/>
                    </a:lnTo>
                    <a:lnTo>
                      <a:pt x="1779" y="226"/>
                    </a:lnTo>
                    <a:close/>
                    <a:moveTo>
                      <a:pt x="1030" y="226"/>
                    </a:moveTo>
                    <a:lnTo>
                      <a:pt x="1323" y="405"/>
                    </a:lnTo>
                    <a:lnTo>
                      <a:pt x="1033" y="581"/>
                    </a:lnTo>
                    <a:lnTo>
                      <a:pt x="739" y="401"/>
                    </a:lnTo>
                    <a:lnTo>
                      <a:pt x="1030" y="226"/>
                    </a:lnTo>
                    <a:close/>
                    <a:moveTo>
                      <a:pt x="1404" y="0"/>
                    </a:moveTo>
                    <a:lnTo>
                      <a:pt x="1697" y="177"/>
                    </a:lnTo>
                    <a:lnTo>
                      <a:pt x="1404" y="355"/>
                    </a:lnTo>
                    <a:lnTo>
                      <a:pt x="1111" y="177"/>
                    </a:lnTo>
                    <a:lnTo>
                      <a:pt x="1404" y="0"/>
                    </a:lnTo>
                    <a:close/>
                  </a:path>
                </a:pathLst>
              </a:custGeom>
              <a:solidFill>
                <a:srgbClr val="FFE0A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11"/>
              <p:cNvSpPr>
                <a:spLocks/>
              </p:cNvSpPr>
              <p:nvPr/>
            </p:nvSpPr>
            <p:spPr bwMode="auto">
              <a:xfrm>
                <a:off x="5959980" y="7273688"/>
                <a:ext cx="355407" cy="318984"/>
              </a:xfrm>
              <a:custGeom>
                <a:avLst/>
                <a:gdLst>
                  <a:gd name="T0" fmla="*/ 805 w 1610"/>
                  <a:gd name="T1" fmla="*/ 0 h 1443"/>
                  <a:gd name="T2" fmla="*/ 834 w 1610"/>
                  <a:gd name="T3" fmla="*/ 2 h 1443"/>
                  <a:gd name="T4" fmla="*/ 862 w 1610"/>
                  <a:gd name="T5" fmla="*/ 11 h 1443"/>
                  <a:gd name="T6" fmla="*/ 888 w 1610"/>
                  <a:gd name="T7" fmla="*/ 23 h 1443"/>
                  <a:gd name="T8" fmla="*/ 1553 w 1610"/>
                  <a:gd name="T9" fmla="*/ 425 h 1443"/>
                  <a:gd name="T10" fmla="*/ 1572 w 1610"/>
                  <a:gd name="T11" fmla="*/ 440 h 1443"/>
                  <a:gd name="T12" fmla="*/ 1589 w 1610"/>
                  <a:gd name="T13" fmla="*/ 459 h 1443"/>
                  <a:gd name="T14" fmla="*/ 1601 w 1610"/>
                  <a:gd name="T15" fmla="*/ 480 h 1443"/>
                  <a:gd name="T16" fmla="*/ 1608 w 1610"/>
                  <a:gd name="T17" fmla="*/ 503 h 1443"/>
                  <a:gd name="T18" fmla="*/ 1610 w 1610"/>
                  <a:gd name="T19" fmla="*/ 528 h 1443"/>
                  <a:gd name="T20" fmla="*/ 1608 w 1610"/>
                  <a:gd name="T21" fmla="*/ 553 h 1443"/>
                  <a:gd name="T22" fmla="*/ 1601 w 1610"/>
                  <a:gd name="T23" fmla="*/ 575 h 1443"/>
                  <a:gd name="T24" fmla="*/ 1589 w 1610"/>
                  <a:gd name="T25" fmla="*/ 597 h 1443"/>
                  <a:gd name="T26" fmla="*/ 1572 w 1610"/>
                  <a:gd name="T27" fmla="*/ 616 h 1443"/>
                  <a:gd name="T28" fmla="*/ 1553 w 1610"/>
                  <a:gd name="T29" fmla="*/ 630 h 1443"/>
                  <a:gd name="T30" fmla="*/ 1403 w 1610"/>
                  <a:gd name="T31" fmla="*/ 722 h 1443"/>
                  <a:gd name="T32" fmla="*/ 1553 w 1610"/>
                  <a:gd name="T33" fmla="*/ 812 h 1443"/>
                  <a:gd name="T34" fmla="*/ 1572 w 1610"/>
                  <a:gd name="T35" fmla="*/ 827 h 1443"/>
                  <a:gd name="T36" fmla="*/ 1589 w 1610"/>
                  <a:gd name="T37" fmla="*/ 846 h 1443"/>
                  <a:gd name="T38" fmla="*/ 1601 w 1610"/>
                  <a:gd name="T39" fmla="*/ 867 h 1443"/>
                  <a:gd name="T40" fmla="*/ 1608 w 1610"/>
                  <a:gd name="T41" fmla="*/ 890 h 1443"/>
                  <a:gd name="T42" fmla="*/ 1610 w 1610"/>
                  <a:gd name="T43" fmla="*/ 915 h 1443"/>
                  <a:gd name="T44" fmla="*/ 1608 w 1610"/>
                  <a:gd name="T45" fmla="*/ 940 h 1443"/>
                  <a:gd name="T46" fmla="*/ 1601 w 1610"/>
                  <a:gd name="T47" fmla="*/ 964 h 1443"/>
                  <a:gd name="T48" fmla="*/ 1589 w 1610"/>
                  <a:gd name="T49" fmla="*/ 984 h 1443"/>
                  <a:gd name="T50" fmla="*/ 1572 w 1610"/>
                  <a:gd name="T51" fmla="*/ 1003 h 1443"/>
                  <a:gd name="T52" fmla="*/ 1553 w 1610"/>
                  <a:gd name="T53" fmla="*/ 1018 h 1443"/>
                  <a:gd name="T54" fmla="*/ 888 w 1610"/>
                  <a:gd name="T55" fmla="*/ 1421 h 1443"/>
                  <a:gd name="T56" fmla="*/ 862 w 1610"/>
                  <a:gd name="T57" fmla="*/ 1433 h 1443"/>
                  <a:gd name="T58" fmla="*/ 834 w 1610"/>
                  <a:gd name="T59" fmla="*/ 1441 h 1443"/>
                  <a:gd name="T60" fmla="*/ 806 w 1610"/>
                  <a:gd name="T61" fmla="*/ 1443 h 1443"/>
                  <a:gd name="T62" fmla="*/ 776 w 1610"/>
                  <a:gd name="T63" fmla="*/ 1441 h 1443"/>
                  <a:gd name="T64" fmla="*/ 749 w 1610"/>
                  <a:gd name="T65" fmla="*/ 1433 h 1443"/>
                  <a:gd name="T66" fmla="*/ 722 w 1610"/>
                  <a:gd name="T67" fmla="*/ 1421 h 1443"/>
                  <a:gd name="T68" fmla="*/ 57 w 1610"/>
                  <a:gd name="T69" fmla="*/ 1018 h 1443"/>
                  <a:gd name="T70" fmla="*/ 38 w 1610"/>
                  <a:gd name="T71" fmla="*/ 1003 h 1443"/>
                  <a:gd name="T72" fmla="*/ 21 w 1610"/>
                  <a:gd name="T73" fmla="*/ 984 h 1443"/>
                  <a:gd name="T74" fmla="*/ 10 w 1610"/>
                  <a:gd name="T75" fmla="*/ 964 h 1443"/>
                  <a:gd name="T76" fmla="*/ 2 w 1610"/>
                  <a:gd name="T77" fmla="*/ 940 h 1443"/>
                  <a:gd name="T78" fmla="*/ 0 w 1610"/>
                  <a:gd name="T79" fmla="*/ 915 h 1443"/>
                  <a:gd name="T80" fmla="*/ 2 w 1610"/>
                  <a:gd name="T81" fmla="*/ 891 h 1443"/>
                  <a:gd name="T82" fmla="*/ 10 w 1610"/>
                  <a:gd name="T83" fmla="*/ 867 h 1443"/>
                  <a:gd name="T84" fmla="*/ 21 w 1610"/>
                  <a:gd name="T85" fmla="*/ 846 h 1443"/>
                  <a:gd name="T86" fmla="*/ 38 w 1610"/>
                  <a:gd name="T87" fmla="*/ 827 h 1443"/>
                  <a:gd name="T88" fmla="*/ 57 w 1610"/>
                  <a:gd name="T89" fmla="*/ 812 h 1443"/>
                  <a:gd name="T90" fmla="*/ 207 w 1610"/>
                  <a:gd name="T91" fmla="*/ 722 h 1443"/>
                  <a:gd name="T92" fmla="*/ 57 w 1610"/>
                  <a:gd name="T93" fmla="*/ 630 h 1443"/>
                  <a:gd name="T94" fmla="*/ 38 w 1610"/>
                  <a:gd name="T95" fmla="*/ 616 h 1443"/>
                  <a:gd name="T96" fmla="*/ 21 w 1610"/>
                  <a:gd name="T97" fmla="*/ 597 h 1443"/>
                  <a:gd name="T98" fmla="*/ 10 w 1610"/>
                  <a:gd name="T99" fmla="*/ 575 h 1443"/>
                  <a:gd name="T100" fmla="*/ 2 w 1610"/>
                  <a:gd name="T101" fmla="*/ 553 h 1443"/>
                  <a:gd name="T102" fmla="*/ 0 w 1610"/>
                  <a:gd name="T103" fmla="*/ 528 h 1443"/>
                  <a:gd name="T104" fmla="*/ 2 w 1610"/>
                  <a:gd name="T105" fmla="*/ 503 h 1443"/>
                  <a:gd name="T106" fmla="*/ 10 w 1610"/>
                  <a:gd name="T107" fmla="*/ 480 h 1443"/>
                  <a:gd name="T108" fmla="*/ 21 w 1610"/>
                  <a:gd name="T109" fmla="*/ 459 h 1443"/>
                  <a:gd name="T110" fmla="*/ 38 w 1610"/>
                  <a:gd name="T111" fmla="*/ 440 h 1443"/>
                  <a:gd name="T112" fmla="*/ 57 w 1610"/>
                  <a:gd name="T113" fmla="*/ 425 h 1443"/>
                  <a:gd name="T114" fmla="*/ 722 w 1610"/>
                  <a:gd name="T115" fmla="*/ 23 h 1443"/>
                  <a:gd name="T116" fmla="*/ 749 w 1610"/>
                  <a:gd name="T117" fmla="*/ 11 h 1443"/>
                  <a:gd name="T118" fmla="*/ 776 w 1610"/>
                  <a:gd name="T119" fmla="*/ 2 h 1443"/>
                  <a:gd name="T120" fmla="*/ 805 w 1610"/>
                  <a:gd name="T121" fmla="*/ 0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0" h="1443">
                    <a:moveTo>
                      <a:pt x="805" y="0"/>
                    </a:moveTo>
                    <a:lnTo>
                      <a:pt x="834" y="2"/>
                    </a:lnTo>
                    <a:lnTo>
                      <a:pt x="862" y="11"/>
                    </a:lnTo>
                    <a:lnTo>
                      <a:pt x="888" y="23"/>
                    </a:lnTo>
                    <a:lnTo>
                      <a:pt x="1553" y="425"/>
                    </a:lnTo>
                    <a:lnTo>
                      <a:pt x="1572" y="440"/>
                    </a:lnTo>
                    <a:lnTo>
                      <a:pt x="1589" y="459"/>
                    </a:lnTo>
                    <a:lnTo>
                      <a:pt x="1601" y="480"/>
                    </a:lnTo>
                    <a:lnTo>
                      <a:pt x="1608" y="503"/>
                    </a:lnTo>
                    <a:lnTo>
                      <a:pt x="1610" y="528"/>
                    </a:lnTo>
                    <a:lnTo>
                      <a:pt x="1608" y="553"/>
                    </a:lnTo>
                    <a:lnTo>
                      <a:pt x="1601" y="575"/>
                    </a:lnTo>
                    <a:lnTo>
                      <a:pt x="1589" y="597"/>
                    </a:lnTo>
                    <a:lnTo>
                      <a:pt x="1572" y="616"/>
                    </a:lnTo>
                    <a:lnTo>
                      <a:pt x="1553" y="630"/>
                    </a:lnTo>
                    <a:lnTo>
                      <a:pt x="1403" y="722"/>
                    </a:lnTo>
                    <a:lnTo>
                      <a:pt x="1553" y="812"/>
                    </a:lnTo>
                    <a:lnTo>
                      <a:pt x="1572" y="827"/>
                    </a:lnTo>
                    <a:lnTo>
                      <a:pt x="1589" y="846"/>
                    </a:lnTo>
                    <a:lnTo>
                      <a:pt x="1601" y="867"/>
                    </a:lnTo>
                    <a:lnTo>
                      <a:pt x="1608" y="890"/>
                    </a:lnTo>
                    <a:lnTo>
                      <a:pt x="1610" y="915"/>
                    </a:lnTo>
                    <a:lnTo>
                      <a:pt x="1608" y="940"/>
                    </a:lnTo>
                    <a:lnTo>
                      <a:pt x="1601" y="964"/>
                    </a:lnTo>
                    <a:lnTo>
                      <a:pt x="1589" y="984"/>
                    </a:lnTo>
                    <a:lnTo>
                      <a:pt x="1572" y="1003"/>
                    </a:lnTo>
                    <a:lnTo>
                      <a:pt x="1553" y="1018"/>
                    </a:lnTo>
                    <a:lnTo>
                      <a:pt x="888" y="1421"/>
                    </a:lnTo>
                    <a:lnTo>
                      <a:pt x="862" y="1433"/>
                    </a:lnTo>
                    <a:lnTo>
                      <a:pt x="834" y="1441"/>
                    </a:lnTo>
                    <a:lnTo>
                      <a:pt x="806" y="1443"/>
                    </a:lnTo>
                    <a:lnTo>
                      <a:pt x="776" y="1441"/>
                    </a:lnTo>
                    <a:lnTo>
                      <a:pt x="749" y="1433"/>
                    </a:lnTo>
                    <a:lnTo>
                      <a:pt x="722" y="1421"/>
                    </a:lnTo>
                    <a:lnTo>
                      <a:pt x="57" y="1018"/>
                    </a:lnTo>
                    <a:lnTo>
                      <a:pt x="38" y="1003"/>
                    </a:lnTo>
                    <a:lnTo>
                      <a:pt x="21" y="984"/>
                    </a:lnTo>
                    <a:lnTo>
                      <a:pt x="10" y="964"/>
                    </a:lnTo>
                    <a:lnTo>
                      <a:pt x="2" y="940"/>
                    </a:lnTo>
                    <a:lnTo>
                      <a:pt x="0" y="915"/>
                    </a:lnTo>
                    <a:lnTo>
                      <a:pt x="2" y="891"/>
                    </a:lnTo>
                    <a:lnTo>
                      <a:pt x="10" y="867"/>
                    </a:lnTo>
                    <a:lnTo>
                      <a:pt x="21" y="846"/>
                    </a:lnTo>
                    <a:lnTo>
                      <a:pt x="38" y="827"/>
                    </a:lnTo>
                    <a:lnTo>
                      <a:pt x="57" y="812"/>
                    </a:lnTo>
                    <a:lnTo>
                      <a:pt x="207" y="722"/>
                    </a:lnTo>
                    <a:lnTo>
                      <a:pt x="57" y="630"/>
                    </a:lnTo>
                    <a:lnTo>
                      <a:pt x="38" y="616"/>
                    </a:lnTo>
                    <a:lnTo>
                      <a:pt x="21" y="597"/>
                    </a:lnTo>
                    <a:lnTo>
                      <a:pt x="10" y="575"/>
                    </a:lnTo>
                    <a:lnTo>
                      <a:pt x="2" y="553"/>
                    </a:lnTo>
                    <a:lnTo>
                      <a:pt x="0" y="528"/>
                    </a:lnTo>
                    <a:lnTo>
                      <a:pt x="2" y="503"/>
                    </a:lnTo>
                    <a:lnTo>
                      <a:pt x="10" y="480"/>
                    </a:lnTo>
                    <a:lnTo>
                      <a:pt x="21" y="459"/>
                    </a:lnTo>
                    <a:lnTo>
                      <a:pt x="38" y="440"/>
                    </a:lnTo>
                    <a:lnTo>
                      <a:pt x="57" y="425"/>
                    </a:lnTo>
                    <a:lnTo>
                      <a:pt x="722" y="23"/>
                    </a:lnTo>
                    <a:lnTo>
                      <a:pt x="749" y="11"/>
                    </a:lnTo>
                    <a:lnTo>
                      <a:pt x="776" y="2"/>
                    </a:lnTo>
                    <a:lnTo>
                      <a:pt x="805" y="0"/>
                    </a:lnTo>
                    <a:close/>
                  </a:path>
                </a:pathLst>
              </a:custGeom>
              <a:solidFill>
                <a:srgbClr val="3A8E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12"/>
              <p:cNvSpPr>
                <a:spLocks/>
              </p:cNvSpPr>
              <p:nvPr/>
            </p:nvSpPr>
            <p:spPr bwMode="auto">
              <a:xfrm>
                <a:off x="5977640" y="7443665"/>
                <a:ext cx="320087" cy="131346"/>
              </a:xfrm>
              <a:custGeom>
                <a:avLst/>
                <a:gdLst>
                  <a:gd name="T0" fmla="*/ 205 w 1450"/>
                  <a:gd name="T1" fmla="*/ 0 h 596"/>
                  <a:gd name="T2" fmla="*/ 642 w 1450"/>
                  <a:gd name="T3" fmla="*/ 265 h 596"/>
                  <a:gd name="T4" fmla="*/ 669 w 1450"/>
                  <a:gd name="T5" fmla="*/ 278 h 596"/>
                  <a:gd name="T6" fmla="*/ 696 w 1450"/>
                  <a:gd name="T7" fmla="*/ 286 h 596"/>
                  <a:gd name="T8" fmla="*/ 726 w 1450"/>
                  <a:gd name="T9" fmla="*/ 288 h 596"/>
                  <a:gd name="T10" fmla="*/ 754 w 1450"/>
                  <a:gd name="T11" fmla="*/ 286 h 596"/>
                  <a:gd name="T12" fmla="*/ 782 w 1450"/>
                  <a:gd name="T13" fmla="*/ 278 h 596"/>
                  <a:gd name="T14" fmla="*/ 808 w 1450"/>
                  <a:gd name="T15" fmla="*/ 265 h 596"/>
                  <a:gd name="T16" fmla="*/ 1245 w 1450"/>
                  <a:gd name="T17" fmla="*/ 0 h 596"/>
                  <a:gd name="T18" fmla="*/ 1431 w 1450"/>
                  <a:gd name="T19" fmla="*/ 112 h 596"/>
                  <a:gd name="T20" fmla="*/ 1441 w 1450"/>
                  <a:gd name="T21" fmla="*/ 122 h 596"/>
                  <a:gd name="T22" fmla="*/ 1448 w 1450"/>
                  <a:gd name="T23" fmla="*/ 134 h 596"/>
                  <a:gd name="T24" fmla="*/ 1450 w 1450"/>
                  <a:gd name="T25" fmla="*/ 147 h 596"/>
                  <a:gd name="T26" fmla="*/ 1448 w 1450"/>
                  <a:gd name="T27" fmla="*/ 161 h 596"/>
                  <a:gd name="T28" fmla="*/ 1441 w 1450"/>
                  <a:gd name="T29" fmla="*/ 172 h 596"/>
                  <a:gd name="T30" fmla="*/ 1431 w 1450"/>
                  <a:gd name="T31" fmla="*/ 181 h 596"/>
                  <a:gd name="T32" fmla="*/ 767 w 1450"/>
                  <a:gd name="T33" fmla="*/ 584 h 596"/>
                  <a:gd name="T34" fmla="*/ 747 w 1450"/>
                  <a:gd name="T35" fmla="*/ 592 h 596"/>
                  <a:gd name="T36" fmla="*/ 726 w 1450"/>
                  <a:gd name="T37" fmla="*/ 596 h 596"/>
                  <a:gd name="T38" fmla="*/ 704 w 1450"/>
                  <a:gd name="T39" fmla="*/ 592 h 596"/>
                  <a:gd name="T40" fmla="*/ 684 w 1450"/>
                  <a:gd name="T41" fmla="*/ 584 h 596"/>
                  <a:gd name="T42" fmla="*/ 19 w 1450"/>
                  <a:gd name="T43" fmla="*/ 181 h 596"/>
                  <a:gd name="T44" fmla="*/ 9 w 1450"/>
                  <a:gd name="T45" fmla="*/ 172 h 596"/>
                  <a:gd name="T46" fmla="*/ 2 w 1450"/>
                  <a:gd name="T47" fmla="*/ 161 h 596"/>
                  <a:gd name="T48" fmla="*/ 0 w 1450"/>
                  <a:gd name="T49" fmla="*/ 147 h 596"/>
                  <a:gd name="T50" fmla="*/ 2 w 1450"/>
                  <a:gd name="T51" fmla="*/ 134 h 596"/>
                  <a:gd name="T52" fmla="*/ 9 w 1450"/>
                  <a:gd name="T53" fmla="*/ 122 h 596"/>
                  <a:gd name="T54" fmla="*/ 19 w 1450"/>
                  <a:gd name="T55" fmla="*/ 112 h 596"/>
                  <a:gd name="T56" fmla="*/ 205 w 1450"/>
                  <a:gd name="T57"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50" h="596">
                    <a:moveTo>
                      <a:pt x="205" y="0"/>
                    </a:moveTo>
                    <a:lnTo>
                      <a:pt x="642" y="265"/>
                    </a:lnTo>
                    <a:lnTo>
                      <a:pt x="669" y="278"/>
                    </a:lnTo>
                    <a:lnTo>
                      <a:pt x="696" y="286"/>
                    </a:lnTo>
                    <a:lnTo>
                      <a:pt x="726" y="288"/>
                    </a:lnTo>
                    <a:lnTo>
                      <a:pt x="754" y="286"/>
                    </a:lnTo>
                    <a:lnTo>
                      <a:pt x="782" y="278"/>
                    </a:lnTo>
                    <a:lnTo>
                      <a:pt x="808" y="265"/>
                    </a:lnTo>
                    <a:lnTo>
                      <a:pt x="1245" y="0"/>
                    </a:lnTo>
                    <a:lnTo>
                      <a:pt x="1431" y="112"/>
                    </a:lnTo>
                    <a:lnTo>
                      <a:pt x="1441" y="122"/>
                    </a:lnTo>
                    <a:lnTo>
                      <a:pt x="1448" y="134"/>
                    </a:lnTo>
                    <a:lnTo>
                      <a:pt x="1450" y="147"/>
                    </a:lnTo>
                    <a:lnTo>
                      <a:pt x="1448" y="161"/>
                    </a:lnTo>
                    <a:lnTo>
                      <a:pt x="1441" y="172"/>
                    </a:lnTo>
                    <a:lnTo>
                      <a:pt x="1431" y="181"/>
                    </a:lnTo>
                    <a:lnTo>
                      <a:pt x="767" y="584"/>
                    </a:lnTo>
                    <a:lnTo>
                      <a:pt x="747" y="592"/>
                    </a:lnTo>
                    <a:lnTo>
                      <a:pt x="726" y="596"/>
                    </a:lnTo>
                    <a:lnTo>
                      <a:pt x="704" y="592"/>
                    </a:lnTo>
                    <a:lnTo>
                      <a:pt x="684" y="584"/>
                    </a:lnTo>
                    <a:lnTo>
                      <a:pt x="19" y="181"/>
                    </a:lnTo>
                    <a:lnTo>
                      <a:pt x="9" y="172"/>
                    </a:lnTo>
                    <a:lnTo>
                      <a:pt x="2" y="161"/>
                    </a:lnTo>
                    <a:lnTo>
                      <a:pt x="0" y="147"/>
                    </a:lnTo>
                    <a:lnTo>
                      <a:pt x="2" y="134"/>
                    </a:lnTo>
                    <a:lnTo>
                      <a:pt x="9" y="122"/>
                    </a:lnTo>
                    <a:lnTo>
                      <a:pt x="19" y="112"/>
                    </a:lnTo>
                    <a:lnTo>
                      <a:pt x="205"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13"/>
              <p:cNvSpPr>
                <a:spLocks/>
              </p:cNvSpPr>
              <p:nvPr/>
            </p:nvSpPr>
            <p:spPr bwMode="auto">
              <a:xfrm>
                <a:off x="5977640" y="7291348"/>
                <a:ext cx="320087" cy="197571"/>
              </a:xfrm>
              <a:custGeom>
                <a:avLst/>
                <a:gdLst>
                  <a:gd name="T0" fmla="*/ 725 w 1450"/>
                  <a:gd name="T1" fmla="*/ 0 h 895"/>
                  <a:gd name="T2" fmla="*/ 746 w 1450"/>
                  <a:gd name="T3" fmla="*/ 3 h 895"/>
                  <a:gd name="T4" fmla="*/ 766 w 1450"/>
                  <a:gd name="T5" fmla="*/ 12 h 895"/>
                  <a:gd name="T6" fmla="*/ 1431 w 1450"/>
                  <a:gd name="T7" fmla="*/ 413 h 895"/>
                  <a:gd name="T8" fmla="*/ 1441 w 1450"/>
                  <a:gd name="T9" fmla="*/ 423 h 895"/>
                  <a:gd name="T10" fmla="*/ 1448 w 1450"/>
                  <a:gd name="T11" fmla="*/ 435 h 895"/>
                  <a:gd name="T12" fmla="*/ 1450 w 1450"/>
                  <a:gd name="T13" fmla="*/ 448 h 895"/>
                  <a:gd name="T14" fmla="*/ 1448 w 1450"/>
                  <a:gd name="T15" fmla="*/ 461 h 895"/>
                  <a:gd name="T16" fmla="*/ 1441 w 1450"/>
                  <a:gd name="T17" fmla="*/ 473 h 895"/>
                  <a:gd name="T18" fmla="*/ 1431 w 1450"/>
                  <a:gd name="T19" fmla="*/ 482 h 895"/>
                  <a:gd name="T20" fmla="*/ 767 w 1450"/>
                  <a:gd name="T21" fmla="*/ 885 h 895"/>
                  <a:gd name="T22" fmla="*/ 747 w 1450"/>
                  <a:gd name="T23" fmla="*/ 893 h 895"/>
                  <a:gd name="T24" fmla="*/ 726 w 1450"/>
                  <a:gd name="T25" fmla="*/ 895 h 895"/>
                  <a:gd name="T26" fmla="*/ 704 w 1450"/>
                  <a:gd name="T27" fmla="*/ 893 h 895"/>
                  <a:gd name="T28" fmla="*/ 684 w 1450"/>
                  <a:gd name="T29" fmla="*/ 885 h 895"/>
                  <a:gd name="T30" fmla="*/ 19 w 1450"/>
                  <a:gd name="T31" fmla="*/ 482 h 895"/>
                  <a:gd name="T32" fmla="*/ 9 w 1450"/>
                  <a:gd name="T33" fmla="*/ 473 h 895"/>
                  <a:gd name="T34" fmla="*/ 2 w 1450"/>
                  <a:gd name="T35" fmla="*/ 461 h 895"/>
                  <a:gd name="T36" fmla="*/ 0 w 1450"/>
                  <a:gd name="T37" fmla="*/ 448 h 895"/>
                  <a:gd name="T38" fmla="*/ 2 w 1450"/>
                  <a:gd name="T39" fmla="*/ 435 h 895"/>
                  <a:gd name="T40" fmla="*/ 9 w 1450"/>
                  <a:gd name="T41" fmla="*/ 423 h 895"/>
                  <a:gd name="T42" fmla="*/ 19 w 1450"/>
                  <a:gd name="T43" fmla="*/ 413 h 895"/>
                  <a:gd name="T44" fmla="*/ 684 w 1450"/>
                  <a:gd name="T45" fmla="*/ 12 h 895"/>
                  <a:gd name="T46" fmla="*/ 704 w 1450"/>
                  <a:gd name="T47" fmla="*/ 3 h 895"/>
                  <a:gd name="T48" fmla="*/ 725 w 1450"/>
                  <a:gd name="T49"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0" h="895">
                    <a:moveTo>
                      <a:pt x="725" y="0"/>
                    </a:moveTo>
                    <a:lnTo>
                      <a:pt x="746" y="3"/>
                    </a:lnTo>
                    <a:lnTo>
                      <a:pt x="766" y="12"/>
                    </a:lnTo>
                    <a:lnTo>
                      <a:pt x="1431" y="413"/>
                    </a:lnTo>
                    <a:lnTo>
                      <a:pt x="1441" y="423"/>
                    </a:lnTo>
                    <a:lnTo>
                      <a:pt x="1448" y="435"/>
                    </a:lnTo>
                    <a:lnTo>
                      <a:pt x="1450" y="448"/>
                    </a:lnTo>
                    <a:lnTo>
                      <a:pt x="1448" y="461"/>
                    </a:lnTo>
                    <a:lnTo>
                      <a:pt x="1441" y="473"/>
                    </a:lnTo>
                    <a:lnTo>
                      <a:pt x="1431" y="482"/>
                    </a:lnTo>
                    <a:lnTo>
                      <a:pt x="767" y="885"/>
                    </a:lnTo>
                    <a:lnTo>
                      <a:pt x="747" y="893"/>
                    </a:lnTo>
                    <a:lnTo>
                      <a:pt x="726" y="895"/>
                    </a:lnTo>
                    <a:lnTo>
                      <a:pt x="704" y="893"/>
                    </a:lnTo>
                    <a:lnTo>
                      <a:pt x="684" y="885"/>
                    </a:lnTo>
                    <a:lnTo>
                      <a:pt x="19" y="482"/>
                    </a:lnTo>
                    <a:lnTo>
                      <a:pt x="9" y="473"/>
                    </a:lnTo>
                    <a:lnTo>
                      <a:pt x="2" y="461"/>
                    </a:lnTo>
                    <a:lnTo>
                      <a:pt x="0" y="448"/>
                    </a:lnTo>
                    <a:lnTo>
                      <a:pt x="2" y="435"/>
                    </a:lnTo>
                    <a:lnTo>
                      <a:pt x="9" y="423"/>
                    </a:lnTo>
                    <a:lnTo>
                      <a:pt x="19" y="413"/>
                    </a:lnTo>
                    <a:lnTo>
                      <a:pt x="684" y="12"/>
                    </a:lnTo>
                    <a:lnTo>
                      <a:pt x="704" y="3"/>
                    </a:lnTo>
                    <a:lnTo>
                      <a:pt x="72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14"/>
              <p:cNvSpPr>
                <a:spLocks/>
              </p:cNvSpPr>
              <p:nvPr/>
            </p:nvSpPr>
            <p:spPr bwMode="auto">
              <a:xfrm>
                <a:off x="5829738" y="7493334"/>
                <a:ext cx="354304" cy="257174"/>
              </a:xfrm>
              <a:custGeom>
                <a:avLst/>
                <a:gdLst>
                  <a:gd name="T0" fmla="*/ 1023 w 1605"/>
                  <a:gd name="T1" fmla="*/ 0 h 1164"/>
                  <a:gd name="T2" fmla="*/ 1085 w 1605"/>
                  <a:gd name="T3" fmla="*/ 15 h 1164"/>
                  <a:gd name="T4" fmla="*/ 1132 w 1605"/>
                  <a:gd name="T5" fmla="*/ 54 h 1164"/>
                  <a:gd name="T6" fmla="*/ 1160 w 1605"/>
                  <a:gd name="T7" fmla="*/ 109 h 1164"/>
                  <a:gd name="T8" fmla="*/ 1163 w 1605"/>
                  <a:gd name="T9" fmla="*/ 232 h 1164"/>
                  <a:gd name="T10" fmla="*/ 1361 w 1605"/>
                  <a:gd name="T11" fmla="*/ 432 h 1164"/>
                  <a:gd name="T12" fmla="*/ 1386 w 1605"/>
                  <a:gd name="T13" fmla="*/ 444 h 1164"/>
                  <a:gd name="T14" fmla="*/ 1440 w 1605"/>
                  <a:gd name="T15" fmla="*/ 446 h 1164"/>
                  <a:gd name="T16" fmla="*/ 1505 w 1605"/>
                  <a:gd name="T17" fmla="*/ 470 h 1164"/>
                  <a:gd name="T18" fmla="*/ 1558 w 1605"/>
                  <a:gd name="T19" fmla="*/ 514 h 1164"/>
                  <a:gd name="T20" fmla="*/ 1592 w 1605"/>
                  <a:gd name="T21" fmla="*/ 573 h 1164"/>
                  <a:gd name="T22" fmla="*/ 1605 w 1605"/>
                  <a:gd name="T23" fmla="*/ 642 h 1164"/>
                  <a:gd name="T24" fmla="*/ 1592 w 1605"/>
                  <a:gd name="T25" fmla="*/ 713 h 1164"/>
                  <a:gd name="T26" fmla="*/ 1558 w 1605"/>
                  <a:gd name="T27" fmla="*/ 772 h 1164"/>
                  <a:gd name="T28" fmla="*/ 1505 w 1605"/>
                  <a:gd name="T29" fmla="*/ 816 h 1164"/>
                  <a:gd name="T30" fmla="*/ 1440 w 1605"/>
                  <a:gd name="T31" fmla="*/ 840 h 1164"/>
                  <a:gd name="T32" fmla="*/ 1377 w 1605"/>
                  <a:gd name="T33" fmla="*/ 841 h 1164"/>
                  <a:gd name="T34" fmla="*/ 1323 w 1605"/>
                  <a:gd name="T35" fmla="*/ 826 h 1164"/>
                  <a:gd name="T36" fmla="*/ 1300 w 1605"/>
                  <a:gd name="T37" fmla="*/ 847 h 1164"/>
                  <a:gd name="T38" fmla="*/ 1083 w 1605"/>
                  <a:gd name="T39" fmla="*/ 1023 h 1164"/>
                  <a:gd name="T40" fmla="*/ 1069 w 1605"/>
                  <a:gd name="T41" fmla="*/ 1085 h 1164"/>
                  <a:gd name="T42" fmla="*/ 1031 w 1605"/>
                  <a:gd name="T43" fmla="*/ 1133 h 1164"/>
                  <a:gd name="T44" fmla="*/ 975 w 1605"/>
                  <a:gd name="T45" fmla="*/ 1160 h 1164"/>
                  <a:gd name="T46" fmla="*/ 822 w 1605"/>
                  <a:gd name="T47" fmla="*/ 1164 h 1164"/>
                  <a:gd name="T48" fmla="*/ 762 w 1605"/>
                  <a:gd name="T49" fmla="*/ 1151 h 1164"/>
                  <a:gd name="T50" fmla="*/ 715 w 1605"/>
                  <a:gd name="T51" fmla="*/ 1114 h 1164"/>
                  <a:gd name="T52" fmla="*/ 687 w 1605"/>
                  <a:gd name="T53" fmla="*/ 1060 h 1164"/>
                  <a:gd name="T54" fmla="*/ 349 w 1605"/>
                  <a:gd name="T55" fmla="*/ 932 h 1164"/>
                  <a:gd name="T56" fmla="*/ 308 w 1605"/>
                  <a:gd name="T57" fmla="*/ 956 h 1164"/>
                  <a:gd name="T58" fmla="*/ 261 w 1605"/>
                  <a:gd name="T59" fmla="*/ 964 h 1164"/>
                  <a:gd name="T60" fmla="*/ 109 w 1605"/>
                  <a:gd name="T61" fmla="*/ 960 h 1164"/>
                  <a:gd name="T62" fmla="*/ 53 w 1605"/>
                  <a:gd name="T63" fmla="*/ 933 h 1164"/>
                  <a:gd name="T64" fmla="*/ 14 w 1605"/>
                  <a:gd name="T65" fmla="*/ 885 h 1164"/>
                  <a:gd name="T66" fmla="*/ 0 w 1605"/>
                  <a:gd name="T67" fmla="*/ 823 h 1164"/>
                  <a:gd name="T68" fmla="*/ 4 w 1605"/>
                  <a:gd name="T69" fmla="*/ 671 h 1164"/>
                  <a:gd name="T70" fmla="*/ 31 w 1605"/>
                  <a:gd name="T71" fmla="*/ 615 h 1164"/>
                  <a:gd name="T72" fmla="*/ 79 w 1605"/>
                  <a:gd name="T73" fmla="*/ 577 h 1164"/>
                  <a:gd name="T74" fmla="*/ 141 w 1605"/>
                  <a:gd name="T75" fmla="*/ 563 h 1164"/>
                  <a:gd name="T76" fmla="*/ 292 w 1605"/>
                  <a:gd name="T77" fmla="*/ 566 h 1164"/>
                  <a:gd name="T78" fmla="*/ 441 w 1605"/>
                  <a:gd name="T79" fmla="*/ 521 h 1164"/>
                  <a:gd name="T80" fmla="*/ 445 w 1605"/>
                  <a:gd name="T81" fmla="*/ 470 h 1164"/>
                  <a:gd name="T82" fmla="*/ 472 w 1605"/>
                  <a:gd name="T83" fmla="*/ 415 h 1164"/>
                  <a:gd name="T84" fmla="*/ 520 w 1605"/>
                  <a:gd name="T85" fmla="*/ 377 h 1164"/>
                  <a:gd name="T86" fmla="*/ 582 w 1605"/>
                  <a:gd name="T87" fmla="*/ 363 h 1164"/>
                  <a:gd name="T88" fmla="*/ 762 w 1605"/>
                  <a:gd name="T89" fmla="*/ 246 h 1164"/>
                  <a:gd name="T90" fmla="*/ 766 w 1605"/>
                  <a:gd name="T91" fmla="*/ 109 h 1164"/>
                  <a:gd name="T92" fmla="*/ 793 w 1605"/>
                  <a:gd name="T93" fmla="*/ 54 h 1164"/>
                  <a:gd name="T94" fmla="*/ 842 w 1605"/>
                  <a:gd name="T95" fmla="*/ 15 h 1164"/>
                  <a:gd name="T96" fmla="*/ 902 w 1605"/>
                  <a:gd name="T97" fmla="*/ 0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5" h="1164">
                    <a:moveTo>
                      <a:pt x="902" y="0"/>
                    </a:moveTo>
                    <a:lnTo>
                      <a:pt x="1023" y="0"/>
                    </a:lnTo>
                    <a:lnTo>
                      <a:pt x="1055" y="5"/>
                    </a:lnTo>
                    <a:lnTo>
                      <a:pt x="1085" y="15"/>
                    </a:lnTo>
                    <a:lnTo>
                      <a:pt x="1111" y="31"/>
                    </a:lnTo>
                    <a:lnTo>
                      <a:pt x="1132" y="54"/>
                    </a:lnTo>
                    <a:lnTo>
                      <a:pt x="1149" y="80"/>
                    </a:lnTo>
                    <a:lnTo>
                      <a:pt x="1160" y="109"/>
                    </a:lnTo>
                    <a:lnTo>
                      <a:pt x="1163" y="141"/>
                    </a:lnTo>
                    <a:lnTo>
                      <a:pt x="1163" y="232"/>
                    </a:lnTo>
                    <a:lnTo>
                      <a:pt x="1350" y="418"/>
                    </a:lnTo>
                    <a:lnTo>
                      <a:pt x="1361" y="432"/>
                    </a:lnTo>
                    <a:lnTo>
                      <a:pt x="1368" y="446"/>
                    </a:lnTo>
                    <a:lnTo>
                      <a:pt x="1386" y="444"/>
                    </a:lnTo>
                    <a:lnTo>
                      <a:pt x="1404" y="442"/>
                    </a:lnTo>
                    <a:lnTo>
                      <a:pt x="1440" y="446"/>
                    </a:lnTo>
                    <a:lnTo>
                      <a:pt x="1474" y="454"/>
                    </a:lnTo>
                    <a:lnTo>
                      <a:pt x="1505" y="470"/>
                    </a:lnTo>
                    <a:lnTo>
                      <a:pt x="1534" y="490"/>
                    </a:lnTo>
                    <a:lnTo>
                      <a:pt x="1558" y="514"/>
                    </a:lnTo>
                    <a:lnTo>
                      <a:pt x="1578" y="541"/>
                    </a:lnTo>
                    <a:lnTo>
                      <a:pt x="1592" y="573"/>
                    </a:lnTo>
                    <a:lnTo>
                      <a:pt x="1602" y="607"/>
                    </a:lnTo>
                    <a:lnTo>
                      <a:pt x="1605" y="642"/>
                    </a:lnTo>
                    <a:lnTo>
                      <a:pt x="1602" y="678"/>
                    </a:lnTo>
                    <a:lnTo>
                      <a:pt x="1592" y="713"/>
                    </a:lnTo>
                    <a:lnTo>
                      <a:pt x="1578" y="744"/>
                    </a:lnTo>
                    <a:lnTo>
                      <a:pt x="1558" y="772"/>
                    </a:lnTo>
                    <a:lnTo>
                      <a:pt x="1534" y="796"/>
                    </a:lnTo>
                    <a:lnTo>
                      <a:pt x="1505" y="816"/>
                    </a:lnTo>
                    <a:lnTo>
                      <a:pt x="1474" y="831"/>
                    </a:lnTo>
                    <a:lnTo>
                      <a:pt x="1440" y="840"/>
                    </a:lnTo>
                    <a:lnTo>
                      <a:pt x="1404" y="844"/>
                    </a:lnTo>
                    <a:lnTo>
                      <a:pt x="1377" y="841"/>
                    </a:lnTo>
                    <a:lnTo>
                      <a:pt x="1349" y="835"/>
                    </a:lnTo>
                    <a:lnTo>
                      <a:pt x="1323" y="826"/>
                    </a:lnTo>
                    <a:lnTo>
                      <a:pt x="1313" y="838"/>
                    </a:lnTo>
                    <a:lnTo>
                      <a:pt x="1300" y="847"/>
                    </a:lnTo>
                    <a:lnTo>
                      <a:pt x="1083" y="982"/>
                    </a:lnTo>
                    <a:lnTo>
                      <a:pt x="1083" y="1023"/>
                    </a:lnTo>
                    <a:lnTo>
                      <a:pt x="1080" y="1056"/>
                    </a:lnTo>
                    <a:lnTo>
                      <a:pt x="1069" y="1085"/>
                    </a:lnTo>
                    <a:lnTo>
                      <a:pt x="1052" y="1112"/>
                    </a:lnTo>
                    <a:lnTo>
                      <a:pt x="1031" y="1133"/>
                    </a:lnTo>
                    <a:lnTo>
                      <a:pt x="1005" y="1150"/>
                    </a:lnTo>
                    <a:lnTo>
                      <a:pt x="975" y="1160"/>
                    </a:lnTo>
                    <a:lnTo>
                      <a:pt x="943" y="1164"/>
                    </a:lnTo>
                    <a:lnTo>
                      <a:pt x="822" y="1164"/>
                    </a:lnTo>
                    <a:lnTo>
                      <a:pt x="791" y="1160"/>
                    </a:lnTo>
                    <a:lnTo>
                      <a:pt x="762" y="1151"/>
                    </a:lnTo>
                    <a:lnTo>
                      <a:pt x="737" y="1134"/>
                    </a:lnTo>
                    <a:lnTo>
                      <a:pt x="715" y="1114"/>
                    </a:lnTo>
                    <a:lnTo>
                      <a:pt x="698" y="1089"/>
                    </a:lnTo>
                    <a:lnTo>
                      <a:pt x="687" y="1060"/>
                    </a:lnTo>
                    <a:lnTo>
                      <a:pt x="682" y="1029"/>
                    </a:lnTo>
                    <a:lnTo>
                      <a:pt x="349" y="932"/>
                    </a:lnTo>
                    <a:lnTo>
                      <a:pt x="329" y="945"/>
                    </a:lnTo>
                    <a:lnTo>
                      <a:pt x="308" y="956"/>
                    </a:lnTo>
                    <a:lnTo>
                      <a:pt x="285" y="962"/>
                    </a:lnTo>
                    <a:lnTo>
                      <a:pt x="261" y="964"/>
                    </a:lnTo>
                    <a:lnTo>
                      <a:pt x="141" y="964"/>
                    </a:lnTo>
                    <a:lnTo>
                      <a:pt x="109" y="960"/>
                    </a:lnTo>
                    <a:lnTo>
                      <a:pt x="79" y="950"/>
                    </a:lnTo>
                    <a:lnTo>
                      <a:pt x="53" y="933"/>
                    </a:lnTo>
                    <a:lnTo>
                      <a:pt x="31" y="910"/>
                    </a:lnTo>
                    <a:lnTo>
                      <a:pt x="14" y="885"/>
                    </a:lnTo>
                    <a:lnTo>
                      <a:pt x="4" y="856"/>
                    </a:lnTo>
                    <a:lnTo>
                      <a:pt x="0" y="823"/>
                    </a:lnTo>
                    <a:lnTo>
                      <a:pt x="0" y="703"/>
                    </a:lnTo>
                    <a:lnTo>
                      <a:pt x="4" y="671"/>
                    </a:lnTo>
                    <a:lnTo>
                      <a:pt x="14" y="641"/>
                    </a:lnTo>
                    <a:lnTo>
                      <a:pt x="31" y="615"/>
                    </a:lnTo>
                    <a:lnTo>
                      <a:pt x="53" y="594"/>
                    </a:lnTo>
                    <a:lnTo>
                      <a:pt x="79" y="577"/>
                    </a:lnTo>
                    <a:lnTo>
                      <a:pt x="109" y="566"/>
                    </a:lnTo>
                    <a:lnTo>
                      <a:pt x="141" y="563"/>
                    </a:lnTo>
                    <a:lnTo>
                      <a:pt x="261" y="563"/>
                    </a:lnTo>
                    <a:lnTo>
                      <a:pt x="292" y="566"/>
                    </a:lnTo>
                    <a:lnTo>
                      <a:pt x="321" y="576"/>
                    </a:lnTo>
                    <a:lnTo>
                      <a:pt x="441" y="521"/>
                    </a:lnTo>
                    <a:lnTo>
                      <a:pt x="441" y="502"/>
                    </a:lnTo>
                    <a:lnTo>
                      <a:pt x="445" y="470"/>
                    </a:lnTo>
                    <a:lnTo>
                      <a:pt x="455" y="441"/>
                    </a:lnTo>
                    <a:lnTo>
                      <a:pt x="472" y="415"/>
                    </a:lnTo>
                    <a:lnTo>
                      <a:pt x="493" y="392"/>
                    </a:lnTo>
                    <a:lnTo>
                      <a:pt x="520" y="377"/>
                    </a:lnTo>
                    <a:lnTo>
                      <a:pt x="550" y="366"/>
                    </a:lnTo>
                    <a:lnTo>
                      <a:pt x="582" y="363"/>
                    </a:lnTo>
                    <a:lnTo>
                      <a:pt x="659" y="363"/>
                    </a:lnTo>
                    <a:lnTo>
                      <a:pt x="762" y="246"/>
                    </a:lnTo>
                    <a:lnTo>
                      <a:pt x="762" y="141"/>
                    </a:lnTo>
                    <a:lnTo>
                      <a:pt x="766" y="109"/>
                    </a:lnTo>
                    <a:lnTo>
                      <a:pt x="776" y="80"/>
                    </a:lnTo>
                    <a:lnTo>
                      <a:pt x="793" y="54"/>
                    </a:lnTo>
                    <a:lnTo>
                      <a:pt x="815" y="31"/>
                    </a:lnTo>
                    <a:lnTo>
                      <a:pt x="842" y="15"/>
                    </a:lnTo>
                    <a:lnTo>
                      <a:pt x="870" y="5"/>
                    </a:lnTo>
                    <a:lnTo>
                      <a:pt x="902" y="0"/>
                    </a:lnTo>
                    <a:close/>
                  </a:path>
                </a:pathLst>
              </a:custGeom>
              <a:solidFill>
                <a:srgbClr val="3A8E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15"/>
              <p:cNvSpPr>
                <a:spLocks/>
              </p:cNvSpPr>
              <p:nvPr/>
            </p:nvSpPr>
            <p:spPr bwMode="auto">
              <a:xfrm>
                <a:off x="5847398" y="7510994"/>
                <a:ext cx="268211" cy="221854"/>
              </a:xfrm>
              <a:custGeom>
                <a:avLst/>
                <a:gdLst>
                  <a:gd name="T0" fmla="*/ 943 w 1214"/>
                  <a:gd name="T1" fmla="*/ 0 h 1003"/>
                  <a:gd name="T2" fmla="*/ 978 w 1214"/>
                  <a:gd name="T3" fmla="*/ 12 h 1003"/>
                  <a:gd name="T4" fmla="*/ 1000 w 1214"/>
                  <a:gd name="T5" fmla="*/ 41 h 1003"/>
                  <a:gd name="T6" fmla="*/ 1003 w 1214"/>
                  <a:gd name="T7" fmla="*/ 180 h 1003"/>
                  <a:gd name="T8" fmla="*/ 1214 w 1214"/>
                  <a:gd name="T9" fmla="*/ 395 h 1003"/>
                  <a:gd name="T10" fmla="*/ 1174 w 1214"/>
                  <a:gd name="T11" fmla="*/ 430 h 1003"/>
                  <a:gd name="T12" fmla="*/ 946 w 1214"/>
                  <a:gd name="T13" fmla="*/ 241 h 1003"/>
                  <a:gd name="T14" fmla="*/ 829 w 1214"/>
                  <a:gd name="T15" fmla="*/ 241 h 1003"/>
                  <a:gd name="T16" fmla="*/ 682 w 1214"/>
                  <a:gd name="T17" fmla="*/ 415 h 1003"/>
                  <a:gd name="T18" fmla="*/ 682 w 1214"/>
                  <a:gd name="T19" fmla="*/ 454 h 1003"/>
                  <a:gd name="T20" fmla="*/ 1126 w 1214"/>
                  <a:gd name="T21" fmla="*/ 530 h 1003"/>
                  <a:gd name="T22" fmla="*/ 1124 w 1214"/>
                  <a:gd name="T23" fmla="*/ 571 h 1003"/>
                  <a:gd name="T24" fmla="*/ 682 w 1214"/>
                  <a:gd name="T25" fmla="*/ 534 h 1003"/>
                  <a:gd name="T26" fmla="*/ 679 w 1214"/>
                  <a:gd name="T27" fmla="*/ 560 h 1003"/>
                  <a:gd name="T28" fmla="*/ 658 w 1214"/>
                  <a:gd name="T29" fmla="*/ 590 h 1003"/>
                  <a:gd name="T30" fmla="*/ 622 w 1214"/>
                  <a:gd name="T31" fmla="*/ 602 h 1003"/>
                  <a:gd name="T32" fmla="*/ 481 w 1214"/>
                  <a:gd name="T33" fmla="*/ 598 h 1003"/>
                  <a:gd name="T34" fmla="*/ 452 w 1214"/>
                  <a:gd name="T35" fmla="*/ 576 h 1003"/>
                  <a:gd name="T36" fmla="*/ 241 w 1214"/>
                  <a:gd name="T37" fmla="*/ 676 h 1003"/>
                  <a:gd name="T38" fmla="*/ 692 w 1214"/>
                  <a:gd name="T39" fmla="*/ 789 h 1003"/>
                  <a:gd name="T40" fmla="*/ 723 w 1214"/>
                  <a:gd name="T41" fmla="*/ 765 h 1003"/>
                  <a:gd name="T42" fmla="*/ 863 w 1214"/>
                  <a:gd name="T43" fmla="*/ 763 h 1003"/>
                  <a:gd name="T44" fmla="*/ 889 w 1214"/>
                  <a:gd name="T45" fmla="*/ 769 h 1003"/>
                  <a:gd name="T46" fmla="*/ 1137 w 1214"/>
                  <a:gd name="T47" fmla="*/ 630 h 1003"/>
                  <a:gd name="T48" fmla="*/ 1162 w 1214"/>
                  <a:gd name="T49" fmla="*/ 678 h 1003"/>
                  <a:gd name="T50" fmla="*/ 924 w 1214"/>
                  <a:gd name="T51" fmla="*/ 856 h 1003"/>
                  <a:gd name="T52" fmla="*/ 920 w 1214"/>
                  <a:gd name="T53" fmla="*/ 962 h 1003"/>
                  <a:gd name="T54" fmla="*/ 899 w 1214"/>
                  <a:gd name="T55" fmla="*/ 991 h 1003"/>
                  <a:gd name="T56" fmla="*/ 863 w 1214"/>
                  <a:gd name="T57" fmla="*/ 1003 h 1003"/>
                  <a:gd name="T58" fmla="*/ 723 w 1214"/>
                  <a:gd name="T59" fmla="*/ 1000 h 1003"/>
                  <a:gd name="T60" fmla="*/ 694 w 1214"/>
                  <a:gd name="T61" fmla="*/ 978 h 1003"/>
                  <a:gd name="T62" fmla="*/ 682 w 1214"/>
                  <a:gd name="T63" fmla="*/ 942 h 1003"/>
                  <a:gd name="T64" fmla="*/ 238 w 1214"/>
                  <a:gd name="T65" fmla="*/ 758 h 1003"/>
                  <a:gd name="T66" fmla="*/ 217 w 1214"/>
                  <a:gd name="T67" fmla="*/ 790 h 1003"/>
                  <a:gd name="T68" fmla="*/ 181 w 1214"/>
                  <a:gd name="T69" fmla="*/ 802 h 1003"/>
                  <a:gd name="T70" fmla="*/ 42 w 1214"/>
                  <a:gd name="T71" fmla="*/ 800 h 1003"/>
                  <a:gd name="T72" fmla="*/ 12 w 1214"/>
                  <a:gd name="T73" fmla="*/ 778 h 1003"/>
                  <a:gd name="T74" fmla="*/ 0 w 1214"/>
                  <a:gd name="T75" fmla="*/ 742 h 1003"/>
                  <a:gd name="T76" fmla="*/ 3 w 1214"/>
                  <a:gd name="T77" fmla="*/ 603 h 1003"/>
                  <a:gd name="T78" fmla="*/ 25 w 1214"/>
                  <a:gd name="T79" fmla="*/ 573 h 1003"/>
                  <a:gd name="T80" fmla="*/ 61 w 1214"/>
                  <a:gd name="T81" fmla="*/ 561 h 1003"/>
                  <a:gd name="T82" fmla="*/ 200 w 1214"/>
                  <a:gd name="T83" fmla="*/ 565 h 1003"/>
                  <a:gd name="T84" fmla="*/ 230 w 1214"/>
                  <a:gd name="T85" fmla="*/ 588 h 1003"/>
                  <a:gd name="T86" fmla="*/ 441 w 1214"/>
                  <a:gd name="T87" fmla="*/ 421 h 1003"/>
                  <a:gd name="T88" fmla="*/ 453 w 1214"/>
                  <a:gd name="T89" fmla="*/ 386 h 1003"/>
                  <a:gd name="T90" fmla="*/ 483 w 1214"/>
                  <a:gd name="T91" fmla="*/ 364 h 1003"/>
                  <a:gd name="T92" fmla="*/ 615 w 1214"/>
                  <a:gd name="T93" fmla="*/ 361 h 1003"/>
                  <a:gd name="T94" fmla="*/ 763 w 1214"/>
                  <a:gd name="T95" fmla="*/ 187 h 1003"/>
                  <a:gd name="T96" fmla="*/ 763 w 1214"/>
                  <a:gd name="T97" fmla="*/ 60 h 1003"/>
                  <a:gd name="T98" fmla="*/ 775 w 1214"/>
                  <a:gd name="T99" fmla="*/ 24 h 1003"/>
                  <a:gd name="T100" fmla="*/ 803 w 1214"/>
                  <a:gd name="T101" fmla="*/ 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14" h="1003">
                    <a:moveTo>
                      <a:pt x="822" y="0"/>
                    </a:moveTo>
                    <a:lnTo>
                      <a:pt x="943" y="0"/>
                    </a:lnTo>
                    <a:lnTo>
                      <a:pt x="962" y="3"/>
                    </a:lnTo>
                    <a:lnTo>
                      <a:pt x="978" y="12"/>
                    </a:lnTo>
                    <a:lnTo>
                      <a:pt x="992" y="24"/>
                    </a:lnTo>
                    <a:lnTo>
                      <a:pt x="1000" y="41"/>
                    </a:lnTo>
                    <a:lnTo>
                      <a:pt x="1003" y="60"/>
                    </a:lnTo>
                    <a:lnTo>
                      <a:pt x="1003" y="180"/>
                    </a:lnTo>
                    <a:lnTo>
                      <a:pt x="1003" y="184"/>
                    </a:lnTo>
                    <a:lnTo>
                      <a:pt x="1214" y="395"/>
                    </a:lnTo>
                    <a:lnTo>
                      <a:pt x="1193" y="411"/>
                    </a:lnTo>
                    <a:lnTo>
                      <a:pt x="1174" y="430"/>
                    </a:lnTo>
                    <a:lnTo>
                      <a:pt x="1157" y="452"/>
                    </a:lnTo>
                    <a:lnTo>
                      <a:pt x="946" y="241"/>
                    </a:lnTo>
                    <a:lnTo>
                      <a:pt x="943" y="241"/>
                    </a:lnTo>
                    <a:lnTo>
                      <a:pt x="829" y="241"/>
                    </a:lnTo>
                    <a:lnTo>
                      <a:pt x="680" y="408"/>
                    </a:lnTo>
                    <a:lnTo>
                      <a:pt x="682" y="415"/>
                    </a:lnTo>
                    <a:lnTo>
                      <a:pt x="682" y="421"/>
                    </a:lnTo>
                    <a:lnTo>
                      <a:pt x="682" y="454"/>
                    </a:lnTo>
                    <a:lnTo>
                      <a:pt x="1135" y="502"/>
                    </a:lnTo>
                    <a:lnTo>
                      <a:pt x="1126" y="530"/>
                    </a:lnTo>
                    <a:lnTo>
                      <a:pt x="1124" y="561"/>
                    </a:lnTo>
                    <a:lnTo>
                      <a:pt x="1124" y="571"/>
                    </a:lnTo>
                    <a:lnTo>
                      <a:pt x="1126" y="582"/>
                    </a:lnTo>
                    <a:lnTo>
                      <a:pt x="682" y="534"/>
                    </a:lnTo>
                    <a:lnTo>
                      <a:pt x="682" y="541"/>
                    </a:lnTo>
                    <a:lnTo>
                      <a:pt x="679" y="560"/>
                    </a:lnTo>
                    <a:lnTo>
                      <a:pt x="671" y="577"/>
                    </a:lnTo>
                    <a:lnTo>
                      <a:pt x="658" y="590"/>
                    </a:lnTo>
                    <a:lnTo>
                      <a:pt x="641" y="598"/>
                    </a:lnTo>
                    <a:lnTo>
                      <a:pt x="622" y="602"/>
                    </a:lnTo>
                    <a:lnTo>
                      <a:pt x="502" y="602"/>
                    </a:lnTo>
                    <a:lnTo>
                      <a:pt x="481" y="598"/>
                    </a:lnTo>
                    <a:lnTo>
                      <a:pt x="465" y="589"/>
                    </a:lnTo>
                    <a:lnTo>
                      <a:pt x="452" y="576"/>
                    </a:lnTo>
                    <a:lnTo>
                      <a:pt x="241" y="671"/>
                    </a:lnTo>
                    <a:lnTo>
                      <a:pt x="241" y="676"/>
                    </a:lnTo>
                    <a:lnTo>
                      <a:pt x="685" y="806"/>
                    </a:lnTo>
                    <a:lnTo>
                      <a:pt x="692" y="789"/>
                    </a:lnTo>
                    <a:lnTo>
                      <a:pt x="705" y="775"/>
                    </a:lnTo>
                    <a:lnTo>
                      <a:pt x="723" y="765"/>
                    </a:lnTo>
                    <a:lnTo>
                      <a:pt x="742" y="763"/>
                    </a:lnTo>
                    <a:lnTo>
                      <a:pt x="863" y="763"/>
                    </a:lnTo>
                    <a:lnTo>
                      <a:pt x="876" y="764"/>
                    </a:lnTo>
                    <a:lnTo>
                      <a:pt x="889" y="769"/>
                    </a:lnTo>
                    <a:lnTo>
                      <a:pt x="900" y="776"/>
                    </a:lnTo>
                    <a:lnTo>
                      <a:pt x="1137" y="630"/>
                    </a:lnTo>
                    <a:lnTo>
                      <a:pt x="1148" y="655"/>
                    </a:lnTo>
                    <a:lnTo>
                      <a:pt x="1162" y="678"/>
                    </a:lnTo>
                    <a:lnTo>
                      <a:pt x="1179" y="698"/>
                    </a:lnTo>
                    <a:lnTo>
                      <a:pt x="924" y="856"/>
                    </a:lnTo>
                    <a:lnTo>
                      <a:pt x="924" y="942"/>
                    </a:lnTo>
                    <a:lnTo>
                      <a:pt x="920" y="962"/>
                    </a:lnTo>
                    <a:lnTo>
                      <a:pt x="912" y="978"/>
                    </a:lnTo>
                    <a:lnTo>
                      <a:pt x="899" y="991"/>
                    </a:lnTo>
                    <a:lnTo>
                      <a:pt x="882" y="1000"/>
                    </a:lnTo>
                    <a:lnTo>
                      <a:pt x="863" y="1003"/>
                    </a:lnTo>
                    <a:lnTo>
                      <a:pt x="742" y="1003"/>
                    </a:lnTo>
                    <a:lnTo>
                      <a:pt x="723" y="1000"/>
                    </a:lnTo>
                    <a:lnTo>
                      <a:pt x="707" y="991"/>
                    </a:lnTo>
                    <a:lnTo>
                      <a:pt x="694" y="978"/>
                    </a:lnTo>
                    <a:lnTo>
                      <a:pt x="685" y="962"/>
                    </a:lnTo>
                    <a:lnTo>
                      <a:pt x="682" y="942"/>
                    </a:lnTo>
                    <a:lnTo>
                      <a:pt x="682" y="889"/>
                    </a:lnTo>
                    <a:lnTo>
                      <a:pt x="238" y="758"/>
                    </a:lnTo>
                    <a:lnTo>
                      <a:pt x="230" y="776"/>
                    </a:lnTo>
                    <a:lnTo>
                      <a:pt x="217" y="790"/>
                    </a:lnTo>
                    <a:lnTo>
                      <a:pt x="200" y="800"/>
                    </a:lnTo>
                    <a:lnTo>
                      <a:pt x="181" y="802"/>
                    </a:lnTo>
                    <a:lnTo>
                      <a:pt x="61" y="802"/>
                    </a:lnTo>
                    <a:lnTo>
                      <a:pt x="42" y="800"/>
                    </a:lnTo>
                    <a:lnTo>
                      <a:pt x="25" y="791"/>
                    </a:lnTo>
                    <a:lnTo>
                      <a:pt x="12" y="778"/>
                    </a:lnTo>
                    <a:lnTo>
                      <a:pt x="3" y="761"/>
                    </a:lnTo>
                    <a:lnTo>
                      <a:pt x="0" y="742"/>
                    </a:lnTo>
                    <a:lnTo>
                      <a:pt x="0" y="622"/>
                    </a:lnTo>
                    <a:lnTo>
                      <a:pt x="3" y="603"/>
                    </a:lnTo>
                    <a:lnTo>
                      <a:pt x="12" y="586"/>
                    </a:lnTo>
                    <a:lnTo>
                      <a:pt x="25" y="573"/>
                    </a:lnTo>
                    <a:lnTo>
                      <a:pt x="42" y="565"/>
                    </a:lnTo>
                    <a:lnTo>
                      <a:pt x="61" y="561"/>
                    </a:lnTo>
                    <a:lnTo>
                      <a:pt x="181" y="561"/>
                    </a:lnTo>
                    <a:lnTo>
                      <a:pt x="200" y="565"/>
                    </a:lnTo>
                    <a:lnTo>
                      <a:pt x="217" y="574"/>
                    </a:lnTo>
                    <a:lnTo>
                      <a:pt x="230" y="588"/>
                    </a:lnTo>
                    <a:lnTo>
                      <a:pt x="441" y="492"/>
                    </a:lnTo>
                    <a:lnTo>
                      <a:pt x="441" y="421"/>
                    </a:lnTo>
                    <a:lnTo>
                      <a:pt x="444" y="402"/>
                    </a:lnTo>
                    <a:lnTo>
                      <a:pt x="453" y="386"/>
                    </a:lnTo>
                    <a:lnTo>
                      <a:pt x="466" y="373"/>
                    </a:lnTo>
                    <a:lnTo>
                      <a:pt x="483" y="364"/>
                    </a:lnTo>
                    <a:lnTo>
                      <a:pt x="502" y="361"/>
                    </a:lnTo>
                    <a:lnTo>
                      <a:pt x="615" y="361"/>
                    </a:lnTo>
                    <a:lnTo>
                      <a:pt x="764" y="193"/>
                    </a:lnTo>
                    <a:lnTo>
                      <a:pt x="763" y="187"/>
                    </a:lnTo>
                    <a:lnTo>
                      <a:pt x="763" y="180"/>
                    </a:lnTo>
                    <a:lnTo>
                      <a:pt x="763" y="60"/>
                    </a:lnTo>
                    <a:lnTo>
                      <a:pt x="765" y="41"/>
                    </a:lnTo>
                    <a:lnTo>
                      <a:pt x="775" y="24"/>
                    </a:lnTo>
                    <a:lnTo>
                      <a:pt x="787" y="12"/>
                    </a:lnTo>
                    <a:lnTo>
                      <a:pt x="803" y="3"/>
                    </a:lnTo>
                    <a:lnTo>
                      <a:pt x="822"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16"/>
              <p:cNvSpPr>
                <a:spLocks/>
              </p:cNvSpPr>
              <p:nvPr/>
            </p:nvSpPr>
            <p:spPr bwMode="auto">
              <a:xfrm>
                <a:off x="6113401" y="7609227"/>
                <a:ext cx="52980" cy="52980"/>
              </a:xfrm>
              <a:custGeom>
                <a:avLst/>
                <a:gdLst>
                  <a:gd name="T0" fmla="*/ 120 w 240"/>
                  <a:gd name="T1" fmla="*/ 0 h 241"/>
                  <a:gd name="T2" fmla="*/ 147 w 240"/>
                  <a:gd name="T3" fmla="*/ 4 h 241"/>
                  <a:gd name="T4" fmla="*/ 174 w 240"/>
                  <a:gd name="T5" fmla="*/ 12 h 241"/>
                  <a:gd name="T6" fmla="*/ 195 w 240"/>
                  <a:gd name="T7" fmla="*/ 26 h 241"/>
                  <a:gd name="T8" fmla="*/ 214 w 240"/>
                  <a:gd name="T9" fmla="*/ 45 h 241"/>
                  <a:gd name="T10" fmla="*/ 229 w 240"/>
                  <a:gd name="T11" fmla="*/ 68 h 241"/>
                  <a:gd name="T12" fmla="*/ 238 w 240"/>
                  <a:gd name="T13" fmla="*/ 93 h 241"/>
                  <a:gd name="T14" fmla="*/ 240 w 240"/>
                  <a:gd name="T15" fmla="*/ 120 h 241"/>
                  <a:gd name="T16" fmla="*/ 238 w 240"/>
                  <a:gd name="T17" fmla="*/ 148 h 241"/>
                  <a:gd name="T18" fmla="*/ 229 w 240"/>
                  <a:gd name="T19" fmla="*/ 174 h 241"/>
                  <a:gd name="T20" fmla="*/ 214 w 240"/>
                  <a:gd name="T21" fmla="*/ 195 h 241"/>
                  <a:gd name="T22" fmla="*/ 195 w 240"/>
                  <a:gd name="T23" fmla="*/ 214 h 241"/>
                  <a:gd name="T24" fmla="*/ 174 w 240"/>
                  <a:gd name="T25" fmla="*/ 229 h 241"/>
                  <a:gd name="T26" fmla="*/ 147 w 240"/>
                  <a:gd name="T27" fmla="*/ 238 h 241"/>
                  <a:gd name="T28" fmla="*/ 120 w 240"/>
                  <a:gd name="T29" fmla="*/ 241 h 241"/>
                  <a:gd name="T30" fmla="*/ 93 w 240"/>
                  <a:gd name="T31" fmla="*/ 238 h 241"/>
                  <a:gd name="T32" fmla="*/ 68 w 240"/>
                  <a:gd name="T33" fmla="*/ 229 h 241"/>
                  <a:gd name="T34" fmla="*/ 45 w 240"/>
                  <a:gd name="T35" fmla="*/ 214 h 241"/>
                  <a:gd name="T36" fmla="*/ 26 w 240"/>
                  <a:gd name="T37" fmla="*/ 195 h 241"/>
                  <a:gd name="T38" fmla="*/ 12 w 240"/>
                  <a:gd name="T39" fmla="*/ 174 h 241"/>
                  <a:gd name="T40" fmla="*/ 3 w 240"/>
                  <a:gd name="T41" fmla="*/ 148 h 241"/>
                  <a:gd name="T42" fmla="*/ 0 w 240"/>
                  <a:gd name="T43" fmla="*/ 120 h 241"/>
                  <a:gd name="T44" fmla="*/ 3 w 240"/>
                  <a:gd name="T45" fmla="*/ 93 h 241"/>
                  <a:gd name="T46" fmla="*/ 12 w 240"/>
                  <a:gd name="T47" fmla="*/ 68 h 241"/>
                  <a:gd name="T48" fmla="*/ 26 w 240"/>
                  <a:gd name="T49" fmla="*/ 45 h 241"/>
                  <a:gd name="T50" fmla="*/ 45 w 240"/>
                  <a:gd name="T51" fmla="*/ 26 h 241"/>
                  <a:gd name="T52" fmla="*/ 68 w 240"/>
                  <a:gd name="T53" fmla="*/ 12 h 241"/>
                  <a:gd name="T54" fmla="*/ 93 w 240"/>
                  <a:gd name="T55" fmla="*/ 4 h 241"/>
                  <a:gd name="T56" fmla="*/ 120 w 240"/>
                  <a:gd name="T5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241">
                    <a:moveTo>
                      <a:pt x="120" y="0"/>
                    </a:moveTo>
                    <a:lnTo>
                      <a:pt x="147" y="4"/>
                    </a:lnTo>
                    <a:lnTo>
                      <a:pt x="174" y="12"/>
                    </a:lnTo>
                    <a:lnTo>
                      <a:pt x="195" y="26"/>
                    </a:lnTo>
                    <a:lnTo>
                      <a:pt x="214" y="45"/>
                    </a:lnTo>
                    <a:lnTo>
                      <a:pt x="229" y="68"/>
                    </a:lnTo>
                    <a:lnTo>
                      <a:pt x="238" y="93"/>
                    </a:lnTo>
                    <a:lnTo>
                      <a:pt x="240" y="120"/>
                    </a:lnTo>
                    <a:lnTo>
                      <a:pt x="238" y="148"/>
                    </a:lnTo>
                    <a:lnTo>
                      <a:pt x="229" y="174"/>
                    </a:lnTo>
                    <a:lnTo>
                      <a:pt x="214" y="195"/>
                    </a:lnTo>
                    <a:lnTo>
                      <a:pt x="195" y="214"/>
                    </a:lnTo>
                    <a:lnTo>
                      <a:pt x="174" y="229"/>
                    </a:lnTo>
                    <a:lnTo>
                      <a:pt x="147" y="238"/>
                    </a:lnTo>
                    <a:lnTo>
                      <a:pt x="120" y="241"/>
                    </a:lnTo>
                    <a:lnTo>
                      <a:pt x="93" y="238"/>
                    </a:lnTo>
                    <a:lnTo>
                      <a:pt x="68" y="229"/>
                    </a:lnTo>
                    <a:lnTo>
                      <a:pt x="45" y="214"/>
                    </a:lnTo>
                    <a:lnTo>
                      <a:pt x="26" y="195"/>
                    </a:lnTo>
                    <a:lnTo>
                      <a:pt x="12" y="174"/>
                    </a:lnTo>
                    <a:lnTo>
                      <a:pt x="3" y="148"/>
                    </a:lnTo>
                    <a:lnTo>
                      <a:pt x="0" y="120"/>
                    </a:lnTo>
                    <a:lnTo>
                      <a:pt x="3" y="93"/>
                    </a:lnTo>
                    <a:lnTo>
                      <a:pt x="12" y="68"/>
                    </a:lnTo>
                    <a:lnTo>
                      <a:pt x="26" y="45"/>
                    </a:lnTo>
                    <a:lnTo>
                      <a:pt x="45" y="26"/>
                    </a:lnTo>
                    <a:lnTo>
                      <a:pt x="68" y="12"/>
                    </a:lnTo>
                    <a:lnTo>
                      <a:pt x="93" y="4"/>
                    </a:lnTo>
                    <a:lnTo>
                      <a:pt x="120" y="0"/>
                    </a:lnTo>
                    <a:close/>
                  </a:path>
                </a:pathLst>
              </a:custGeom>
              <a:solidFill>
                <a:srgbClr val="FFC85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68" name="Text Placeholder 7"/>
          <p:cNvSpPr>
            <a:spLocks noGrp="1"/>
          </p:cNvSpPr>
          <p:nvPr>
            <p:ph type="body" sz="quarter" idx="14"/>
          </p:nvPr>
        </p:nvSpPr>
        <p:spPr>
          <a:xfrm>
            <a:off x="1315741" y="6372815"/>
            <a:ext cx="10826495" cy="369332"/>
          </a:xfrm>
        </p:spPr>
        <p:txBody>
          <a:bodyPr/>
          <a:lstStyle/>
          <a:p>
            <a:r>
              <a:rPr lang="en-US" sz="1800" b="1" dirty="0">
                <a:solidFill>
                  <a:schemeClr val="bg1"/>
                </a:solidFill>
              </a:rPr>
              <a:t>. . . </a:t>
            </a:r>
            <a:r>
              <a:rPr lang="lt-LT" sz="1800" b="1" dirty="0" smtClean="0">
                <a:solidFill>
                  <a:schemeClr val="bg1"/>
                </a:solidFill>
              </a:rPr>
              <a:t>Suprasti, įspėti, veikti</a:t>
            </a:r>
            <a:endParaRPr lang="en-US" sz="1800" b="1" dirty="0">
              <a:solidFill>
                <a:schemeClr val="bg1"/>
              </a:solidFill>
            </a:endParaRPr>
          </a:p>
        </p:txBody>
      </p:sp>
      <p:sp>
        <p:nvSpPr>
          <p:cNvPr id="142" name="Title 1"/>
          <p:cNvSpPr>
            <a:spLocks noGrp="1"/>
          </p:cNvSpPr>
          <p:nvPr>
            <p:ph type="title"/>
          </p:nvPr>
        </p:nvSpPr>
        <p:spPr>
          <a:xfrm>
            <a:off x="406783" y="273213"/>
            <a:ext cx="10826496" cy="415498"/>
          </a:xfrm>
        </p:spPr>
        <p:txBody>
          <a:bodyPr/>
          <a:lstStyle/>
          <a:p>
            <a:r>
              <a:rPr lang="lt-LT" sz="3000" b="0" dirty="0" smtClean="0"/>
              <a:t>...nes GIS leidžia integruoti</a:t>
            </a:r>
            <a:endParaRPr lang="lt-LT" sz="3000" b="0" dirty="0"/>
          </a:p>
        </p:txBody>
      </p:sp>
    </p:spTree>
    <p:extLst>
      <p:ext uri="{BB962C8B-B14F-4D97-AF65-F5344CB8AC3E}">
        <p14:creationId xmlns:p14="http://schemas.microsoft.com/office/powerpoint/2010/main" xmlns="" val="3857346445"/>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62928" y="1139897"/>
            <a:ext cx="8920793" cy="5438420"/>
            <a:chOff x="1705828" y="1368497"/>
            <a:chExt cx="8920793" cy="5438420"/>
          </a:xfrm>
        </p:grpSpPr>
        <p:sp>
          <p:nvSpPr>
            <p:cNvPr id="8" name="TextBox 7"/>
            <p:cNvSpPr txBox="1"/>
            <p:nvPr/>
          </p:nvSpPr>
          <p:spPr>
            <a:xfrm>
              <a:off x="6600096" y="1368497"/>
              <a:ext cx="1906524" cy="329184"/>
            </a:xfrm>
            <a:prstGeom prst="rect">
              <a:avLst/>
            </a:prstGeom>
            <a:noFill/>
            <a:effectLst/>
          </p:spPr>
          <p:txBody>
            <a:bodyPr wrap="square" lIns="0" tIns="0" rIns="0" bIns="0" rtlCol="0">
              <a:noAutofit/>
            </a:bodyPr>
            <a:lstStyle/>
            <a:p>
              <a:pPr algn="ctr" eaLnBrk="0" hangingPunct="0">
                <a:lnSpc>
                  <a:spcPts val="1800"/>
                </a:lnSpc>
              </a:pPr>
              <a:r>
                <a:rPr lang="en-US" b="1" dirty="0">
                  <a:solidFill>
                    <a:prstClr val="white"/>
                  </a:solidFill>
                </a:rPr>
                <a:t>Apps</a:t>
              </a:r>
            </a:p>
          </p:txBody>
        </p:sp>
        <p:sp>
          <p:nvSpPr>
            <p:cNvPr id="9" name="TextBox 8"/>
            <p:cNvSpPr txBox="1"/>
            <p:nvPr/>
          </p:nvSpPr>
          <p:spPr>
            <a:xfrm>
              <a:off x="8559984" y="1420155"/>
              <a:ext cx="1906524" cy="329184"/>
            </a:xfrm>
            <a:prstGeom prst="rect">
              <a:avLst/>
            </a:prstGeom>
            <a:noFill/>
            <a:effectLst/>
          </p:spPr>
          <p:txBody>
            <a:bodyPr wrap="square" lIns="0" tIns="0" rIns="0" bIns="0" rtlCol="0">
              <a:noAutofit/>
            </a:bodyPr>
            <a:lstStyle/>
            <a:p>
              <a:pPr algn="ctr" eaLnBrk="0" hangingPunct="0">
                <a:lnSpc>
                  <a:spcPts val="1800"/>
                </a:lnSpc>
              </a:pPr>
              <a:r>
                <a:rPr lang="lt-LT" b="1" dirty="0" smtClean="0">
                  <a:solidFill>
                    <a:prstClr val="white"/>
                  </a:solidFill>
                </a:rPr>
                <a:t>Poreikiai</a:t>
              </a:r>
              <a:endParaRPr lang="en-US" b="1" dirty="0">
                <a:solidFill>
                  <a:prstClr val="white"/>
                </a:solidFill>
              </a:endParaRPr>
            </a:p>
          </p:txBody>
        </p:sp>
        <p:grpSp>
          <p:nvGrpSpPr>
            <p:cNvPr id="55" name="Group 48"/>
            <p:cNvGrpSpPr>
              <a:grpSpLocks noChangeAspect="1"/>
            </p:cNvGrpSpPr>
            <p:nvPr/>
          </p:nvGrpSpPr>
          <p:grpSpPr bwMode="auto">
            <a:xfrm>
              <a:off x="7163599" y="1748811"/>
              <a:ext cx="848600" cy="854015"/>
              <a:chOff x="826" y="1981"/>
              <a:chExt cx="575" cy="434"/>
            </a:xfrm>
          </p:grpSpPr>
          <p:sp useBgFill="1">
            <p:nvSpPr>
              <p:cNvPr id="56" name="Freeform 50"/>
              <p:cNvSpPr>
                <a:spLocks/>
              </p:cNvSpPr>
              <p:nvPr/>
            </p:nvSpPr>
            <p:spPr bwMode="auto">
              <a:xfrm>
                <a:off x="826" y="1981"/>
                <a:ext cx="575" cy="434"/>
              </a:xfrm>
              <a:custGeom>
                <a:avLst/>
                <a:gdLst>
                  <a:gd name="T0" fmla="*/ 130 w 2875"/>
                  <a:gd name="T1" fmla="*/ 0 h 2173"/>
                  <a:gd name="T2" fmla="*/ 2744 w 2875"/>
                  <a:gd name="T3" fmla="*/ 0 h 2173"/>
                  <a:gd name="T4" fmla="*/ 2775 w 2875"/>
                  <a:gd name="T5" fmla="*/ 4 h 2173"/>
                  <a:gd name="T6" fmla="*/ 2801 w 2875"/>
                  <a:gd name="T7" fmla="*/ 13 h 2173"/>
                  <a:gd name="T8" fmla="*/ 2827 w 2875"/>
                  <a:gd name="T9" fmla="*/ 29 h 2173"/>
                  <a:gd name="T10" fmla="*/ 2846 w 2875"/>
                  <a:gd name="T11" fmla="*/ 50 h 2173"/>
                  <a:gd name="T12" fmla="*/ 2862 w 2875"/>
                  <a:gd name="T13" fmla="*/ 74 h 2173"/>
                  <a:gd name="T14" fmla="*/ 2871 w 2875"/>
                  <a:gd name="T15" fmla="*/ 102 h 2173"/>
                  <a:gd name="T16" fmla="*/ 2875 w 2875"/>
                  <a:gd name="T17" fmla="*/ 132 h 2173"/>
                  <a:gd name="T18" fmla="*/ 2875 w 2875"/>
                  <a:gd name="T19" fmla="*/ 2042 h 2173"/>
                  <a:gd name="T20" fmla="*/ 2871 w 2875"/>
                  <a:gd name="T21" fmla="*/ 2073 h 2173"/>
                  <a:gd name="T22" fmla="*/ 2862 w 2875"/>
                  <a:gd name="T23" fmla="*/ 2099 h 2173"/>
                  <a:gd name="T24" fmla="*/ 2846 w 2875"/>
                  <a:gd name="T25" fmla="*/ 2123 h 2173"/>
                  <a:gd name="T26" fmla="*/ 2827 w 2875"/>
                  <a:gd name="T27" fmla="*/ 2144 h 2173"/>
                  <a:gd name="T28" fmla="*/ 2801 w 2875"/>
                  <a:gd name="T29" fmla="*/ 2160 h 2173"/>
                  <a:gd name="T30" fmla="*/ 2775 w 2875"/>
                  <a:gd name="T31" fmla="*/ 2169 h 2173"/>
                  <a:gd name="T32" fmla="*/ 2744 w 2875"/>
                  <a:gd name="T33" fmla="*/ 2173 h 2173"/>
                  <a:gd name="T34" fmla="*/ 130 w 2875"/>
                  <a:gd name="T35" fmla="*/ 2173 h 2173"/>
                  <a:gd name="T36" fmla="*/ 100 w 2875"/>
                  <a:gd name="T37" fmla="*/ 2169 h 2173"/>
                  <a:gd name="T38" fmla="*/ 72 w 2875"/>
                  <a:gd name="T39" fmla="*/ 2160 h 2173"/>
                  <a:gd name="T40" fmla="*/ 48 w 2875"/>
                  <a:gd name="T41" fmla="*/ 2144 h 2173"/>
                  <a:gd name="T42" fmla="*/ 29 w 2875"/>
                  <a:gd name="T43" fmla="*/ 2123 h 2173"/>
                  <a:gd name="T44" fmla="*/ 13 w 2875"/>
                  <a:gd name="T45" fmla="*/ 2099 h 2173"/>
                  <a:gd name="T46" fmla="*/ 3 w 2875"/>
                  <a:gd name="T47" fmla="*/ 2073 h 2173"/>
                  <a:gd name="T48" fmla="*/ 0 w 2875"/>
                  <a:gd name="T49" fmla="*/ 2042 h 2173"/>
                  <a:gd name="T50" fmla="*/ 0 w 2875"/>
                  <a:gd name="T51" fmla="*/ 132 h 2173"/>
                  <a:gd name="T52" fmla="*/ 3 w 2875"/>
                  <a:gd name="T53" fmla="*/ 102 h 2173"/>
                  <a:gd name="T54" fmla="*/ 13 w 2875"/>
                  <a:gd name="T55" fmla="*/ 74 h 2173"/>
                  <a:gd name="T56" fmla="*/ 29 w 2875"/>
                  <a:gd name="T57" fmla="*/ 50 h 2173"/>
                  <a:gd name="T58" fmla="*/ 48 w 2875"/>
                  <a:gd name="T59" fmla="*/ 29 h 2173"/>
                  <a:gd name="T60" fmla="*/ 72 w 2875"/>
                  <a:gd name="T61" fmla="*/ 13 h 2173"/>
                  <a:gd name="T62" fmla="*/ 100 w 2875"/>
                  <a:gd name="T63" fmla="*/ 4 h 2173"/>
                  <a:gd name="T64" fmla="*/ 130 w 2875"/>
                  <a:gd name="T65" fmla="*/ 0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5" h="2173">
                    <a:moveTo>
                      <a:pt x="130" y="0"/>
                    </a:moveTo>
                    <a:lnTo>
                      <a:pt x="2744" y="0"/>
                    </a:lnTo>
                    <a:lnTo>
                      <a:pt x="2775" y="4"/>
                    </a:lnTo>
                    <a:lnTo>
                      <a:pt x="2801" y="13"/>
                    </a:lnTo>
                    <a:lnTo>
                      <a:pt x="2827" y="29"/>
                    </a:lnTo>
                    <a:lnTo>
                      <a:pt x="2846" y="50"/>
                    </a:lnTo>
                    <a:lnTo>
                      <a:pt x="2862" y="74"/>
                    </a:lnTo>
                    <a:lnTo>
                      <a:pt x="2871" y="102"/>
                    </a:lnTo>
                    <a:lnTo>
                      <a:pt x="2875" y="132"/>
                    </a:lnTo>
                    <a:lnTo>
                      <a:pt x="2875" y="2042"/>
                    </a:lnTo>
                    <a:lnTo>
                      <a:pt x="2871" y="2073"/>
                    </a:lnTo>
                    <a:lnTo>
                      <a:pt x="2862" y="2099"/>
                    </a:lnTo>
                    <a:lnTo>
                      <a:pt x="2846" y="2123"/>
                    </a:lnTo>
                    <a:lnTo>
                      <a:pt x="2827" y="2144"/>
                    </a:lnTo>
                    <a:lnTo>
                      <a:pt x="2801" y="2160"/>
                    </a:lnTo>
                    <a:lnTo>
                      <a:pt x="2775" y="2169"/>
                    </a:lnTo>
                    <a:lnTo>
                      <a:pt x="2744" y="2173"/>
                    </a:lnTo>
                    <a:lnTo>
                      <a:pt x="130" y="2173"/>
                    </a:lnTo>
                    <a:lnTo>
                      <a:pt x="100" y="2169"/>
                    </a:lnTo>
                    <a:lnTo>
                      <a:pt x="72" y="2160"/>
                    </a:lnTo>
                    <a:lnTo>
                      <a:pt x="48" y="2144"/>
                    </a:lnTo>
                    <a:lnTo>
                      <a:pt x="29" y="2123"/>
                    </a:lnTo>
                    <a:lnTo>
                      <a:pt x="13" y="2099"/>
                    </a:lnTo>
                    <a:lnTo>
                      <a:pt x="3" y="2073"/>
                    </a:lnTo>
                    <a:lnTo>
                      <a:pt x="0" y="2042"/>
                    </a:lnTo>
                    <a:lnTo>
                      <a:pt x="0" y="132"/>
                    </a:lnTo>
                    <a:lnTo>
                      <a:pt x="3" y="102"/>
                    </a:lnTo>
                    <a:lnTo>
                      <a:pt x="13" y="74"/>
                    </a:lnTo>
                    <a:lnTo>
                      <a:pt x="29" y="50"/>
                    </a:lnTo>
                    <a:lnTo>
                      <a:pt x="48" y="29"/>
                    </a:lnTo>
                    <a:lnTo>
                      <a:pt x="72" y="13"/>
                    </a:lnTo>
                    <a:lnTo>
                      <a:pt x="100" y="4"/>
                    </a:lnTo>
                    <a:lnTo>
                      <a:pt x="130"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7" name="Freeform 51"/>
              <p:cNvSpPr>
                <a:spLocks noEditPoints="1"/>
              </p:cNvSpPr>
              <p:nvPr/>
            </p:nvSpPr>
            <p:spPr bwMode="auto">
              <a:xfrm>
                <a:off x="852" y="2007"/>
                <a:ext cx="523" cy="382"/>
              </a:xfrm>
              <a:custGeom>
                <a:avLst/>
                <a:gdLst>
                  <a:gd name="T0" fmla="*/ 1608 w 2614"/>
                  <a:gd name="T1" fmla="*/ 1507 h 1910"/>
                  <a:gd name="T2" fmla="*/ 1497 w 2614"/>
                  <a:gd name="T3" fmla="*/ 1671 h 1910"/>
                  <a:gd name="T4" fmla="*/ 1752 w 2614"/>
                  <a:gd name="T5" fmla="*/ 1380 h 1910"/>
                  <a:gd name="T6" fmla="*/ 1865 w 2614"/>
                  <a:gd name="T7" fmla="*/ 1671 h 1910"/>
                  <a:gd name="T8" fmla="*/ 1752 w 2614"/>
                  <a:gd name="T9" fmla="*/ 1380 h 1910"/>
                  <a:gd name="T10" fmla="*/ 2117 w 2614"/>
                  <a:gd name="T11" fmla="*/ 1303 h 1910"/>
                  <a:gd name="T12" fmla="*/ 2006 w 2614"/>
                  <a:gd name="T13" fmla="*/ 1671 h 1910"/>
                  <a:gd name="T14" fmla="*/ 1067 w 2614"/>
                  <a:gd name="T15" fmla="*/ 1183 h 1910"/>
                  <a:gd name="T16" fmla="*/ 2495 w 2614"/>
                  <a:gd name="T17" fmla="*/ 1790 h 1910"/>
                  <a:gd name="T18" fmla="*/ 1067 w 2614"/>
                  <a:gd name="T19" fmla="*/ 1183 h 1910"/>
                  <a:gd name="T20" fmla="*/ 506 w 2614"/>
                  <a:gd name="T21" fmla="*/ 1168 h 1910"/>
                  <a:gd name="T22" fmla="*/ 513 w 2614"/>
                  <a:gd name="T23" fmla="*/ 1384 h 1910"/>
                  <a:gd name="T24" fmla="*/ 731 w 2614"/>
                  <a:gd name="T25" fmla="*/ 1423 h 1910"/>
                  <a:gd name="T26" fmla="*/ 703 w 2614"/>
                  <a:gd name="T27" fmla="*/ 1494 h 1910"/>
                  <a:gd name="T28" fmla="*/ 651 w 2614"/>
                  <a:gd name="T29" fmla="*/ 1550 h 1910"/>
                  <a:gd name="T30" fmla="*/ 581 w 2614"/>
                  <a:gd name="T31" fmla="*/ 1587 h 1910"/>
                  <a:gd name="T32" fmla="*/ 497 w 2614"/>
                  <a:gd name="T33" fmla="*/ 1600 h 1910"/>
                  <a:gd name="T34" fmla="*/ 415 w 2614"/>
                  <a:gd name="T35" fmla="*/ 1587 h 1910"/>
                  <a:gd name="T36" fmla="*/ 344 w 2614"/>
                  <a:gd name="T37" fmla="*/ 1550 h 1910"/>
                  <a:gd name="T38" fmla="*/ 292 w 2614"/>
                  <a:gd name="T39" fmla="*/ 1494 h 1910"/>
                  <a:gd name="T40" fmla="*/ 264 w 2614"/>
                  <a:gd name="T41" fmla="*/ 1423 h 1910"/>
                  <a:gd name="T42" fmla="*/ 264 w 2614"/>
                  <a:gd name="T43" fmla="*/ 1345 h 1910"/>
                  <a:gd name="T44" fmla="*/ 292 w 2614"/>
                  <a:gd name="T45" fmla="*/ 1275 h 1910"/>
                  <a:gd name="T46" fmla="*/ 344 w 2614"/>
                  <a:gd name="T47" fmla="*/ 1218 h 1910"/>
                  <a:gd name="T48" fmla="*/ 415 w 2614"/>
                  <a:gd name="T49" fmla="*/ 1181 h 1910"/>
                  <a:gd name="T50" fmla="*/ 497 w 2614"/>
                  <a:gd name="T51" fmla="*/ 1168 h 1910"/>
                  <a:gd name="T52" fmla="*/ 628 w 2614"/>
                  <a:gd name="T53" fmla="*/ 1080 h 1910"/>
                  <a:gd name="T54" fmla="*/ 700 w 2614"/>
                  <a:gd name="T55" fmla="*/ 1110 h 1910"/>
                  <a:gd name="T56" fmla="*/ 757 w 2614"/>
                  <a:gd name="T57" fmla="*/ 1157 h 1910"/>
                  <a:gd name="T58" fmla="*/ 796 w 2614"/>
                  <a:gd name="T59" fmla="*/ 1218 h 1910"/>
                  <a:gd name="T60" fmla="*/ 809 w 2614"/>
                  <a:gd name="T61" fmla="*/ 1291 h 1910"/>
                  <a:gd name="T62" fmla="*/ 588 w 2614"/>
                  <a:gd name="T63" fmla="*/ 1076 h 1910"/>
                  <a:gd name="T64" fmla="*/ 786 w 2614"/>
                  <a:gd name="T65" fmla="*/ 725 h 1910"/>
                  <a:gd name="T66" fmla="*/ 283 w 2614"/>
                  <a:gd name="T67" fmla="*/ 836 h 1910"/>
                  <a:gd name="T68" fmla="*/ 283 w 2614"/>
                  <a:gd name="T69" fmla="*/ 476 h 1910"/>
                  <a:gd name="T70" fmla="*/ 786 w 2614"/>
                  <a:gd name="T71" fmla="*/ 587 h 1910"/>
                  <a:gd name="T72" fmla="*/ 283 w 2614"/>
                  <a:gd name="T73" fmla="*/ 476 h 1910"/>
                  <a:gd name="T74" fmla="*/ 786 w 2614"/>
                  <a:gd name="T75" fmla="*/ 221 h 1910"/>
                  <a:gd name="T76" fmla="*/ 283 w 2614"/>
                  <a:gd name="T77" fmla="*/ 332 h 1910"/>
                  <a:gd name="T78" fmla="*/ 1067 w 2614"/>
                  <a:gd name="T79" fmla="*/ 112 h 1910"/>
                  <a:gd name="T80" fmla="*/ 2495 w 2614"/>
                  <a:gd name="T81" fmla="*/ 1068 h 1910"/>
                  <a:gd name="T82" fmla="*/ 1067 w 2614"/>
                  <a:gd name="T83" fmla="*/ 112 h 1910"/>
                  <a:gd name="T84" fmla="*/ 120 w 2614"/>
                  <a:gd name="T85" fmla="*/ 1766 h 1910"/>
                  <a:gd name="T86" fmla="*/ 948 w 2614"/>
                  <a:gd name="T87" fmla="*/ 106 h 1910"/>
                  <a:gd name="T88" fmla="*/ 0 w 2614"/>
                  <a:gd name="T89" fmla="*/ 0 h 1910"/>
                  <a:gd name="T90" fmla="*/ 2614 w 2614"/>
                  <a:gd name="T91" fmla="*/ 1910 h 1910"/>
                  <a:gd name="T92" fmla="*/ 0 w 2614"/>
                  <a:gd name="T93" fmla="*/ 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14" h="1910">
                    <a:moveTo>
                      <a:pt x="1497" y="1507"/>
                    </a:moveTo>
                    <a:lnTo>
                      <a:pt x="1608" y="1507"/>
                    </a:lnTo>
                    <a:lnTo>
                      <a:pt x="1608" y="1671"/>
                    </a:lnTo>
                    <a:lnTo>
                      <a:pt x="1497" y="1671"/>
                    </a:lnTo>
                    <a:lnTo>
                      <a:pt x="1497" y="1507"/>
                    </a:lnTo>
                    <a:close/>
                    <a:moveTo>
                      <a:pt x="1752" y="1380"/>
                    </a:moveTo>
                    <a:lnTo>
                      <a:pt x="1865" y="1380"/>
                    </a:lnTo>
                    <a:lnTo>
                      <a:pt x="1865" y="1671"/>
                    </a:lnTo>
                    <a:lnTo>
                      <a:pt x="1752" y="1671"/>
                    </a:lnTo>
                    <a:lnTo>
                      <a:pt x="1752" y="1380"/>
                    </a:lnTo>
                    <a:close/>
                    <a:moveTo>
                      <a:pt x="2006" y="1303"/>
                    </a:moveTo>
                    <a:lnTo>
                      <a:pt x="2117" y="1303"/>
                    </a:lnTo>
                    <a:lnTo>
                      <a:pt x="2117" y="1671"/>
                    </a:lnTo>
                    <a:lnTo>
                      <a:pt x="2006" y="1671"/>
                    </a:lnTo>
                    <a:lnTo>
                      <a:pt x="2006" y="1303"/>
                    </a:lnTo>
                    <a:close/>
                    <a:moveTo>
                      <a:pt x="1067" y="1183"/>
                    </a:moveTo>
                    <a:lnTo>
                      <a:pt x="1067" y="1790"/>
                    </a:lnTo>
                    <a:lnTo>
                      <a:pt x="2495" y="1790"/>
                    </a:lnTo>
                    <a:lnTo>
                      <a:pt x="2495" y="1183"/>
                    </a:lnTo>
                    <a:lnTo>
                      <a:pt x="1067" y="1183"/>
                    </a:lnTo>
                    <a:close/>
                    <a:moveTo>
                      <a:pt x="497" y="1168"/>
                    </a:moveTo>
                    <a:lnTo>
                      <a:pt x="506" y="1168"/>
                    </a:lnTo>
                    <a:lnTo>
                      <a:pt x="513" y="1169"/>
                    </a:lnTo>
                    <a:lnTo>
                      <a:pt x="513" y="1384"/>
                    </a:lnTo>
                    <a:lnTo>
                      <a:pt x="735" y="1384"/>
                    </a:lnTo>
                    <a:lnTo>
                      <a:pt x="731" y="1423"/>
                    </a:lnTo>
                    <a:lnTo>
                      <a:pt x="720" y="1460"/>
                    </a:lnTo>
                    <a:lnTo>
                      <a:pt x="703" y="1494"/>
                    </a:lnTo>
                    <a:lnTo>
                      <a:pt x="679" y="1524"/>
                    </a:lnTo>
                    <a:lnTo>
                      <a:pt x="651" y="1550"/>
                    </a:lnTo>
                    <a:lnTo>
                      <a:pt x="617" y="1571"/>
                    </a:lnTo>
                    <a:lnTo>
                      <a:pt x="581" y="1587"/>
                    </a:lnTo>
                    <a:lnTo>
                      <a:pt x="540" y="1597"/>
                    </a:lnTo>
                    <a:lnTo>
                      <a:pt x="497" y="1600"/>
                    </a:lnTo>
                    <a:lnTo>
                      <a:pt x="455" y="1597"/>
                    </a:lnTo>
                    <a:lnTo>
                      <a:pt x="415" y="1587"/>
                    </a:lnTo>
                    <a:lnTo>
                      <a:pt x="378" y="1571"/>
                    </a:lnTo>
                    <a:lnTo>
                      <a:pt x="344" y="1550"/>
                    </a:lnTo>
                    <a:lnTo>
                      <a:pt x="316" y="1524"/>
                    </a:lnTo>
                    <a:lnTo>
                      <a:pt x="292" y="1494"/>
                    </a:lnTo>
                    <a:lnTo>
                      <a:pt x="275" y="1460"/>
                    </a:lnTo>
                    <a:lnTo>
                      <a:pt x="264" y="1423"/>
                    </a:lnTo>
                    <a:lnTo>
                      <a:pt x="260" y="1384"/>
                    </a:lnTo>
                    <a:lnTo>
                      <a:pt x="264" y="1345"/>
                    </a:lnTo>
                    <a:lnTo>
                      <a:pt x="275" y="1308"/>
                    </a:lnTo>
                    <a:lnTo>
                      <a:pt x="292" y="1275"/>
                    </a:lnTo>
                    <a:lnTo>
                      <a:pt x="316" y="1245"/>
                    </a:lnTo>
                    <a:lnTo>
                      <a:pt x="344" y="1218"/>
                    </a:lnTo>
                    <a:lnTo>
                      <a:pt x="378" y="1197"/>
                    </a:lnTo>
                    <a:lnTo>
                      <a:pt x="415" y="1181"/>
                    </a:lnTo>
                    <a:lnTo>
                      <a:pt x="455" y="1171"/>
                    </a:lnTo>
                    <a:lnTo>
                      <a:pt x="497" y="1168"/>
                    </a:lnTo>
                    <a:close/>
                    <a:moveTo>
                      <a:pt x="588" y="1076"/>
                    </a:moveTo>
                    <a:lnTo>
                      <a:pt x="628" y="1080"/>
                    </a:lnTo>
                    <a:lnTo>
                      <a:pt x="665" y="1093"/>
                    </a:lnTo>
                    <a:lnTo>
                      <a:pt x="700" y="1110"/>
                    </a:lnTo>
                    <a:lnTo>
                      <a:pt x="731" y="1130"/>
                    </a:lnTo>
                    <a:lnTo>
                      <a:pt x="757" y="1157"/>
                    </a:lnTo>
                    <a:lnTo>
                      <a:pt x="779" y="1186"/>
                    </a:lnTo>
                    <a:lnTo>
                      <a:pt x="796" y="1218"/>
                    </a:lnTo>
                    <a:lnTo>
                      <a:pt x="806" y="1253"/>
                    </a:lnTo>
                    <a:lnTo>
                      <a:pt x="809" y="1291"/>
                    </a:lnTo>
                    <a:lnTo>
                      <a:pt x="588" y="1291"/>
                    </a:lnTo>
                    <a:lnTo>
                      <a:pt x="588" y="1076"/>
                    </a:lnTo>
                    <a:close/>
                    <a:moveTo>
                      <a:pt x="283" y="725"/>
                    </a:moveTo>
                    <a:lnTo>
                      <a:pt x="786" y="725"/>
                    </a:lnTo>
                    <a:lnTo>
                      <a:pt x="786" y="836"/>
                    </a:lnTo>
                    <a:lnTo>
                      <a:pt x="283" y="836"/>
                    </a:lnTo>
                    <a:lnTo>
                      <a:pt x="283" y="725"/>
                    </a:lnTo>
                    <a:close/>
                    <a:moveTo>
                      <a:pt x="283" y="476"/>
                    </a:moveTo>
                    <a:lnTo>
                      <a:pt x="786" y="476"/>
                    </a:lnTo>
                    <a:lnTo>
                      <a:pt x="786" y="587"/>
                    </a:lnTo>
                    <a:lnTo>
                      <a:pt x="283" y="587"/>
                    </a:lnTo>
                    <a:lnTo>
                      <a:pt x="283" y="476"/>
                    </a:lnTo>
                    <a:close/>
                    <a:moveTo>
                      <a:pt x="283" y="221"/>
                    </a:moveTo>
                    <a:lnTo>
                      <a:pt x="786" y="221"/>
                    </a:lnTo>
                    <a:lnTo>
                      <a:pt x="786" y="332"/>
                    </a:lnTo>
                    <a:lnTo>
                      <a:pt x="283" y="332"/>
                    </a:lnTo>
                    <a:lnTo>
                      <a:pt x="283" y="221"/>
                    </a:lnTo>
                    <a:close/>
                    <a:moveTo>
                      <a:pt x="1067" y="112"/>
                    </a:moveTo>
                    <a:lnTo>
                      <a:pt x="1067" y="1068"/>
                    </a:lnTo>
                    <a:lnTo>
                      <a:pt x="2495" y="1068"/>
                    </a:lnTo>
                    <a:lnTo>
                      <a:pt x="2495" y="112"/>
                    </a:lnTo>
                    <a:lnTo>
                      <a:pt x="1067" y="112"/>
                    </a:lnTo>
                    <a:close/>
                    <a:moveTo>
                      <a:pt x="120" y="106"/>
                    </a:moveTo>
                    <a:lnTo>
                      <a:pt x="120" y="1766"/>
                    </a:lnTo>
                    <a:lnTo>
                      <a:pt x="948" y="1766"/>
                    </a:lnTo>
                    <a:lnTo>
                      <a:pt x="948" y="106"/>
                    </a:lnTo>
                    <a:lnTo>
                      <a:pt x="120" y="106"/>
                    </a:lnTo>
                    <a:close/>
                    <a:moveTo>
                      <a:pt x="0" y="0"/>
                    </a:moveTo>
                    <a:lnTo>
                      <a:pt x="2614" y="0"/>
                    </a:lnTo>
                    <a:lnTo>
                      <a:pt x="2614" y="1910"/>
                    </a:lnTo>
                    <a:lnTo>
                      <a:pt x="0" y="1910"/>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8" name="Rectangle 52"/>
              <p:cNvSpPr>
                <a:spLocks noChangeArrowheads="1"/>
              </p:cNvSpPr>
              <p:nvPr/>
            </p:nvSpPr>
            <p:spPr bwMode="auto">
              <a:xfrm>
                <a:off x="1089" y="2053"/>
                <a:ext cx="238" cy="143"/>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59" name="Freeform 53"/>
              <p:cNvSpPr>
                <a:spLocks/>
              </p:cNvSpPr>
              <p:nvPr/>
            </p:nvSpPr>
            <p:spPr bwMode="auto">
              <a:xfrm>
                <a:off x="1089" y="2053"/>
                <a:ext cx="238" cy="143"/>
              </a:xfrm>
              <a:custGeom>
                <a:avLst/>
                <a:gdLst>
                  <a:gd name="T0" fmla="*/ 389 w 1189"/>
                  <a:gd name="T1" fmla="*/ 0 h 717"/>
                  <a:gd name="T2" fmla="*/ 401 w 1189"/>
                  <a:gd name="T3" fmla="*/ 7 h 717"/>
                  <a:gd name="T4" fmla="*/ 430 w 1189"/>
                  <a:gd name="T5" fmla="*/ 36 h 717"/>
                  <a:gd name="T6" fmla="*/ 461 w 1189"/>
                  <a:gd name="T7" fmla="*/ 81 h 717"/>
                  <a:gd name="T8" fmla="*/ 491 w 1189"/>
                  <a:gd name="T9" fmla="*/ 135 h 717"/>
                  <a:gd name="T10" fmla="*/ 514 w 1189"/>
                  <a:gd name="T11" fmla="*/ 192 h 717"/>
                  <a:gd name="T12" fmla="*/ 525 w 1189"/>
                  <a:gd name="T13" fmla="*/ 246 h 717"/>
                  <a:gd name="T14" fmla="*/ 526 w 1189"/>
                  <a:gd name="T15" fmla="*/ 296 h 717"/>
                  <a:gd name="T16" fmla="*/ 524 w 1189"/>
                  <a:gd name="T17" fmla="*/ 342 h 717"/>
                  <a:gd name="T18" fmla="*/ 524 w 1189"/>
                  <a:gd name="T19" fmla="*/ 384 h 717"/>
                  <a:gd name="T20" fmla="*/ 536 w 1189"/>
                  <a:gd name="T21" fmla="*/ 412 h 717"/>
                  <a:gd name="T22" fmla="*/ 560 w 1189"/>
                  <a:gd name="T23" fmla="*/ 442 h 717"/>
                  <a:gd name="T24" fmla="*/ 581 w 1189"/>
                  <a:gd name="T25" fmla="*/ 469 h 717"/>
                  <a:gd name="T26" fmla="*/ 606 w 1189"/>
                  <a:gd name="T27" fmla="*/ 498 h 717"/>
                  <a:gd name="T28" fmla="*/ 630 w 1189"/>
                  <a:gd name="T29" fmla="*/ 517 h 717"/>
                  <a:gd name="T30" fmla="*/ 649 w 1189"/>
                  <a:gd name="T31" fmla="*/ 489 h 717"/>
                  <a:gd name="T32" fmla="*/ 667 w 1189"/>
                  <a:gd name="T33" fmla="*/ 445 h 717"/>
                  <a:gd name="T34" fmla="*/ 681 w 1189"/>
                  <a:gd name="T35" fmla="*/ 399 h 717"/>
                  <a:gd name="T36" fmla="*/ 687 w 1189"/>
                  <a:gd name="T37" fmla="*/ 364 h 717"/>
                  <a:gd name="T38" fmla="*/ 699 w 1189"/>
                  <a:gd name="T39" fmla="*/ 324 h 717"/>
                  <a:gd name="T40" fmla="*/ 730 w 1189"/>
                  <a:gd name="T41" fmla="*/ 283 h 717"/>
                  <a:gd name="T42" fmla="*/ 767 w 1189"/>
                  <a:gd name="T43" fmla="*/ 244 h 717"/>
                  <a:gd name="T44" fmla="*/ 805 w 1189"/>
                  <a:gd name="T45" fmla="*/ 213 h 717"/>
                  <a:gd name="T46" fmla="*/ 828 w 1189"/>
                  <a:gd name="T47" fmla="*/ 196 h 717"/>
                  <a:gd name="T48" fmla="*/ 850 w 1189"/>
                  <a:gd name="T49" fmla="*/ 187 h 717"/>
                  <a:gd name="T50" fmla="*/ 889 w 1189"/>
                  <a:gd name="T51" fmla="*/ 181 h 717"/>
                  <a:gd name="T52" fmla="*/ 951 w 1189"/>
                  <a:gd name="T53" fmla="*/ 176 h 717"/>
                  <a:gd name="T54" fmla="*/ 1014 w 1189"/>
                  <a:gd name="T55" fmla="*/ 173 h 717"/>
                  <a:gd name="T56" fmla="*/ 1038 w 1189"/>
                  <a:gd name="T57" fmla="*/ 165 h 717"/>
                  <a:gd name="T58" fmla="*/ 1025 w 1189"/>
                  <a:gd name="T59" fmla="*/ 146 h 717"/>
                  <a:gd name="T60" fmla="*/ 994 w 1189"/>
                  <a:gd name="T61" fmla="*/ 121 h 717"/>
                  <a:gd name="T62" fmla="*/ 980 w 1189"/>
                  <a:gd name="T63" fmla="*/ 90 h 717"/>
                  <a:gd name="T64" fmla="*/ 982 w 1189"/>
                  <a:gd name="T65" fmla="*/ 52 h 717"/>
                  <a:gd name="T66" fmla="*/ 999 w 1189"/>
                  <a:gd name="T67" fmla="*/ 0 h 717"/>
                  <a:gd name="T68" fmla="*/ 1189 w 1189"/>
                  <a:gd name="T69" fmla="*/ 717 h 717"/>
                  <a:gd name="T70" fmla="*/ 0 w 1189"/>
                  <a:gd name="T71"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9" h="717">
                    <a:moveTo>
                      <a:pt x="0" y="0"/>
                    </a:moveTo>
                    <a:lnTo>
                      <a:pt x="389" y="0"/>
                    </a:lnTo>
                    <a:lnTo>
                      <a:pt x="390" y="0"/>
                    </a:lnTo>
                    <a:lnTo>
                      <a:pt x="401" y="7"/>
                    </a:lnTo>
                    <a:lnTo>
                      <a:pt x="414" y="19"/>
                    </a:lnTo>
                    <a:lnTo>
                      <a:pt x="430" y="36"/>
                    </a:lnTo>
                    <a:lnTo>
                      <a:pt x="445" y="57"/>
                    </a:lnTo>
                    <a:lnTo>
                      <a:pt x="461" y="81"/>
                    </a:lnTo>
                    <a:lnTo>
                      <a:pt x="477" y="107"/>
                    </a:lnTo>
                    <a:lnTo>
                      <a:pt x="491" y="135"/>
                    </a:lnTo>
                    <a:lnTo>
                      <a:pt x="503" y="163"/>
                    </a:lnTo>
                    <a:lnTo>
                      <a:pt x="514" y="192"/>
                    </a:lnTo>
                    <a:lnTo>
                      <a:pt x="522" y="220"/>
                    </a:lnTo>
                    <a:lnTo>
                      <a:pt x="525" y="246"/>
                    </a:lnTo>
                    <a:lnTo>
                      <a:pt x="526" y="271"/>
                    </a:lnTo>
                    <a:lnTo>
                      <a:pt x="526" y="296"/>
                    </a:lnTo>
                    <a:lnTo>
                      <a:pt x="525" y="324"/>
                    </a:lnTo>
                    <a:lnTo>
                      <a:pt x="524" y="342"/>
                    </a:lnTo>
                    <a:lnTo>
                      <a:pt x="524" y="364"/>
                    </a:lnTo>
                    <a:lnTo>
                      <a:pt x="524" y="384"/>
                    </a:lnTo>
                    <a:lnTo>
                      <a:pt x="525" y="400"/>
                    </a:lnTo>
                    <a:lnTo>
                      <a:pt x="536" y="412"/>
                    </a:lnTo>
                    <a:lnTo>
                      <a:pt x="548" y="427"/>
                    </a:lnTo>
                    <a:lnTo>
                      <a:pt x="560" y="442"/>
                    </a:lnTo>
                    <a:lnTo>
                      <a:pt x="570" y="454"/>
                    </a:lnTo>
                    <a:lnTo>
                      <a:pt x="581" y="469"/>
                    </a:lnTo>
                    <a:lnTo>
                      <a:pt x="593" y="483"/>
                    </a:lnTo>
                    <a:lnTo>
                      <a:pt x="606" y="498"/>
                    </a:lnTo>
                    <a:lnTo>
                      <a:pt x="620" y="510"/>
                    </a:lnTo>
                    <a:lnTo>
                      <a:pt x="630" y="517"/>
                    </a:lnTo>
                    <a:lnTo>
                      <a:pt x="640" y="506"/>
                    </a:lnTo>
                    <a:lnTo>
                      <a:pt x="649" y="489"/>
                    </a:lnTo>
                    <a:lnTo>
                      <a:pt x="658" y="468"/>
                    </a:lnTo>
                    <a:lnTo>
                      <a:pt x="667" y="445"/>
                    </a:lnTo>
                    <a:lnTo>
                      <a:pt x="675" y="422"/>
                    </a:lnTo>
                    <a:lnTo>
                      <a:pt x="681" y="399"/>
                    </a:lnTo>
                    <a:lnTo>
                      <a:pt x="685" y="379"/>
                    </a:lnTo>
                    <a:lnTo>
                      <a:pt x="687" y="364"/>
                    </a:lnTo>
                    <a:lnTo>
                      <a:pt x="691" y="344"/>
                    </a:lnTo>
                    <a:lnTo>
                      <a:pt x="699" y="324"/>
                    </a:lnTo>
                    <a:lnTo>
                      <a:pt x="713" y="303"/>
                    </a:lnTo>
                    <a:lnTo>
                      <a:pt x="730" y="283"/>
                    </a:lnTo>
                    <a:lnTo>
                      <a:pt x="748" y="262"/>
                    </a:lnTo>
                    <a:lnTo>
                      <a:pt x="767" y="244"/>
                    </a:lnTo>
                    <a:lnTo>
                      <a:pt x="786" y="227"/>
                    </a:lnTo>
                    <a:lnTo>
                      <a:pt x="805" y="213"/>
                    </a:lnTo>
                    <a:lnTo>
                      <a:pt x="820" y="202"/>
                    </a:lnTo>
                    <a:lnTo>
                      <a:pt x="828" y="196"/>
                    </a:lnTo>
                    <a:lnTo>
                      <a:pt x="838" y="191"/>
                    </a:lnTo>
                    <a:lnTo>
                      <a:pt x="850" y="187"/>
                    </a:lnTo>
                    <a:lnTo>
                      <a:pt x="867" y="185"/>
                    </a:lnTo>
                    <a:lnTo>
                      <a:pt x="889" y="181"/>
                    </a:lnTo>
                    <a:lnTo>
                      <a:pt x="916" y="179"/>
                    </a:lnTo>
                    <a:lnTo>
                      <a:pt x="951" y="176"/>
                    </a:lnTo>
                    <a:lnTo>
                      <a:pt x="993" y="174"/>
                    </a:lnTo>
                    <a:lnTo>
                      <a:pt x="1014" y="173"/>
                    </a:lnTo>
                    <a:lnTo>
                      <a:pt x="1033" y="171"/>
                    </a:lnTo>
                    <a:lnTo>
                      <a:pt x="1038" y="165"/>
                    </a:lnTo>
                    <a:lnTo>
                      <a:pt x="1043" y="159"/>
                    </a:lnTo>
                    <a:lnTo>
                      <a:pt x="1025" y="146"/>
                    </a:lnTo>
                    <a:lnTo>
                      <a:pt x="1008" y="134"/>
                    </a:lnTo>
                    <a:lnTo>
                      <a:pt x="994" y="121"/>
                    </a:lnTo>
                    <a:lnTo>
                      <a:pt x="986" y="107"/>
                    </a:lnTo>
                    <a:lnTo>
                      <a:pt x="980" y="90"/>
                    </a:lnTo>
                    <a:lnTo>
                      <a:pt x="979" y="72"/>
                    </a:lnTo>
                    <a:lnTo>
                      <a:pt x="982" y="52"/>
                    </a:lnTo>
                    <a:lnTo>
                      <a:pt x="990" y="28"/>
                    </a:lnTo>
                    <a:lnTo>
                      <a:pt x="999" y="0"/>
                    </a:lnTo>
                    <a:lnTo>
                      <a:pt x="1189" y="0"/>
                    </a:lnTo>
                    <a:lnTo>
                      <a:pt x="1189" y="717"/>
                    </a:lnTo>
                    <a:lnTo>
                      <a:pt x="0" y="717"/>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0" name="Freeform 54"/>
              <p:cNvSpPr>
                <a:spLocks/>
              </p:cNvSpPr>
              <p:nvPr/>
            </p:nvSpPr>
            <p:spPr bwMode="auto">
              <a:xfrm>
                <a:off x="1089" y="2053"/>
                <a:ext cx="238" cy="143"/>
              </a:xfrm>
              <a:custGeom>
                <a:avLst/>
                <a:gdLst>
                  <a:gd name="T0" fmla="*/ 296 w 1189"/>
                  <a:gd name="T1" fmla="*/ 0 h 717"/>
                  <a:gd name="T2" fmla="*/ 327 w 1189"/>
                  <a:gd name="T3" fmla="*/ 25 h 717"/>
                  <a:gd name="T4" fmla="*/ 356 w 1189"/>
                  <a:gd name="T5" fmla="*/ 46 h 717"/>
                  <a:gd name="T6" fmla="*/ 377 w 1189"/>
                  <a:gd name="T7" fmla="*/ 59 h 717"/>
                  <a:gd name="T8" fmla="*/ 401 w 1189"/>
                  <a:gd name="T9" fmla="*/ 89 h 717"/>
                  <a:gd name="T10" fmla="*/ 426 w 1189"/>
                  <a:gd name="T11" fmla="*/ 135 h 717"/>
                  <a:gd name="T12" fmla="*/ 450 w 1189"/>
                  <a:gd name="T13" fmla="*/ 185 h 717"/>
                  <a:gd name="T14" fmla="*/ 465 w 1189"/>
                  <a:gd name="T15" fmla="*/ 232 h 717"/>
                  <a:gd name="T16" fmla="*/ 468 w 1189"/>
                  <a:gd name="T17" fmla="*/ 269 h 717"/>
                  <a:gd name="T18" fmla="*/ 468 w 1189"/>
                  <a:gd name="T19" fmla="*/ 314 h 717"/>
                  <a:gd name="T20" fmla="*/ 467 w 1189"/>
                  <a:gd name="T21" fmla="*/ 361 h 717"/>
                  <a:gd name="T22" fmla="*/ 468 w 1189"/>
                  <a:gd name="T23" fmla="*/ 402 h 717"/>
                  <a:gd name="T24" fmla="*/ 474 w 1189"/>
                  <a:gd name="T25" fmla="*/ 431 h 717"/>
                  <a:gd name="T26" fmla="*/ 488 w 1189"/>
                  <a:gd name="T27" fmla="*/ 443 h 717"/>
                  <a:gd name="T28" fmla="*/ 510 w 1189"/>
                  <a:gd name="T29" fmla="*/ 470 h 717"/>
                  <a:gd name="T30" fmla="*/ 537 w 1189"/>
                  <a:gd name="T31" fmla="*/ 505 h 717"/>
                  <a:gd name="T32" fmla="*/ 569 w 1189"/>
                  <a:gd name="T33" fmla="*/ 541 h 717"/>
                  <a:gd name="T34" fmla="*/ 604 w 1189"/>
                  <a:gd name="T35" fmla="*/ 568 h 717"/>
                  <a:gd name="T36" fmla="*/ 639 w 1189"/>
                  <a:gd name="T37" fmla="*/ 576 h 717"/>
                  <a:gd name="T38" fmla="*/ 672 w 1189"/>
                  <a:gd name="T39" fmla="*/ 557 h 717"/>
                  <a:gd name="T40" fmla="*/ 699 w 1189"/>
                  <a:gd name="T41" fmla="*/ 516 h 717"/>
                  <a:gd name="T42" fmla="*/ 721 w 1189"/>
                  <a:gd name="T43" fmla="*/ 465 h 717"/>
                  <a:gd name="T44" fmla="*/ 736 w 1189"/>
                  <a:gd name="T45" fmla="*/ 414 h 717"/>
                  <a:gd name="T46" fmla="*/ 743 w 1189"/>
                  <a:gd name="T47" fmla="*/ 376 h 717"/>
                  <a:gd name="T48" fmla="*/ 746 w 1189"/>
                  <a:gd name="T49" fmla="*/ 355 h 717"/>
                  <a:gd name="T50" fmla="*/ 765 w 1189"/>
                  <a:gd name="T51" fmla="*/ 329 h 717"/>
                  <a:gd name="T52" fmla="*/ 794 w 1189"/>
                  <a:gd name="T53" fmla="*/ 300 h 717"/>
                  <a:gd name="T54" fmla="*/ 823 w 1189"/>
                  <a:gd name="T55" fmla="*/ 273 h 717"/>
                  <a:gd name="T56" fmla="*/ 847 w 1189"/>
                  <a:gd name="T57" fmla="*/ 252 h 717"/>
                  <a:gd name="T58" fmla="*/ 863 w 1189"/>
                  <a:gd name="T59" fmla="*/ 244 h 717"/>
                  <a:gd name="T60" fmla="*/ 900 w 1189"/>
                  <a:gd name="T61" fmla="*/ 238 h 717"/>
                  <a:gd name="T62" fmla="*/ 951 w 1189"/>
                  <a:gd name="T63" fmla="*/ 234 h 717"/>
                  <a:gd name="T64" fmla="*/ 1003 w 1189"/>
                  <a:gd name="T65" fmla="*/ 231 h 717"/>
                  <a:gd name="T66" fmla="*/ 1042 w 1189"/>
                  <a:gd name="T67" fmla="*/ 228 h 717"/>
                  <a:gd name="T68" fmla="*/ 1061 w 1189"/>
                  <a:gd name="T69" fmla="*/ 222 h 717"/>
                  <a:gd name="T70" fmla="*/ 1081 w 1189"/>
                  <a:gd name="T71" fmla="*/ 203 h 717"/>
                  <a:gd name="T72" fmla="*/ 1104 w 1189"/>
                  <a:gd name="T73" fmla="*/ 171 h 717"/>
                  <a:gd name="T74" fmla="*/ 1125 w 1189"/>
                  <a:gd name="T75" fmla="*/ 140 h 717"/>
                  <a:gd name="T76" fmla="*/ 1084 w 1189"/>
                  <a:gd name="T77" fmla="*/ 117 h 717"/>
                  <a:gd name="T78" fmla="*/ 1052 w 1189"/>
                  <a:gd name="T79" fmla="*/ 96 h 717"/>
                  <a:gd name="T80" fmla="*/ 1037 w 1189"/>
                  <a:gd name="T81" fmla="*/ 82 h 717"/>
                  <a:gd name="T82" fmla="*/ 1038 w 1189"/>
                  <a:gd name="T83" fmla="*/ 65 h 717"/>
                  <a:gd name="T84" fmla="*/ 1048 w 1189"/>
                  <a:gd name="T85" fmla="*/ 35 h 717"/>
                  <a:gd name="T86" fmla="*/ 1060 w 1189"/>
                  <a:gd name="T87" fmla="*/ 0 h 717"/>
                  <a:gd name="T88" fmla="*/ 1189 w 1189"/>
                  <a:gd name="T89" fmla="*/ 717 h 717"/>
                  <a:gd name="T90" fmla="*/ 0 w 1189"/>
                  <a:gd name="T91"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9" h="717">
                    <a:moveTo>
                      <a:pt x="0" y="0"/>
                    </a:moveTo>
                    <a:lnTo>
                      <a:pt x="296" y="0"/>
                    </a:lnTo>
                    <a:lnTo>
                      <a:pt x="311" y="12"/>
                    </a:lnTo>
                    <a:lnTo>
                      <a:pt x="327" y="25"/>
                    </a:lnTo>
                    <a:lnTo>
                      <a:pt x="343" y="37"/>
                    </a:lnTo>
                    <a:lnTo>
                      <a:pt x="356" y="46"/>
                    </a:lnTo>
                    <a:lnTo>
                      <a:pt x="367" y="52"/>
                    </a:lnTo>
                    <a:lnTo>
                      <a:pt x="377" y="59"/>
                    </a:lnTo>
                    <a:lnTo>
                      <a:pt x="387" y="72"/>
                    </a:lnTo>
                    <a:lnTo>
                      <a:pt x="401" y="89"/>
                    </a:lnTo>
                    <a:lnTo>
                      <a:pt x="414" y="111"/>
                    </a:lnTo>
                    <a:lnTo>
                      <a:pt x="426" y="135"/>
                    </a:lnTo>
                    <a:lnTo>
                      <a:pt x="439" y="159"/>
                    </a:lnTo>
                    <a:lnTo>
                      <a:pt x="450" y="185"/>
                    </a:lnTo>
                    <a:lnTo>
                      <a:pt x="459" y="210"/>
                    </a:lnTo>
                    <a:lnTo>
                      <a:pt x="465" y="232"/>
                    </a:lnTo>
                    <a:lnTo>
                      <a:pt x="468" y="251"/>
                    </a:lnTo>
                    <a:lnTo>
                      <a:pt x="468" y="269"/>
                    </a:lnTo>
                    <a:lnTo>
                      <a:pt x="468" y="291"/>
                    </a:lnTo>
                    <a:lnTo>
                      <a:pt x="468" y="314"/>
                    </a:lnTo>
                    <a:lnTo>
                      <a:pt x="467" y="338"/>
                    </a:lnTo>
                    <a:lnTo>
                      <a:pt x="467" y="361"/>
                    </a:lnTo>
                    <a:lnTo>
                      <a:pt x="467" y="383"/>
                    </a:lnTo>
                    <a:lnTo>
                      <a:pt x="468" y="402"/>
                    </a:lnTo>
                    <a:lnTo>
                      <a:pt x="470" y="419"/>
                    </a:lnTo>
                    <a:lnTo>
                      <a:pt x="474" y="431"/>
                    </a:lnTo>
                    <a:lnTo>
                      <a:pt x="480" y="437"/>
                    </a:lnTo>
                    <a:lnTo>
                      <a:pt x="488" y="443"/>
                    </a:lnTo>
                    <a:lnTo>
                      <a:pt x="497" y="456"/>
                    </a:lnTo>
                    <a:lnTo>
                      <a:pt x="510" y="470"/>
                    </a:lnTo>
                    <a:lnTo>
                      <a:pt x="523" y="487"/>
                    </a:lnTo>
                    <a:lnTo>
                      <a:pt x="537" y="505"/>
                    </a:lnTo>
                    <a:lnTo>
                      <a:pt x="552" y="523"/>
                    </a:lnTo>
                    <a:lnTo>
                      <a:pt x="569" y="541"/>
                    </a:lnTo>
                    <a:lnTo>
                      <a:pt x="586" y="556"/>
                    </a:lnTo>
                    <a:lnTo>
                      <a:pt x="604" y="568"/>
                    </a:lnTo>
                    <a:lnTo>
                      <a:pt x="621" y="575"/>
                    </a:lnTo>
                    <a:lnTo>
                      <a:pt x="639" y="576"/>
                    </a:lnTo>
                    <a:lnTo>
                      <a:pt x="656" y="569"/>
                    </a:lnTo>
                    <a:lnTo>
                      <a:pt x="672" y="557"/>
                    </a:lnTo>
                    <a:lnTo>
                      <a:pt x="686" y="539"/>
                    </a:lnTo>
                    <a:lnTo>
                      <a:pt x="699" y="516"/>
                    </a:lnTo>
                    <a:lnTo>
                      <a:pt x="710" y="491"/>
                    </a:lnTo>
                    <a:lnTo>
                      <a:pt x="721" y="465"/>
                    </a:lnTo>
                    <a:lnTo>
                      <a:pt x="730" y="439"/>
                    </a:lnTo>
                    <a:lnTo>
                      <a:pt x="736" y="414"/>
                    </a:lnTo>
                    <a:lnTo>
                      <a:pt x="740" y="393"/>
                    </a:lnTo>
                    <a:lnTo>
                      <a:pt x="743" y="376"/>
                    </a:lnTo>
                    <a:lnTo>
                      <a:pt x="744" y="365"/>
                    </a:lnTo>
                    <a:lnTo>
                      <a:pt x="746" y="355"/>
                    </a:lnTo>
                    <a:lnTo>
                      <a:pt x="754" y="343"/>
                    </a:lnTo>
                    <a:lnTo>
                      <a:pt x="765" y="329"/>
                    </a:lnTo>
                    <a:lnTo>
                      <a:pt x="778" y="314"/>
                    </a:lnTo>
                    <a:lnTo>
                      <a:pt x="794" y="300"/>
                    </a:lnTo>
                    <a:lnTo>
                      <a:pt x="808" y="285"/>
                    </a:lnTo>
                    <a:lnTo>
                      <a:pt x="823" y="273"/>
                    </a:lnTo>
                    <a:lnTo>
                      <a:pt x="836" y="261"/>
                    </a:lnTo>
                    <a:lnTo>
                      <a:pt x="847" y="252"/>
                    </a:lnTo>
                    <a:lnTo>
                      <a:pt x="854" y="248"/>
                    </a:lnTo>
                    <a:lnTo>
                      <a:pt x="863" y="244"/>
                    </a:lnTo>
                    <a:lnTo>
                      <a:pt x="878" y="240"/>
                    </a:lnTo>
                    <a:lnTo>
                      <a:pt x="900" y="238"/>
                    </a:lnTo>
                    <a:lnTo>
                      <a:pt x="924" y="235"/>
                    </a:lnTo>
                    <a:lnTo>
                      <a:pt x="951" y="234"/>
                    </a:lnTo>
                    <a:lnTo>
                      <a:pt x="977" y="232"/>
                    </a:lnTo>
                    <a:lnTo>
                      <a:pt x="1003" y="231"/>
                    </a:lnTo>
                    <a:lnTo>
                      <a:pt x="1025" y="229"/>
                    </a:lnTo>
                    <a:lnTo>
                      <a:pt x="1042" y="228"/>
                    </a:lnTo>
                    <a:lnTo>
                      <a:pt x="1054" y="227"/>
                    </a:lnTo>
                    <a:lnTo>
                      <a:pt x="1061" y="222"/>
                    </a:lnTo>
                    <a:lnTo>
                      <a:pt x="1071" y="214"/>
                    </a:lnTo>
                    <a:lnTo>
                      <a:pt x="1081" y="203"/>
                    </a:lnTo>
                    <a:lnTo>
                      <a:pt x="1092" y="188"/>
                    </a:lnTo>
                    <a:lnTo>
                      <a:pt x="1104" y="171"/>
                    </a:lnTo>
                    <a:lnTo>
                      <a:pt x="1115" y="156"/>
                    </a:lnTo>
                    <a:lnTo>
                      <a:pt x="1125" y="140"/>
                    </a:lnTo>
                    <a:lnTo>
                      <a:pt x="1104" y="129"/>
                    </a:lnTo>
                    <a:lnTo>
                      <a:pt x="1084" y="117"/>
                    </a:lnTo>
                    <a:lnTo>
                      <a:pt x="1067" y="106"/>
                    </a:lnTo>
                    <a:lnTo>
                      <a:pt x="1052" y="96"/>
                    </a:lnTo>
                    <a:lnTo>
                      <a:pt x="1042" y="88"/>
                    </a:lnTo>
                    <a:lnTo>
                      <a:pt x="1037" y="82"/>
                    </a:lnTo>
                    <a:lnTo>
                      <a:pt x="1037" y="76"/>
                    </a:lnTo>
                    <a:lnTo>
                      <a:pt x="1038" y="65"/>
                    </a:lnTo>
                    <a:lnTo>
                      <a:pt x="1042" y="52"/>
                    </a:lnTo>
                    <a:lnTo>
                      <a:pt x="1048" y="35"/>
                    </a:lnTo>
                    <a:lnTo>
                      <a:pt x="1054" y="18"/>
                    </a:lnTo>
                    <a:lnTo>
                      <a:pt x="1060" y="0"/>
                    </a:lnTo>
                    <a:lnTo>
                      <a:pt x="1189" y="0"/>
                    </a:lnTo>
                    <a:lnTo>
                      <a:pt x="1189" y="717"/>
                    </a:lnTo>
                    <a:lnTo>
                      <a:pt x="0" y="717"/>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1" name="Freeform 55"/>
              <p:cNvSpPr>
                <a:spLocks/>
              </p:cNvSpPr>
              <p:nvPr/>
            </p:nvSpPr>
            <p:spPr bwMode="auto">
              <a:xfrm>
                <a:off x="1089" y="2122"/>
                <a:ext cx="79" cy="74"/>
              </a:xfrm>
              <a:custGeom>
                <a:avLst/>
                <a:gdLst>
                  <a:gd name="T0" fmla="*/ 0 w 392"/>
                  <a:gd name="T1" fmla="*/ 0 h 374"/>
                  <a:gd name="T2" fmla="*/ 31 w 392"/>
                  <a:gd name="T3" fmla="*/ 34 h 374"/>
                  <a:gd name="T4" fmla="*/ 66 w 392"/>
                  <a:gd name="T5" fmla="*/ 67 h 374"/>
                  <a:gd name="T6" fmla="*/ 103 w 392"/>
                  <a:gd name="T7" fmla="*/ 97 h 374"/>
                  <a:gd name="T8" fmla="*/ 143 w 392"/>
                  <a:gd name="T9" fmla="*/ 125 h 374"/>
                  <a:gd name="T10" fmla="*/ 184 w 392"/>
                  <a:gd name="T11" fmla="*/ 150 h 374"/>
                  <a:gd name="T12" fmla="*/ 225 w 392"/>
                  <a:gd name="T13" fmla="*/ 174 h 374"/>
                  <a:gd name="T14" fmla="*/ 264 w 392"/>
                  <a:gd name="T15" fmla="*/ 195 h 374"/>
                  <a:gd name="T16" fmla="*/ 289 w 392"/>
                  <a:gd name="T17" fmla="*/ 212 h 374"/>
                  <a:gd name="T18" fmla="*/ 311 w 392"/>
                  <a:gd name="T19" fmla="*/ 232 h 374"/>
                  <a:gd name="T20" fmla="*/ 331 w 392"/>
                  <a:gd name="T21" fmla="*/ 255 h 374"/>
                  <a:gd name="T22" fmla="*/ 346 w 392"/>
                  <a:gd name="T23" fmla="*/ 281 h 374"/>
                  <a:gd name="T24" fmla="*/ 360 w 392"/>
                  <a:gd name="T25" fmla="*/ 306 h 374"/>
                  <a:gd name="T26" fmla="*/ 372 w 392"/>
                  <a:gd name="T27" fmla="*/ 330 h 374"/>
                  <a:gd name="T28" fmla="*/ 383 w 392"/>
                  <a:gd name="T29" fmla="*/ 353 h 374"/>
                  <a:gd name="T30" fmla="*/ 392 w 392"/>
                  <a:gd name="T31" fmla="*/ 374 h 374"/>
                  <a:gd name="T32" fmla="*/ 0 w 392"/>
                  <a:gd name="T33" fmla="*/ 374 h 374"/>
                  <a:gd name="T34" fmla="*/ 0 w 392"/>
                  <a:gd name="T35"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2" h="374">
                    <a:moveTo>
                      <a:pt x="0" y="0"/>
                    </a:moveTo>
                    <a:lnTo>
                      <a:pt x="31" y="34"/>
                    </a:lnTo>
                    <a:lnTo>
                      <a:pt x="66" y="67"/>
                    </a:lnTo>
                    <a:lnTo>
                      <a:pt x="103" y="97"/>
                    </a:lnTo>
                    <a:lnTo>
                      <a:pt x="143" y="125"/>
                    </a:lnTo>
                    <a:lnTo>
                      <a:pt x="184" y="150"/>
                    </a:lnTo>
                    <a:lnTo>
                      <a:pt x="225" y="174"/>
                    </a:lnTo>
                    <a:lnTo>
                      <a:pt x="264" y="195"/>
                    </a:lnTo>
                    <a:lnTo>
                      <a:pt x="289" y="212"/>
                    </a:lnTo>
                    <a:lnTo>
                      <a:pt x="311" y="232"/>
                    </a:lnTo>
                    <a:lnTo>
                      <a:pt x="331" y="255"/>
                    </a:lnTo>
                    <a:lnTo>
                      <a:pt x="346" y="281"/>
                    </a:lnTo>
                    <a:lnTo>
                      <a:pt x="360" y="306"/>
                    </a:lnTo>
                    <a:lnTo>
                      <a:pt x="372" y="330"/>
                    </a:lnTo>
                    <a:lnTo>
                      <a:pt x="383" y="353"/>
                    </a:lnTo>
                    <a:lnTo>
                      <a:pt x="392" y="374"/>
                    </a:lnTo>
                    <a:lnTo>
                      <a:pt x="0" y="374"/>
                    </a:lnTo>
                    <a:lnTo>
                      <a:pt x="0"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2" name="Freeform 56"/>
              <p:cNvSpPr>
                <a:spLocks/>
              </p:cNvSpPr>
              <p:nvPr/>
            </p:nvSpPr>
            <p:spPr bwMode="auto">
              <a:xfrm>
                <a:off x="1089" y="2153"/>
                <a:ext cx="59" cy="43"/>
              </a:xfrm>
              <a:custGeom>
                <a:avLst/>
                <a:gdLst>
                  <a:gd name="T0" fmla="*/ 0 w 296"/>
                  <a:gd name="T1" fmla="*/ 0 h 216"/>
                  <a:gd name="T2" fmla="*/ 33 w 296"/>
                  <a:gd name="T3" fmla="*/ 17 h 216"/>
                  <a:gd name="T4" fmla="*/ 69 w 296"/>
                  <a:gd name="T5" fmla="*/ 32 h 216"/>
                  <a:gd name="T6" fmla="*/ 108 w 296"/>
                  <a:gd name="T7" fmla="*/ 46 h 216"/>
                  <a:gd name="T8" fmla="*/ 147 w 296"/>
                  <a:gd name="T9" fmla="*/ 61 h 216"/>
                  <a:gd name="T10" fmla="*/ 187 w 296"/>
                  <a:gd name="T11" fmla="*/ 77 h 216"/>
                  <a:gd name="T12" fmla="*/ 223 w 296"/>
                  <a:gd name="T13" fmla="*/ 96 h 216"/>
                  <a:gd name="T14" fmla="*/ 242 w 296"/>
                  <a:gd name="T15" fmla="*/ 111 h 216"/>
                  <a:gd name="T16" fmla="*/ 259 w 296"/>
                  <a:gd name="T17" fmla="*/ 127 h 216"/>
                  <a:gd name="T18" fmla="*/ 271 w 296"/>
                  <a:gd name="T19" fmla="*/ 148 h 216"/>
                  <a:gd name="T20" fmla="*/ 282 w 296"/>
                  <a:gd name="T21" fmla="*/ 170 h 216"/>
                  <a:gd name="T22" fmla="*/ 289 w 296"/>
                  <a:gd name="T23" fmla="*/ 193 h 216"/>
                  <a:gd name="T24" fmla="*/ 296 w 296"/>
                  <a:gd name="T25" fmla="*/ 216 h 216"/>
                  <a:gd name="T26" fmla="*/ 0 w 296"/>
                  <a:gd name="T27" fmla="*/ 216 h 216"/>
                  <a:gd name="T28" fmla="*/ 0 w 296"/>
                  <a:gd name="T2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6" h="216">
                    <a:moveTo>
                      <a:pt x="0" y="0"/>
                    </a:moveTo>
                    <a:lnTo>
                      <a:pt x="33" y="17"/>
                    </a:lnTo>
                    <a:lnTo>
                      <a:pt x="69" y="32"/>
                    </a:lnTo>
                    <a:lnTo>
                      <a:pt x="108" y="46"/>
                    </a:lnTo>
                    <a:lnTo>
                      <a:pt x="147" y="61"/>
                    </a:lnTo>
                    <a:lnTo>
                      <a:pt x="187" y="77"/>
                    </a:lnTo>
                    <a:lnTo>
                      <a:pt x="223" y="96"/>
                    </a:lnTo>
                    <a:lnTo>
                      <a:pt x="242" y="111"/>
                    </a:lnTo>
                    <a:lnTo>
                      <a:pt x="259" y="127"/>
                    </a:lnTo>
                    <a:lnTo>
                      <a:pt x="271" y="148"/>
                    </a:lnTo>
                    <a:lnTo>
                      <a:pt x="282" y="170"/>
                    </a:lnTo>
                    <a:lnTo>
                      <a:pt x="289" y="193"/>
                    </a:lnTo>
                    <a:lnTo>
                      <a:pt x="296" y="216"/>
                    </a:lnTo>
                    <a:lnTo>
                      <a:pt x="0" y="216"/>
                    </a:lnTo>
                    <a:lnTo>
                      <a:pt x="0" y="0"/>
                    </a:lnTo>
                    <a:close/>
                  </a:path>
                </a:pathLst>
              </a:custGeom>
              <a:solidFill>
                <a:srgbClr val="FABE3C"/>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3" name="Freeform 57"/>
              <p:cNvSpPr>
                <a:spLocks noEditPoints="1"/>
              </p:cNvSpPr>
              <p:nvPr/>
            </p:nvSpPr>
            <p:spPr bwMode="auto">
              <a:xfrm>
                <a:off x="1102" y="2061"/>
                <a:ext cx="196" cy="116"/>
              </a:xfrm>
              <a:custGeom>
                <a:avLst/>
                <a:gdLst>
                  <a:gd name="T0" fmla="*/ 145 w 981"/>
                  <a:gd name="T1" fmla="*/ 445 h 581"/>
                  <a:gd name="T2" fmla="*/ 179 w 981"/>
                  <a:gd name="T3" fmla="*/ 470 h 581"/>
                  <a:gd name="T4" fmla="*/ 194 w 981"/>
                  <a:gd name="T5" fmla="*/ 511 h 581"/>
                  <a:gd name="T6" fmla="*/ 179 w 981"/>
                  <a:gd name="T7" fmla="*/ 553 h 581"/>
                  <a:gd name="T8" fmla="*/ 145 w 981"/>
                  <a:gd name="T9" fmla="*/ 578 h 581"/>
                  <a:gd name="T10" fmla="*/ 101 w 981"/>
                  <a:gd name="T11" fmla="*/ 578 h 581"/>
                  <a:gd name="T12" fmla="*/ 67 w 981"/>
                  <a:gd name="T13" fmla="*/ 553 h 581"/>
                  <a:gd name="T14" fmla="*/ 52 w 981"/>
                  <a:gd name="T15" fmla="*/ 511 h 581"/>
                  <a:gd name="T16" fmla="*/ 67 w 981"/>
                  <a:gd name="T17" fmla="*/ 470 h 581"/>
                  <a:gd name="T18" fmla="*/ 101 w 981"/>
                  <a:gd name="T19" fmla="*/ 445 h 581"/>
                  <a:gd name="T20" fmla="*/ 935 w 981"/>
                  <a:gd name="T21" fmla="*/ 362 h 581"/>
                  <a:gd name="T22" fmla="*/ 967 w 981"/>
                  <a:gd name="T23" fmla="*/ 376 h 581"/>
                  <a:gd name="T24" fmla="*/ 981 w 981"/>
                  <a:gd name="T25" fmla="*/ 408 h 581"/>
                  <a:gd name="T26" fmla="*/ 967 w 981"/>
                  <a:gd name="T27" fmla="*/ 441 h 581"/>
                  <a:gd name="T28" fmla="*/ 935 w 981"/>
                  <a:gd name="T29" fmla="*/ 454 h 581"/>
                  <a:gd name="T30" fmla="*/ 902 w 981"/>
                  <a:gd name="T31" fmla="*/ 441 h 581"/>
                  <a:gd name="T32" fmla="*/ 889 w 981"/>
                  <a:gd name="T33" fmla="*/ 408 h 581"/>
                  <a:gd name="T34" fmla="*/ 902 w 981"/>
                  <a:gd name="T35" fmla="*/ 376 h 581"/>
                  <a:gd name="T36" fmla="*/ 935 w 981"/>
                  <a:gd name="T37" fmla="*/ 362 h 581"/>
                  <a:gd name="T38" fmla="*/ 221 w 981"/>
                  <a:gd name="T39" fmla="*/ 159 h 581"/>
                  <a:gd name="T40" fmla="*/ 246 w 981"/>
                  <a:gd name="T41" fmla="*/ 183 h 581"/>
                  <a:gd name="T42" fmla="*/ 246 w 981"/>
                  <a:gd name="T43" fmla="*/ 220 h 581"/>
                  <a:gd name="T44" fmla="*/ 221 w 981"/>
                  <a:gd name="T45" fmla="*/ 244 h 581"/>
                  <a:gd name="T46" fmla="*/ 185 w 981"/>
                  <a:gd name="T47" fmla="*/ 244 h 581"/>
                  <a:gd name="T48" fmla="*/ 161 w 981"/>
                  <a:gd name="T49" fmla="*/ 220 h 581"/>
                  <a:gd name="T50" fmla="*/ 161 w 981"/>
                  <a:gd name="T51" fmla="*/ 183 h 581"/>
                  <a:gd name="T52" fmla="*/ 185 w 981"/>
                  <a:gd name="T53" fmla="*/ 159 h 581"/>
                  <a:gd name="T54" fmla="*/ 46 w 981"/>
                  <a:gd name="T55" fmla="*/ 0 h 581"/>
                  <a:gd name="T56" fmla="*/ 79 w 981"/>
                  <a:gd name="T57" fmla="*/ 13 h 581"/>
                  <a:gd name="T58" fmla="*/ 92 w 981"/>
                  <a:gd name="T59" fmla="*/ 46 h 581"/>
                  <a:gd name="T60" fmla="*/ 79 w 981"/>
                  <a:gd name="T61" fmla="*/ 78 h 581"/>
                  <a:gd name="T62" fmla="*/ 46 w 981"/>
                  <a:gd name="T63" fmla="*/ 92 h 581"/>
                  <a:gd name="T64" fmla="*/ 13 w 981"/>
                  <a:gd name="T65" fmla="*/ 78 h 581"/>
                  <a:gd name="T66" fmla="*/ 0 w 981"/>
                  <a:gd name="T67" fmla="*/ 46 h 581"/>
                  <a:gd name="T68" fmla="*/ 13 w 981"/>
                  <a:gd name="T69" fmla="*/ 13 h 581"/>
                  <a:gd name="T70" fmla="*/ 46 w 981"/>
                  <a:gd name="T71"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1" h="581">
                    <a:moveTo>
                      <a:pt x="122" y="441"/>
                    </a:moveTo>
                    <a:lnTo>
                      <a:pt x="145" y="445"/>
                    </a:lnTo>
                    <a:lnTo>
                      <a:pt x="165" y="454"/>
                    </a:lnTo>
                    <a:lnTo>
                      <a:pt x="179" y="470"/>
                    </a:lnTo>
                    <a:lnTo>
                      <a:pt x="190" y="489"/>
                    </a:lnTo>
                    <a:lnTo>
                      <a:pt x="194" y="511"/>
                    </a:lnTo>
                    <a:lnTo>
                      <a:pt x="190" y="534"/>
                    </a:lnTo>
                    <a:lnTo>
                      <a:pt x="179" y="553"/>
                    </a:lnTo>
                    <a:lnTo>
                      <a:pt x="165" y="568"/>
                    </a:lnTo>
                    <a:lnTo>
                      <a:pt x="145" y="578"/>
                    </a:lnTo>
                    <a:lnTo>
                      <a:pt x="122" y="581"/>
                    </a:lnTo>
                    <a:lnTo>
                      <a:pt x="101" y="578"/>
                    </a:lnTo>
                    <a:lnTo>
                      <a:pt x="81" y="568"/>
                    </a:lnTo>
                    <a:lnTo>
                      <a:pt x="67" y="553"/>
                    </a:lnTo>
                    <a:lnTo>
                      <a:pt x="56" y="534"/>
                    </a:lnTo>
                    <a:lnTo>
                      <a:pt x="52" y="511"/>
                    </a:lnTo>
                    <a:lnTo>
                      <a:pt x="56" y="489"/>
                    </a:lnTo>
                    <a:lnTo>
                      <a:pt x="67" y="470"/>
                    </a:lnTo>
                    <a:lnTo>
                      <a:pt x="81" y="454"/>
                    </a:lnTo>
                    <a:lnTo>
                      <a:pt x="101" y="445"/>
                    </a:lnTo>
                    <a:lnTo>
                      <a:pt x="122" y="441"/>
                    </a:lnTo>
                    <a:close/>
                    <a:moveTo>
                      <a:pt x="935" y="362"/>
                    </a:moveTo>
                    <a:lnTo>
                      <a:pt x="953" y="366"/>
                    </a:lnTo>
                    <a:lnTo>
                      <a:pt x="967" y="376"/>
                    </a:lnTo>
                    <a:lnTo>
                      <a:pt x="977" y="390"/>
                    </a:lnTo>
                    <a:lnTo>
                      <a:pt x="981" y="408"/>
                    </a:lnTo>
                    <a:lnTo>
                      <a:pt x="977" y="426"/>
                    </a:lnTo>
                    <a:lnTo>
                      <a:pt x="967" y="441"/>
                    </a:lnTo>
                    <a:lnTo>
                      <a:pt x="953" y="451"/>
                    </a:lnTo>
                    <a:lnTo>
                      <a:pt x="935" y="454"/>
                    </a:lnTo>
                    <a:lnTo>
                      <a:pt x="917" y="451"/>
                    </a:lnTo>
                    <a:lnTo>
                      <a:pt x="902" y="441"/>
                    </a:lnTo>
                    <a:lnTo>
                      <a:pt x="892" y="426"/>
                    </a:lnTo>
                    <a:lnTo>
                      <a:pt x="889" y="408"/>
                    </a:lnTo>
                    <a:lnTo>
                      <a:pt x="892" y="390"/>
                    </a:lnTo>
                    <a:lnTo>
                      <a:pt x="902" y="376"/>
                    </a:lnTo>
                    <a:lnTo>
                      <a:pt x="917" y="366"/>
                    </a:lnTo>
                    <a:lnTo>
                      <a:pt x="935" y="362"/>
                    </a:lnTo>
                    <a:close/>
                    <a:moveTo>
                      <a:pt x="203" y="156"/>
                    </a:moveTo>
                    <a:lnTo>
                      <a:pt x="221" y="159"/>
                    </a:lnTo>
                    <a:lnTo>
                      <a:pt x="236" y="169"/>
                    </a:lnTo>
                    <a:lnTo>
                      <a:pt x="246" y="183"/>
                    </a:lnTo>
                    <a:lnTo>
                      <a:pt x="249" y="202"/>
                    </a:lnTo>
                    <a:lnTo>
                      <a:pt x="246" y="220"/>
                    </a:lnTo>
                    <a:lnTo>
                      <a:pt x="236" y="234"/>
                    </a:lnTo>
                    <a:lnTo>
                      <a:pt x="221" y="244"/>
                    </a:lnTo>
                    <a:lnTo>
                      <a:pt x="203" y="247"/>
                    </a:lnTo>
                    <a:lnTo>
                      <a:pt x="185" y="244"/>
                    </a:lnTo>
                    <a:lnTo>
                      <a:pt x="171" y="234"/>
                    </a:lnTo>
                    <a:lnTo>
                      <a:pt x="161" y="220"/>
                    </a:lnTo>
                    <a:lnTo>
                      <a:pt x="157" y="202"/>
                    </a:lnTo>
                    <a:lnTo>
                      <a:pt x="161" y="183"/>
                    </a:lnTo>
                    <a:lnTo>
                      <a:pt x="171" y="169"/>
                    </a:lnTo>
                    <a:lnTo>
                      <a:pt x="185" y="159"/>
                    </a:lnTo>
                    <a:lnTo>
                      <a:pt x="203" y="156"/>
                    </a:lnTo>
                    <a:close/>
                    <a:moveTo>
                      <a:pt x="46" y="0"/>
                    </a:moveTo>
                    <a:lnTo>
                      <a:pt x="64" y="3"/>
                    </a:lnTo>
                    <a:lnTo>
                      <a:pt x="79" y="13"/>
                    </a:lnTo>
                    <a:lnTo>
                      <a:pt x="88" y="27"/>
                    </a:lnTo>
                    <a:lnTo>
                      <a:pt x="92" y="46"/>
                    </a:lnTo>
                    <a:lnTo>
                      <a:pt x="88" y="64"/>
                    </a:lnTo>
                    <a:lnTo>
                      <a:pt x="79" y="78"/>
                    </a:lnTo>
                    <a:lnTo>
                      <a:pt x="64" y="88"/>
                    </a:lnTo>
                    <a:lnTo>
                      <a:pt x="46" y="92"/>
                    </a:lnTo>
                    <a:lnTo>
                      <a:pt x="28" y="88"/>
                    </a:lnTo>
                    <a:lnTo>
                      <a:pt x="13" y="78"/>
                    </a:lnTo>
                    <a:lnTo>
                      <a:pt x="4" y="64"/>
                    </a:lnTo>
                    <a:lnTo>
                      <a:pt x="0" y="46"/>
                    </a:lnTo>
                    <a:lnTo>
                      <a:pt x="4" y="27"/>
                    </a:lnTo>
                    <a:lnTo>
                      <a:pt x="13" y="13"/>
                    </a:lnTo>
                    <a:lnTo>
                      <a:pt x="28" y="3"/>
                    </a:lnTo>
                    <a:lnTo>
                      <a:pt x="46"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64" name="Group 63"/>
            <p:cNvGrpSpPr>
              <a:grpSpLocks noChangeAspect="1"/>
            </p:cNvGrpSpPr>
            <p:nvPr/>
          </p:nvGrpSpPr>
          <p:grpSpPr>
            <a:xfrm>
              <a:off x="7359450" y="3102142"/>
              <a:ext cx="418349" cy="702499"/>
              <a:chOff x="3560670" y="2761195"/>
              <a:chExt cx="557798" cy="702499"/>
            </a:xfrm>
          </p:grpSpPr>
          <p:sp useBgFill="1">
            <p:nvSpPr>
              <p:cNvPr id="65" name="Freeform 191"/>
              <p:cNvSpPr>
                <a:spLocks/>
              </p:cNvSpPr>
              <p:nvPr/>
            </p:nvSpPr>
            <p:spPr bwMode="auto">
              <a:xfrm>
                <a:off x="3560670" y="2761195"/>
                <a:ext cx="557798" cy="702499"/>
              </a:xfrm>
              <a:custGeom>
                <a:avLst/>
                <a:gdLst>
                  <a:gd name="T0" fmla="*/ 251 w 2390"/>
                  <a:gd name="T1" fmla="*/ 0 h 3006"/>
                  <a:gd name="T2" fmla="*/ 2138 w 2390"/>
                  <a:gd name="T3" fmla="*/ 0 h 3006"/>
                  <a:gd name="T4" fmla="*/ 2179 w 2390"/>
                  <a:gd name="T5" fmla="*/ 4 h 3006"/>
                  <a:gd name="T6" fmla="*/ 2218 w 2390"/>
                  <a:gd name="T7" fmla="*/ 15 h 3006"/>
                  <a:gd name="T8" fmla="*/ 2254 w 2390"/>
                  <a:gd name="T9" fmla="*/ 30 h 3006"/>
                  <a:gd name="T10" fmla="*/ 2287 w 2390"/>
                  <a:gd name="T11" fmla="*/ 53 h 3006"/>
                  <a:gd name="T12" fmla="*/ 2316 w 2390"/>
                  <a:gd name="T13" fmla="*/ 80 h 3006"/>
                  <a:gd name="T14" fmla="*/ 2341 w 2390"/>
                  <a:gd name="T15" fmla="*/ 111 h 3006"/>
                  <a:gd name="T16" fmla="*/ 2362 w 2390"/>
                  <a:gd name="T17" fmla="*/ 148 h 3006"/>
                  <a:gd name="T18" fmla="*/ 2376 w 2390"/>
                  <a:gd name="T19" fmla="*/ 186 h 3006"/>
                  <a:gd name="T20" fmla="*/ 2386 w 2390"/>
                  <a:gd name="T21" fmla="*/ 229 h 3006"/>
                  <a:gd name="T22" fmla="*/ 2390 w 2390"/>
                  <a:gd name="T23" fmla="*/ 272 h 3006"/>
                  <a:gd name="T24" fmla="*/ 2390 w 2390"/>
                  <a:gd name="T25" fmla="*/ 2734 h 3006"/>
                  <a:gd name="T26" fmla="*/ 2386 w 2390"/>
                  <a:gd name="T27" fmla="*/ 2777 h 3006"/>
                  <a:gd name="T28" fmla="*/ 2376 w 2390"/>
                  <a:gd name="T29" fmla="*/ 2820 h 3006"/>
                  <a:gd name="T30" fmla="*/ 2362 w 2390"/>
                  <a:gd name="T31" fmla="*/ 2858 h 3006"/>
                  <a:gd name="T32" fmla="*/ 2341 w 2390"/>
                  <a:gd name="T33" fmla="*/ 2895 h 3006"/>
                  <a:gd name="T34" fmla="*/ 2316 w 2390"/>
                  <a:gd name="T35" fmla="*/ 2926 h 3006"/>
                  <a:gd name="T36" fmla="*/ 2287 w 2390"/>
                  <a:gd name="T37" fmla="*/ 2953 h 3006"/>
                  <a:gd name="T38" fmla="*/ 2254 w 2390"/>
                  <a:gd name="T39" fmla="*/ 2976 h 3006"/>
                  <a:gd name="T40" fmla="*/ 2218 w 2390"/>
                  <a:gd name="T41" fmla="*/ 2991 h 3006"/>
                  <a:gd name="T42" fmla="*/ 2179 w 2390"/>
                  <a:gd name="T43" fmla="*/ 3002 h 3006"/>
                  <a:gd name="T44" fmla="*/ 2138 w 2390"/>
                  <a:gd name="T45" fmla="*/ 3006 h 3006"/>
                  <a:gd name="T46" fmla="*/ 251 w 2390"/>
                  <a:gd name="T47" fmla="*/ 3006 h 3006"/>
                  <a:gd name="T48" fmla="*/ 211 w 2390"/>
                  <a:gd name="T49" fmla="*/ 3002 h 3006"/>
                  <a:gd name="T50" fmla="*/ 172 w 2390"/>
                  <a:gd name="T51" fmla="*/ 2991 h 3006"/>
                  <a:gd name="T52" fmla="*/ 136 w 2390"/>
                  <a:gd name="T53" fmla="*/ 2976 h 3006"/>
                  <a:gd name="T54" fmla="*/ 103 w 2390"/>
                  <a:gd name="T55" fmla="*/ 2953 h 3006"/>
                  <a:gd name="T56" fmla="*/ 74 w 2390"/>
                  <a:gd name="T57" fmla="*/ 2926 h 3006"/>
                  <a:gd name="T58" fmla="*/ 49 w 2390"/>
                  <a:gd name="T59" fmla="*/ 2895 h 3006"/>
                  <a:gd name="T60" fmla="*/ 28 w 2390"/>
                  <a:gd name="T61" fmla="*/ 2858 h 3006"/>
                  <a:gd name="T62" fmla="*/ 14 w 2390"/>
                  <a:gd name="T63" fmla="*/ 2820 h 3006"/>
                  <a:gd name="T64" fmla="*/ 4 w 2390"/>
                  <a:gd name="T65" fmla="*/ 2777 h 3006"/>
                  <a:gd name="T66" fmla="*/ 0 w 2390"/>
                  <a:gd name="T67" fmla="*/ 2734 h 3006"/>
                  <a:gd name="T68" fmla="*/ 0 w 2390"/>
                  <a:gd name="T69" fmla="*/ 272 h 3006"/>
                  <a:gd name="T70" fmla="*/ 4 w 2390"/>
                  <a:gd name="T71" fmla="*/ 229 h 3006"/>
                  <a:gd name="T72" fmla="*/ 14 w 2390"/>
                  <a:gd name="T73" fmla="*/ 186 h 3006"/>
                  <a:gd name="T74" fmla="*/ 28 w 2390"/>
                  <a:gd name="T75" fmla="*/ 148 h 3006"/>
                  <a:gd name="T76" fmla="*/ 49 w 2390"/>
                  <a:gd name="T77" fmla="*/ 111 h 3006"/>
                  <a:gd name="T78" fmla="*/ 74 w 2390"/>
                  <a:gd name="T79" fmla="*/ 80 h 3006"/>
                  <a:gd name="T80" fmla="*/ 103 w 2390"/>
                  <a:gd name="T81" fmla="*/ 53 h 3006"/>
                  <a:gd name="T82" fmla="*/ 136 w 2390"/>
                  <a:gd name="T83" fmla="*/ 30 h 3006"/>
                  <a:gd name="T84" fmla="*/ 172 w 2390"/>
                  <a:gd name="T85" fmla="*/ 15 h 3006"/>
                  <a:gd name="T86" fmla="*/ 211 w 2390"/>
                  <a:gd name="T87" fmla="*/ 4 h 3006"/>
                  <a:gd name="T88" fmla="*/ 251 w 2390"/>
                  <a:gd name="T89" fmla="*/ 0 h 3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0" h="3006">
                    <a:moveTo>
                      <a:pt x="251" y="0"/>
                    </a:moveTo>
                    <a:lnTo>
                      <a:pt x="2138" y="0"/>
                    </a:lnTo>
                    <a:lnTo>
                      <a:pt x="2179" y="4"/>
                    </a:lnTo>
                    <a:lnTo>
                      <a:pt x="2218" y="15"/>
                    </a:lnTo>
                    <a:lnTo>
                      <a:pt x="2254" y="30"/>
                    </a:lnTo>
                    <a:lnTo>
                      <a:pt x="2287" y="53"/>
                    </a:lnTo>
                    <a:lnTo>
                      <a:pt x="2316" y="80"/>
                    </a:lnTo>
                    <a:lnTo>
                      <a:pt x="2341" y="111"/>
                    </a:lnTo>
                    <a:lnTo>
                      <a:pt x="2362" y="148"/>
                    </a:lnTo>
                    <a:lnTo>
                      <a:pt x="2376" y="186"/>
                    </a:lnTo>
                    <a:lnTo>
                      <a:pt x="2386" y="229"/>
                    </a:lnTo>
                    <a:lnTo>
                      <a:pt x="2390" y="272"/>
                    </a:lnTo>
                    <a:lnTo>
                      <a:pt x="2390" y="2734"/>
                    </a:lnTo>
                    <a:lnTo>
                      <a:pt x="2386" y="2777"/>
                    </a:lnTo>
                    <a:lnTo>
                      <a:pt x="2376" y="2820"/>
                    </a:lnTo>
                    <a:lnTo>
                      <a:pt x="2362" y="2858"/>
                    </a:lnTo>
                    <a:lnTo>
                      <a:pt x="2341" y="2895"/>
                    </a:lnTo>
                    <a:lnTo>
                      <a:pt x="2316" y="2926"/>
                    </a:lnTo>
                    <a:lnTo>
                      <a:pt x="2287" y="2953"/>
                    </a:lnTo>
                    <a:lnTo>
                      <a:pt x="2254" y="2976"/>
                    </a:lnTo>
                    <a:lnTo>
                      <a:pt x="2218" y="2991"/>
                    </a:lnTo>
                    <a:lnTo>
                      <a:pt x="2179" y="3002"/>
                    </a:lnTo>
                    <a:lnTo>
                      <a:pt x="2138" y="3006"/>
                    </a:lnTo>
                    <a:lnTo>
                      <a:pt x="251" y="3006"/>
                    </a:lnTo>
                    <a:lnTo>
                      <a:pt x="211" y="3002"/>
                    </a:lnTo>
                    <a:lnTo>
                      <a:pt x="172" y="2991"/>
                    </a:lnTo>
                    <a:lnTo>
                      <a:pt x="136" y="2976"/>
                    </a:lnTo>
                    <a:lnTo>
                      <a:pt x="103" y="2953"/>
                    </a:lnTo>
                    <a:lnTo>
                      <a:pt x="74" y="2926"/>
                    </a:lnTo>
                    <a:lnTo>
                      <a:pt x="49" y="2895"/>
                    </a:lnTo>
                    <a:lnTo>
                      <a:pt x="28" y="2858"/>
                    </a:lnTo>
                    <a:lnTo>
                      <a:pt x="14" y="2820"/>
                    </a:lnTo>
                    <a:lnTo>
                      <a:pt x="4" y="2777"/>
                    </a:lnTo>
                    <a:lnTo>
                      <a:pt x="0" y="2734"/>
                    </a:lnTo>
                    <a:lnTo>
                      <a:pt x="0" y="272"/>
                    </a:lnTo>
                    <a:lnTo>
                      <a:pt x="4" y="229"/>
                    </a:lnTo>
                    <a:lnTo>
                      <a:pt x="14" y="186"/>
                    </a:lnTo>
                    <a:lnTo>
                      <a:pt x="28" y="148"/>
                    </a:lnTo>
                    <a:lnTo>
                      <a:pt x="49" y="111"/>
                    </a:lnTo>
                    <a:lnTo>
                      <a:pt x="74" y="80"/>
                    </a:lnTo>
                    <a:lnTo>
                      <a:pt x="103" y="53"/>
                    </a:lnTo>
                    <a:lnTo>
                      <a:pt x="136" y="30"/>
                    </a:lnTo>
                    <a:lnTo>
                      <a:pt x="172" y="15"/>
                    </a:lnTo>
                    <a:lnTo>
                      <a:pt x="211" y="4"/>
                    </a:lnTo>
                    <a:lnTo>
                      <a:pt x="251"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6" name="Freeform 192"/>
              <p:cNvSpPr>
                <a:spLocks noEditPoints="1"/>
              </p:cNvSpPr>
              <p:nvPr/>
            </p:nvSpPr>
            <p:spPr bwMode="auto">
              <a:xfrm>
                <a:off x="3588676" y="2789202"/>
                <a:ext cx="501785" cy="646486"/>
              </a:xfrm>
              <a:custGeom>
                <a:avLst/>
                <a:gdLst>
                  <a:gd name="T0" fmla="*/ 1050 w 2150"/>
                  <a:gd name="T1" fmla="*/ 2478 h 2766"/>
                  <a:gd name="T2" fmla="*/ 1005 w 2150"/>
                  <a:gd name="T3" fmla="*/ 2501 h 2766"/>
                  <a:gd name="T4" fmla="*/ 973 w 2150"/>
                  <a:gd name="T5" fmla="*/ 2543 h 2766"/>
                  <a:gd name="T6" fmla="*/ 963 w 2150"/>
                  <a:gd name="T7" fmla="*/ 2595 h 2766"/>
                  <a:gd name="T8" fmla="*/ 973 w 2150"/>
                  <a:gd name="T9" fmla="*/ 2648 h 2766"/>
                  <a:gd name="T10" fmla="*/ 1005 w 2150"/>
                  <a:gd name="T11" fmla="*/ 2689 h 2766"/>
                  <a:gd name="T12" fmla="*/ 1050 w 2150"/>
                  <a:gd name="T13" fmla="*/ 2712 h 2766"/>
                  <a:gd name="T14" fmla="*/ 1097 w 2150"/>
                  <a:gd name="T15" fmla="*/ 2712 h 2766"/>
                  <a:gd name="T16" fmla="*/ 1140 w 2150"/>
                  <a:gd name="T17" fmla="*/ 2689 h 2766"/>
                  <a:gd name="T18" fmla="*/ 1174 w 2150"/>
                  <a:gd name="T19" fmla="*/ 2648 h 2766"/>
                  <a:gd name="T20" fmla="*/ 1187 w 2150"/>
                  <a:gd name="T21" fmla="*/ 2595 h 2766"/>
                  <a:gd name="T22" fmla="*/ 1177 w 2150"/>
                  <a:gd name="T23" fmla="*/ 2543 h 2766"/>
                  <a:gd name="T24" fmla="*/ 1145 w 2150"/>
                  <a:gd name="T25" fmla="*/ 2501 h 2766"/>
                  <a:gd name="T26" fmla="*/ 1100 w 2150"/>
                  <a:gd name="T27" fmla="*/ 2478 h 2766"/>
                  <a:gd name="T28" fmla="*/ 190 w 2150"/>
                  <a:gd name="T29" fmla="*/ 184 h 2766"/>
                  <a:gd name="T30" fmla="*/ 1993 w 2150"/>
                  <a:gd name="T31" fmla="*/ 2397 h 2766"/>
                  <a:gd name="T32" fmla="*/ 190 w 2150"/>
                  <a:gd name="T33" fmla="*/ 184 h 2766"/>
                  <a:gd name="T34" fmla="*/ 2018 w 2150"/>
                  <a:gd name="T35" fmla="*/ 0 h 2766"/>
                  <a:gd name="T36" fmla="*/ 2070 w 2150"/>
                  <a:gd name="T37" fmla="*/ 12 h 2766"/>
                  <a:gd name="T38" fmla="*/ 2111 w 2150"/>
                  <a:gd name="T39" fmla="*/ 45 h 2766"/>
                  <a:gd name="T40" fmla="*/ 2139 w 2150"/>
                  <a:gd name="T41" fmla="*/ 93 h 2766"/>
                  <a:gd name="T42" fmla="*/ 2150 w 2150"/>
                  <a:gd name="T43" fmla="*/ 152 h 2766"/>
                  <a:gd name="T44" fmla="*/ 2147 w 2150"/>
                  <a:gd name="T45" fmla="*/ 2644 h 2766"/>
                  <a:gd name="T46" fmla="*/ 2127 w 2150"/>
                  <a:gd name="T47" fmla="*/ 2698 h 2766"/>
                  <a:gd name="T48" fmla="*/ 2092 w 2150"/>
                  <a:gd name="T49" fmla="*/ 2740 h 2766"/>
                  <a:gd name="T50" fmla="*/ 2045 w 2150"/>
                  <a:gd name="T51" fmla="*/ 2763 h 2766"/>
                  <a:gd name="T52" fmla="*/ 131 w 2150"/>
                  <a:gd name="T53" fmla="*/ 2766 h 2766"/>
                  <a:gd name="T54" fmla="*/ 80 w 2150"/>
                  <a:gd name="T55" fmla="*/ 2754 h 2766"/>
                  <a:gd name="T56" fmla="*/ 39 w 2150"/>
                  <a:gd name="T57" fmla="*/ 2721 h 2766"/>
                  <a:gd name="T58" fmla="*/ 11 w 2150"/>
                  <a:gd name="T59" fmla="*/ 2673 h 2766"/>
                  <a:gd name="T60" fmla="*/ 0 w 2150"/>
                  <a:gd name="T61" fmla="*/ 2614 h 2766"/>
                  <a:gd name="T62" fmla="*/ 3 w 2150"/>
                  <a:gd name="T63" fmla="*/ 122 h 2766"/>
                  <a:gd name="T64" fmla="*/ 23 w 2150"/>
                  <a:gd name="T65" fmla="*/ 68 h 2766"/>
                  <a:gd name="T66" fmla="*/ 58 w 2150"/>
                  <a:gd name="T67" fmla="*/ 26 h 2766"/>
                  <a:gd name="T68" fmla="*/ 105 w 2150"/>
                  <a:gd name="T69" fmla="*/ 3 h 2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0" h="2766">
                    <a:moveTo>
                      <a:pt x="1075" y="2475"/>
                    </a:moveTo>
                    <a:lnTo>
                      <a:pt x="1050" y="2478"/>
                    </a:lnTo>
                    <a:lnTo>
                      <a:pt x="1025" y="2487"/>
                    </a:lnTo>
                    <a:lnTo>
                      <a:pt x="1005" y="2501"/>
                    </a:lnTo>
                    <a:lnTo>
                      <a:pt x="987" y="2520"/>
                    </a:lnTo>
                    <a:lnTo>
                      <a:pt x="973" y="2543"/>
                    </a:lnTo>
                    <a:lnTo>
                      <a:pt x="965" y="2568"/>
                    </a:lnTo>
                    <a:lnTo>
                      <a:pt x="963" y="2595"/>
                    </a:lnTo>
                    <a:lnTo>
                      <a:pt x="965" y="2622"/>
                    </a:lnTo>
                    <a:lnTo>
                      <a:pt x="973" y="2648"/>
                    </a:lnTo>
                    <a:lnTo>
                      <a:pt x="987" y="2671"/>
                    </a:lnTo>
                    <a:lnTo>
                      <a:pt x="1005" y="2689"/>
                    </a:lnTo>
                    <a:lnTo>
                      <a:pt x="1025" y="2703"/>
                    </a:lnTo>
                    <a:lnTo>
                      <a:pt x="1050" y="2712"/>
                    </a:lnTo>
                    <a:lnTo>
                      <a:pt x="1075" y="2715"/>
                    </a:lnTo>
                    <a:lnTo>
                      <a:pt x="1097" y="2712"/>
                    </a:lnTo>
                    <a:lnTo>
                      <a:pt x="1120" y="2703"/>
                    </a:lnTo>
                    <a:lnTo>
                      <a:pt x="1140" y="2689"/>
                    </a:lnTo>
                    <a:lnTo>
                      <a:pt x="1160" y="2671"/>
                    </a:lnTo>
                    <a:lnTo>
                      <a:pt x="1174" y="2648"/>
                    </a:lnTo>
                    <a:lnTo>
                      <a:pt x="1184" y="2622"/>
                    </a:lnTo>
                    <a:lnTo>
                      <a:pt x="1187" y="2595"/>
                    </a:lnTo>
                    <a:lnTo>
                      <a:pt x="1185" y="2568"/>
                    </a:lnTo>
                    <a:lnTo>
                      <a:pt x="1177" y="2543"/>
                    </a:lnTo>
                    <a:lnTo>
                      <a:pt x="1163" y="2520"/>
                    </a:lnTo>
                    <a:lnTo>
                      <a:pt x="1145" y="2501"/>
                    </a:lnTo>
                    <a:lnTo>
                      <a:pt x="1125" y="2487"/>
                    </a:lnTo>
                    <a:lnTo>
                      <a:pt x="1100" y="2478"/>
                    </a:lnTo>
                    <a:lnTo>
                      <a:pt x="1075" y="2475"/>
                    </a:lnTo>
                    <a:close/>
                    <a:moveTo>
                      <a:pt x="190" y="184"/>
                    </a:moveTo>
                    <a:lnTo>
                      <a:pt x="190" y="2397"/>
                    </a:lnTo>
                    <a:lnTo>
                      <a:pt x="1993" y="2397"/>
                    </a:lnTo>
                    <a:lnTo>
                      <a:pt x="1993" y="184"/>
                    </a:lnTo>
                    <a:lnTo>
                      <a:pt x="190" y="184"/>
                    </a:lnTo>
                    <a:close/>
                    <a:moveTo>
                      <a:pt x="131" y="0"/>
                    </a:moveTo>
                    <a:lnTo>
                      <a:pt x="2018" y="0"/>
                    </a:lnTo>
                    <a:lnTo>
                      <a:pt x="2045" y="3"/>
                    </a:lnTo>
                    <a:lnTo>
                      <a:pt x="2070" y="12"/>
                    </a:lnTo>
                    <a:lnTo>
                      <a:pt x="2092" y="26"/>
                    </a:lnTo>
                    <a:lnTo>
                      <a:pt x="2111" y="45"/>
                    </a:lnTo>
                    <a:lnTo>
                      <a:pt x="2127" y="68"/>
                    </a:lnTo>
                    <a:lnTo>
                      <a:pt x="2139" y="93"/>
                    </a:lnTo>
                    <a:lnTo>
                      <a:pt x="2147" y="122"/>
                    </a:lnTo>
                    <a:lnTo>
                      <a:pt x="2150" y="152"/>
                    </a:lnTo>
                    <a:lnTo>
                      <a:pt x="2150" y="2614"/>
                    </a:lnTo>
                    <a:lnTo>
                      <a:pt x="2147" y="2644"/>
                    </a:lnTo>
                    <a:lnTo>
                      <a:pt x="2139" y="2673"/>
                    </a:lnTo>
                    <a:lnTo>
                      <a:pt x="2127" y="2698"/>
                    </a:lnTo>
                    <a:lnTo>
                      <a:pt x="2111" y="2721"/>
                    </a:lnTo>
                    <a:lnTo>
                      <a:pt x="2092" y="2740"/>
                    </a:lnTo>
                    <a:lnTo>
                      <a:pt x="2070" y="2754"/>
                    </a:lnTo>
                    <a:lnTo>
                      <a:pt x="2045" y="2763"/>
                    </a:lnTo>
                    <a:lnTo>
                      <a:pt x="2018" y="2766"/>
                    </a:lnTo>
                    <a:lnTo>
                      <a:pt x="131" y="2766"/>
                    </a:lnTo>
                    <a:lnTo>
                      <a:pt x="105" y="2763"/>
                    </a:lnTo>
                    <a:lnTo>
                      <a:pt x="80" y="2754"/>
                    </a:lnTo>
                    <a:lnTo>
                      <a:pt x="58" y="2740"/>
                    </a:lnTo>
                    <a:lnTo>
                      <a:pt x="39" y="2721"/>
                    </a:lnTo>
                    <a:lnTo>
                      <a:pt x="23" y="2698"/>
                    </a:lnTo>
                    <a:lnTo>
                      <a:pt x="11" y="2673"/>
                    </a:lnTo>
                    <a:lnTo>
                      <a:pt x="3" y="2644"/>
                    </a:lnTo>
                    <a:lnTo>
                      <a:pt x="0" y="2614"/>
                    </a:lnTo>
                    <a:lnTo>
                      <a:pt x="0" y="152"/>
                    </a:lnTo>
                    <a:lnTo>
                      <a:pt x="3" y="122"/>
                    </a:lnTo>
                    <a:lnTo>
                      <a:pt x="11" y="93"/>
                    </a:lnTo>
                    <a:lnTo>
                      <a:pt x="23" y="68"/>
                    </a:lnTo>
                    <a:lnTo>
                      <a:pt x="39" y="45"/>
                    </a:lnTo>
                    <a:lnTo>
                      <a:pt x="58" y="26"/>
                    </a:lnTo>
                    <a:lnTo>
                      <a:pt x="80" y="12"/>
                    </a:lnTo>
                    <a:lnTo>
                      <a:pt x="105" y="3"/>
                    </a:lnTo>
                    <a:lnTo>
                      <a:pt x="131"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7" name="Rectangle 193"/>
              <p:cNvSpPr>
                <a:spLocks noChangeArrowheads="1"/>
              </p:cNvSpPr>
              <p:nvPr/>
            </p:nvSpPr>
            <p:spPr bwMode="auto">
              <a:xfrm>
                <a:off x="3661027" y="2860385"/>
                <a:ext cx="365253" cy="460942"/>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8" name="Freeform 194"/>
              <p:cNvSpPr>
                <a:spLocks/>
              </p:cNvSpPr>
              <p:nvPr/>
            </p:nvSpPr>
            <p:spPr bwMode="auto">
              <a:xfrm>
                <a:off x="3661027" y="2886058"/>
                <a:ext cx="365253" cy="435269"/>
              </a:xfrm>
              <a:custGeom>
                <a:avLst/>
                <a:gdLst>
                  <a:gd name="T0" fmla="*/ 18 w 1563"/>
                  <a:gd name="T1" fmla="*/ 22 h 1866"/>
                  <a:gd name="T2" fmla="*/ 36 w 1563"/>
                  <a:gd name="T3" fmla="*/ 65 h 1866"/>
                  <a:gd name="T4" fmla="*/ 54 w 1563"/>
                  <a:gd name="T5" fmla="*/ 93 h 1866"/>
                  <a:gd name="T6" fmla="*/ 82 w 1563"/>
                  <a:gd name="T7" fmla="*/ 127 h 1866"/>
                  <a:gd name="T8" fmla="*/ 112 w 1563"/>
                  <a:gd name="T9" fmla="*/ 157 h 1866"/>
                  <a:gd name="T10" fmla="*/ 135 w 1563"/>
                  <a:gd name="T11" fmla="*/ 174 h 1866"/>
                  <a:gd name="T12" fmla="*/ 176 w 1563"/>
                  <a:gd name="T13" fmla="*/ 195 h 1866"/>
                  <a:gd name="T14" fmla="*/ 205 w 1563"/>
                  <a:gd name="T15" fmla="*/ 230 h 1866"/>
                  <a:gd name="T16" fmla="*/ 225 w 1563"/>
                  <a:gd name="T17" fmla="*/ 270 h 1866"/>
                  <a:gd name="T18" fmla="*/ 237 w 1563"/>
                  <a:gd name="T19" fmla="*/ 311 h 1866"/>
                  <a:gd name="T20" fmla="*/ 244 w 1563"/>
                  <a:gd name="T21" fmla="*/ 340 h 1866"/>
                  <a:gd name="T22" fmla="*/ 254 w 1563"/>
                  <a:gd name="T23" fmla="*/ 365 h 1866"/>
                  <a:gd name="T24" fmla="*/ 260 w 1563"/>
                  <a:gd name="T25" fmla="*/ 410 h 1866"/>
                  <a:gd name="T26" fmla="*/ 261 w 1563"/>
                  <a:gd name="T27" fmla="*/ 478 h 1866"/>
                  <a:gd name="T28" fmla="*/ 261 w 1563"/>
                  <a:gd name="T29" fmla="*/ 527 h 1866"/>
                  <a:gd name="T30" fmla="*/ 263 w 1563"/>
                  <a:gd name="T31" fmla="*/ 574 h 1866"/>
                  <a:gd name="T32" fmla="*/ 309 w 1563"/>
                  <a:gd name="T33" fmla="*/ 630 h 1866"/>
                  <a:gd name="T34" fmla="*/ 326 w 1563"/>
                  <a:gd name="T35" fmla="*/ 652 h 1866"/>
                  <a:gd name="T36" fmla="*/ 345 w 1563"/>
                  <a:gd name="T37" fmla="*/ 676 h 1866"/>
                  <a:gd name="T38" fmla="*/ 362 w 1563"/>
                  <a:gd name="T39" fmla="*/ 690 h 1866"/>
                  <a:gd name="T40" fmla="*/ 402 w 1563"/>
                  <a:gd name="T41" fmla="*/ 716 h 1866"/>
                  <a:gd name="T42" fmla="*/ 446 w 1563"/>
                  <a:gd name="T43" fmla="*/ 761 h 1866"/>
                  <a:gd name="T44" fmla="*/ 489 w 1563"/>
                  <a:gd name="T45" fmla="*/ 820 h 1866"/>
                  <a:gd name="T46" fmla="*/ 528 w 1563"/>
                  <a:gd name="T47" fmla="*/ 884 h 1866"/>
                  <a:gd name="T48" fmla="*/ 559 w 1563"/>
                  <a:gd name="T49" fmla="*/ 949 h 1866"/>
                  <a:gd name="T50" fmla="*/ 579 w 1563"/>
                  <a:gd name="T51" fmla="*/ 1008 h 1866"/>
                  <a:gd name="T52" fmla="*/ 584 w 1563"/>
                  <a:gd name="T53" fmla="*/ 1067 h 1866"/>
                  <a:gd name="T54" fmla="*/ 582 w 1563"/>
                  <a:gd name="T55" fmla="*/ 1143 h 1866"/>
                  <a:gd name="T56" fmla="*/ 580 w 1563"/>
                  <a:gd name="T57" fmla="*/ 1187 h 1866"/>
                  <a:gd name="T58" fmla="*/ 580 w 1563"/>
                  <a:gd name="T59" fmla="*/ 1233 h 1866"/>
                  <a:gd name="T60" fmla="*/ 601 w 1563"/>
                  <a:gd name="T61" fmla="*/ 1266 h 1866"/>
                  <a:gd name="T62" fmla="*/ 644 w 1563"/>
                  <a:gd name="T63" fmla="*/ 1312 h 1866"/>
                  <a:gd name="T64" fmla="*/ 674 w 1563"/>
                  <a:gd name="T65" fmla="*/ 1343 h 1866"/>
                  <a:gd name="T66" fmla="*/ 708 w 1563"/>
                  <a:gd name="T67" fmla="*/ 1377 h 1866"/>
                  <a:gd name="T68" fmla="*/ 746 w 1563"/>
                  <a:gd name="T69" fmla="*/ 1407 h 1866"/>
                  <a:gd name="T70" fmla="*/ 780 w 1563"/>
                  <a:gd name="T71" fmla="*/ 1427 h 1866"/>
                  <a:gd name="T72" fmla="*/ 804 w 1563"/>
                  <a:gd name="T73" fmla="*/ 1426 h 1866"/>
                  <a:gd name="T74" fmla="*/ 828 w 1563"/>
                  <a:gd name="T75" fmla="*/ 1401 h 1866"/>
                  <a:gd name="T76" fmla="*/ 856 w 1563"/>
                  <a:gd name="T77" fmla="*/ 1360 h 1866"/>
                  <a:gd name="T78" fmla="*/ 883 w 1563"/>
                  <a:gd name="T79" fmla="*/ 1310 h 1866"/>
                  <a:gd name="T80" fmla="*/ 904 w 1563"/>
                  <a:gd name="T81" fmla="*/ 1254 h 1866"/>
                  <a:gd name="T82" fmla="*/ 915 w 1563"/>
                  <a:gd name="T83" fmla="*/ 1200 h 1866"/>
                  <a:gd name="T84" fmla="*/ 929 w 1563"/>
                  <a:gd name="T85" fmla="*/ 1151 h 1866"/>
                  <a:gd name="T86" fmla="*/ 969 w 1563"/>
                  <a:gd name="T87" fmla="*/ 1100 h 1866"/>
                  <a:gd name="T88" fmla="*/ 1023 w 1563"/>
                  <a:gd name="T89" fmla="*/ 1052 h 1866"/>
                  <a:gd name="T90" fmla="*/ 1082 w 1563"/>
                  <a:gd name="T91" fmla="*/ 1008 h 1866"/>
                  <a:gd name="T92" fmla="*/ 1137 w 1563"/>
                  <a:gd name="T93" fmla="*/ 972 h 1866"/>
                  <a:gd name="T94" fmla="*/ 1158 w 1563"/>
                  <a:gd name="T95" fmla="*/ 964 h 1866"/>
                  <a:gd name="T96" fmla="*/ 1189 w 1563"/>
                  <a:gd name="T97" fmla="*/ 956 h 1866"/>
                  <a:gd name="T98" fmla="*/ 1239 w 1563"/>
                  <a:gd name="T99" fmla="*/ 950 h 1866"/>
                  <a:gd name="T100" fmla="*/ 1313 w 1563"/>
                  <a:gd name="T101" fmla="*/ 944 h 1866"/>
                  <a:gd name="T102" fmla="*/ 1417 w 1563"/>
                  <a:gd name="T103" fmla="*/ 940 h 1866"/>
                  <a:gd name="T104" fmla="*/ 1464 w 1563"/>
                  <a:gd name="T105" fmla="*/ 937 h 1866"/>
                  <a:gd name="T106" fmla="*/ 1500 w 1563"/>
                  <a:gd name="T107" fmla="*/ 935 h 1866"/>
                  <a:gd name="T108" fmla="*/ 1513 w 1563"/>
                  <a:gd name="T109" fmla="*/ 921 h 1866"/>
                  <a:gd name="T110" fmla="*/ 1536 w 1563"/>
                  <a:gd name="T111" fmla="*/ 901 h 1866"/>
                  <a:gd name="T112" fmla="*/ 1563 w 1563"/>
                  <a:gd name="T113" fmla="*/ 889 h 1866"/>
                  <a:gd name="T114" fmla="*/ 0 w 1563"/>
                  <a:gd name="T115" fmla="*/ 1866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63" h="1866">
                    <a:moveTo>
                      <a:pt x="0" y="0"/>
                    </a:moveTo>
                    <a:lnTo>
                      <a:pt x="18" y="22"/>
                    </a:lnTo>
                    <a:lnTo>
                      <a:pt x="30" y="44"/>
                    </a:lnTo>
                    <a:lnTo>
                      <a:pt x="36" y="65"/>
                    </a:lnTo>
                    <a:lnTo>
                      <a:pt x="43" y="77"/>
                    </a:lnTo>
                    <a:lnTo>
                      <a:pt x="54" y="93"/>
                    </a:lnTo>
                    <a:lnTo>
                      <a:pt x="67" y="110"/>
                    </a:lnTo>
                    <a:lnTo>
                      <a:pt x="82" y="127"/>
                    </a:lnTo>
                    <a:lnTo>
                      <a:pt x="98" y="143"/>
                    </a:lnTo>
                    <a:lnTo>
                      <a:pt x="112" y="157"/>
                    </a:lnTo>
                    <a:lnTo>
                      <a:pt x="124" y="168"/>
                    </a:lnTo>
                    <a:lnTo>
                      <a:pt x="135" y="174"/>
                    </a:lnTo>
                    <a:lnTo>
                      <a:pt x="158" y="183"/>
                    </a:lnTo>
                    <a:lnTo>
                      <a:pt x="176" y="195"/>
                    </a:lnTo>
                    <a:lnTo>
                      <a:pt x="192" y="210"/>
                    </a:lnTo>
                    <a:lnTo>
                      <a:pt x="205" y="230"/>
                    </a:lnTo>
                    <a:lnTo>
                      <a:pt x="216" y="249"/>
                    </a:lnTo>
                    <a:lnTo>
                      <a:pt x="225" y="270"/>
                    </a:lnTo>
                    <a:lnTo>
                      <a:pt x="231" y="291"/>
                    </a:lnTo>
                    <a:lnTo>
                      <a:pt x="237" y="311"/>
                    </a:lnTo>
                    <a:lnTo>
                      <a:pt x="241" y="329"/>
                    </a:lnTo>
                    <a:lnTo>
                      <a:pt x="244" y="340"/>
                    </a:lnTo>
                    <a:lnTo>
                      <a:pt x="246" y="350"/>
                    </a:lnTo>
                    <a:lnTo>
                      <a:pt x="254" y="365"/>
                    </a:lnTo>
                    <a:lnTo>
                      <a:pt x="257" y="386"/>
                    </a:lnTo>
                    <a:lnTo>
                      <a:pt x="260" y="410"/>
                    </a:lnTo>
                    <a:lnTo>
                      <a:pt x="261" y="440"/>
                    </a:lnTo>
                    <a:lnTo>
                      <a:pt x="261" y="478"/>
                    </a:lnTo>
                    <a:lnTo>
                      <a:pt x="261" y="501"/>
                    </a:lnTo>
                    <a:lnTo>
                      <a:pt x="261" y="527"/>
                    </a:lnTo>
                    <a:lnTo>
                      <a:pt x="261" y="553"/>
                    </a:lnTo>
                    <a:lnTo>
                      <a:pt x="263" y="574"/>
                    </a:lnTo>
                    <a:lnTo>
                      <a:pt x="286" y="600"/>
                    </a:lnTo>
                    <a:lnTo>
                      <a:pt x="309" y="630"/>
                    </a:lnTo>
                    <a:lnTo>
                      <a:pt x="318" y="640"/>
                    </a:lnTo>
                    <a:lnTo>
                      <a:pt x="326" y="652"/>
                    </a:lnTo>
                    <a:lnTo>
                      <a:pt x="336" y="664"/>
                    </a:lnTo>
                    <a:lnTo>
                      <a:pt x="345" y="676"/>
                    </a:lnTo>
                    <a:lnTo>
                      <a:pt x="355" y="684"/>
                    </a:lnTo>
                    <a:lnTo>
                      <a:pt x="362" y="690"/>
                    </a:lnTo>
                    <a:lnTo>
                      <a:pt x="382" y="700"/>
                    </a:lnTo>
                    <a:lnTo>
                      <a:pt x="402" y="716"/>
                    </a:lnTo>
                    <a:lnTo>
                      <a:pt x="424" y="736"/>
                    </a:lnTo>
                    <a:lnTo>
                      <a:pt x="446" y="761"/>
                    </a:lnTo>
                    <a:lnTo>
                      <a:pt x="468" y="788"/>
                    </a:lnTo>
                    <a:lnTo>
                      <a:pt x="489" y="820"/>
                    </a:lnTo>
                    <a:lnTo>
                      <a:pt x="510" y="851"/>
                    </a:lnTo>
                    <a:lnTo>
                      <a:pt x="528" y="884"/>
                    </a:lnTo>
                    <a:lnTo>
                      <a:pt x="545" y="918"/>
                    </a:lnTo>
                    <a:lnTo>
                      <a:pt x="559" y="949"/>
                    </a:lnTo>
                    <a:lnTo>
                      <a:pt x="570" y="981"/>
                    </a:lnTo>
                    <a:lnTo>
                      <a:pt x="579" y="1008"/>
                    </a:lnTo>
                    <a:lnTo>
                      <a:pt x="582" y="1033"/>
                    </a:lnTo>
                    <a:lnTo>
                      <a:pt x="584" y="1067"/>
                    </a:lnTo>
                    <a:lnTo>
                      <a:pt x="584" y="1103"/>
                    </a:lnTo>
                    <a:lnTo>
                      <a:pt x="582" y="1143"/>
                    </a:lnTo>
                    <a:lnTo>
                      <a:pt x="581" y="1163"/>
                    </a:lnTo>
                    <a:lnTo>
                      <a:pt x="580" y="1187"/>
                    </a:lnTo>
                    <a:lnTo>
                      <a:pt x="580" y="1212"/>
                    </a:lnTo>
                    <a:lnTo>
                      <a:pt x="580" y="1233"/>
                    </a:lnTo>
                    <a:lnTo>
                      <a:pt x="581" y="1250"/>
                    </a:lnTo>
                    <a:lnTo>
                      <a:pt x="601" y="1266"/>
                    </a:lnTo>
                    <a:lnTo>
                      <a:pt x="621" y="1287"/>
                    </a:lnTo>
                    <a:lnTo>
                      <a:pt x="644" y="1312"/>
                    </a:lnTo>
                    <a:lnTo>
                      <a:pt x="659" y="1326"/>
                    </a:lnTo>
                    <a:lnTo>
                      <a:pt x="674" y="1343"/>
                    </a:lnTo>
                    <a:lnTo>
                      <a:pt x="691" y="1360"/>
                    </a:lnTo>
                    <a:lnTo>
                      <a:pt x="708" y="1377"/>
                    </a:lnTo>
                    <a:lnTo>
                      <a:pt x="728" y="1393"/>
                    </a:lnTo>
                    <a:lnTo>
                      <a:pt x="746" y="1407"/>
                    </a:lnTo>
                    <a:lnTo>
                      <a:pt x="763" y="1418"/>
                    </a:lnTo>
                    <a:lnTo>
                      <a:pt x="780" y="1427"/>
                    </a:lnTo>
                    <a:lnTo>
                      <a:pt x="794" y="1429"/>
                    </a:lnTo>
                    <a:lnTo>
                      <a:pt x="804" y="1426"/>
                    </a:lnTo>
                    <a:lnTo>
                      <a:pt x="816" y="1416"/>
                    </a:lnTo>
                    <a:lnTo>
                      <a:pt x="828" y="1401"/>
                    </a:lnTo>
                    <a:lnTo>
                      <a:pt x="842" y="1382"/>
                    </a:lnTo>
                    <a:lnTo>
                      <a:pt x="856" y="1360"/>
                    </a:lnTo>
                    <a:lnTo>
                      <a:pt x="870" y="1336"/>
                    </a:lnTo>
                    <a:lnTo>
                      <a:pt x="883" y="1310"/>
                    </a:lnTo>
                    <a:lnTo>
                      <a:pt x="894" y="1282"/>
                    </a:lnTo>
                    <a:lnTo>
                      <a:pt x="904" y="1254"/>
                    </a:lnTo>
                    <a:lnTo>
                      <a:pt x="911" y="1226"/>
                    </a:lnTo>
                    <a:lnTo>
                      <a:pt x="915" y="1200"/>
                    </a:lnTo>
                    <a:lnTo>
                      <a:pt x="919" y="1175"/>
                    </a:lnTo>
                    <a:lnTo>
                      <a:pt x="929" y="1151"/>
                    </a:lnTo>
                    <a:lnTo>
                      <a:pt x="946" y="1126"/>
                    </a:lnTo>
                    <a:lnTo>
                      <a:pt x="969" y="1100"/>
                    </a:lnTo>
                    <a:lnTo>
                      <a:pt x="995" y="1076"/>
                    </a:lnTo>
                    <a:lnTo>
                      <a:pt x="1023" y="1052"/>
                    </a:lnTo>
                    <a:lnTo>
                      <a:pt x="1053" y="1030"/>
                    </a:lnTo>
                    <a:lnTo>
                      <a:pt x="1082" y="1008"/>
                    </a:lnTo>
                    <a:lnTo>
                      <a:pt x="1111" y="989"/>
                    </a:lnTo>
                    <a:lnTo>
                      <a:pt x="1137" y="972"/>
                    </a:lnTo>
                    <a:lnTo>
                      <a:pt x="1147" y="967"/>
                    </a:lnTo>
                    <a:lnTo>
                      <a:pt x="1158" y="964"/>
                    </a:lnTo>
                    <a:lnTo>
                      <a:pt x="1172" y="959"/>
                    </a:lnTo>
                    <a:lnTo>
                      <a:pt x="1189" y="956"/>
                    </a:lnTo>
                    <a:lnTo>
                      <a:pt x="1211" y="953"/>
                    </a:lnTo>
                    <a:lnTo>
                      <a:pt x="1239" y="950"/>
                    </a:lnTo>
                    <a:lnTo>
                      <a:pt x="1272" y="947"/>
                    </a:lnTo>
                    <a:lnTo>
                      <a:pt x="1313" y="944"/>
                    </a:lnTo>
                    <a:lnTo>
                      <a:pt x="1360" y="942"/>
                    </a:lnTo>
                    <a:lnTo>
                      <a:pt x="1417" y="940"/>
                    </a:lnTo>
                    <a:lnTo>
                      <a:pt x="1441" y="938"/>
                    </a:lnTo>
                    <a:lnTo>
                      <a:pt x="1464" y="937"/>
                    </a:lnTo>
                    <a:lnTo>
                      <a:pt x="1484" y="936"/>
                    </a:lnTo>
                    <a:lnTo>
                      <a:pt x="1500" y="935"/>
                    </a:lnTo>
                    <a:lnTo>
                      <a:pt x="1505" y="930"/>
                    </a:lnTo>
                    <a:lnTo>
                      <a:pt x="1513" y="921"/>
                    </a:lnTo>
                    <a:lnTo>
                      <a:pt x="1524" y="911"/>
                    </a:lnTo>
                    <a:lnTo>
                      <a:pt x="1536" y="901"/>
                    </a:lnTo>
                    <a:lnTo>
                      <a:pt x="1548" y="894"/>
                    </a:lnTo>
                    <a:lnTo>
                      <a:pt x="1563" y="889"/>
                    </a:lnTo>
                    <a:lnTo>
                      <a:pt x="1563" y="1866"/>
                    </a:lnTo>
                    <a:lnTo>
                      <a:pt x="0" y="1866"/>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9" name="Freeform 195"/>
              <p:cNvSpPr>
                <a:spLocks/>
              </p:cNvSpPr>
              <p:nvPr/>
            </p:nvSpPr>
            <p:spPr bwMode="auto">
              <a:xfrm>
                <a:off x="3858240" y="2860385"/>
                <a:ext cx="168040" cy="206549"/>
              </a:xfrm>
              <a:custGeom>
                <a:avLst/>
                <a:gdLst>
                  <a:gd name="T0" fmla="*/ 0 w 716"/>
                  <a:gd name="T1" fmla="*/ 0 h 884"/>
                  <a:gd name="T2" fmla="*/ 716 w 716"/>
                  <a:gd name="T3" fmla="*/ 0 h 884"/>
                  <a:gd name="T4" fmla="*/ 716 w 716"/>
                  <a:gd name="T5" fmla="*/ 884 h 884"/>
                  <a:gd name="T6" fmla="*/ 689 w 716"/>
                  <a:gd name="T7" fmla="*/ 881 h 884"/>
                  <a:gd name="T8" fmla="*/ 660 w 716"/>
                  <a:gd name="T9" fmla="*/ 874 h 884"/>
                  <a:gd name="T10" fmla="*/ 627 w 716"/>
                  <a:gd name="T11" fmla="*/ 865 h 884"/>
                  <a:gd name="T12" fmla="*/ 591 w 716"/>
                  <a:gd name="T13" fmla="*/ 853 h 884"/>
                  <a:gd name="T14" fmla="*/ 556 w 716"/>
                  <a:gd name="T15" fmla="*/ 838 h 884"/>
                  <a:gd name="T16" fmla="*/ 520 w 716"/>
                  <a:gd name="T17" fmla="*/ 824 h 884"/>
                  <a:gd name="T18" fmla="*/ 486 w 716"/>
                  <a:gd name="T19" fmla="*/ 807 h 884"/>
                  <a:gd name="T20" fmla="*/ 454 w 716"/>
                  <a:gd name="T21" fmla="*/ 790 h 884"/>
                  <a:gd name="T22" fmla="*/ 426 w 716"/>
                  <a:gd name="T23" fmla="*/ 774 h 884"/>
                  <a:gd name="T24" fmla="*/ 402 w 716"/>
                  <a:gd name="T25" fmla="*/ 757 h 884"/>
                  <a:gd name="T26" fmla="*/ 384 w 716"/>
                  <a:gd name="T27" fmla="*/ 741 h 884"/>
                  <a:gd name="T28" fmla="*/ 371 w 716"/>
                  <a:gd name="T29" fmla="*/ 728 h 884"/>
                  <a:gd name="T30" fmla="*/ 363 w 716"/>
                  <a:gd name="T31" fmla="*/ 706 h 884"/>
                  <a:gd name="T32" fmla="*/ 359 w 716"/>
                  <a:gd name="T33" fmla="*/ 685 h 884"/>
                  <a:gd name="T34" fmla="*/ 363 w 716"/>
                  <a:gd name="T35" fmla="*/ 660 h 884"/>
                  <a:gd name="T36" fmla="*/ 370 w 716"/>
                  <a:gd name="T37" fmla="*/ 633 h 884"/>
                  <a:gd name="T38" fmla="*/ 382 w 716"/>
                  <a:gd name="T39" fmla="*/ 601 h 884"/>
                  <a:gd name="T40" fmla="*/ 398 w 716"/>
                  <a:gd name="T41" fmla="*/ 565 h 884"/>
                  <a:gd name="T42" fmla="*/ 405 w 716"/>
                  <a:gd name="T43" fmla="*/ 547 h 884"/>
                  <a:gd name="T44" fmla="*/ 414 w 716"/>
                  <a:gd name="T45" fmla="*/ 526 h 884"/>
                  <a:gd name="T46" fmla="*/ 422 w 716"/>
                  <a:gd name="T47" fmla="*/ 507 h 884"/>
                  <a:gd name="T48" fmla="*/ 410 w 716"/>
                  <a:gd name="T49" fmla="*/ 498 h 884"/>
                  <a:gd name="T50" fmla="*/ 396 w 716"/>
                  <a:gd name="T51" fmla="*/ 489 h 884"/>
                  <a:gd name="T52" fmla="*/ 382 w 716"/>
                  <a:gd name="T53" fmla="*/ 480 h 884"/>
                  <a:gd name="T54" fmla="*/ 367 w 716"/>
                  <a:gd name="T55" fmla="*/ 469 h 884"/>
                  <a:gd name="T56" fmla="*/ 351 w 716"/>
                  <a:gd name="T57" fmla="*/ 460 h 884"/>
                  <a:gd name="T58" fmla="*/ 336 w 716"/>
                  <a:gd name="T59" fmla="*/ 451 h 884"/>
                  <a:gd name="T60" fmla="*/ 316 w 716"/>
                  <a:gd name="T61" fmla="*/ 454 h 884"/>
                  <a:gd name="T62" fmla="*/ 295 w 716"/>
                  <a:gd name="T63" fmla="*/ 451 h 884"/>
                  <a:gd name="T64" fmla="*/ 270 w 716"/>
                  <a:gd name="T65" fmla="*/ 446 h 884"/>
                  <a:gd name="T66" fmla="*/ 241 w 716"/>
                  <a:gd name="T67" fmla="*/ 438 h 884"/>
                  <a:gd name="T68" fmla="*/ 211 w 716"/>
                  <a:gd name="T69" fmla="*/ 427 h 884"/>
                  <a:gd name="T70" fmla="*/ 179 w 716"/>
                  <a:gd name="T71" fmla="*/ 414 h 884"/>
                  <a:gd name="T72" fmla="*/ 148 w 716"/>
                  <a:gd name="T73" fmla="*/ 399 h 884"/>
                  <a:gd name="T74" fmla="*/ 118 w 716"/>
                  <a:gd name="T75" fmla="*/ 384 h 884"/>
                  <a:gd name="T76" fmla="*/ 90 w 716"/>
                  <a:gd name="T77" fmla="*/ 367 h 884"/>
                  <a:gd name="T78" fmla="*/ 66 w 716"/>
                  <a:gd name="T79" fmla="*/ 350 h 884"/>
                  <a:gd name="T80" fmla="*/ 45 w 716"/>
                  <a:gd name="T81" fmla="*/ 333 h 884"/>
                  <a:gd name="T82" fmla="*/ 32 w 716"/>
                  <a:gd name="T83" fmla="*/ 316 h 884"/>
                  <a:gd name="T84" fmla="*/ 26 w 716"/>
                  <a:gd name="T85" fmla="*/ 306 h 884"/>
                  <a:gd name="T86" fmla="*/ 20 w 716"/>
                  <a:gd name="T87" fmla="*/ 294 h 884"/>
                  <a:gd name="T88" fmla="*/ 15 w 716"/>
                  <a:gd name="T89" fmla="*/ 280 h 884"/>
                  <a:gd name="T90" fmla="*/ 11 w 716"/>
                  <a:gd name="T91" fmla="*/ 261 h 884"/>
                  <a:gd name="T92" fmla="*/ 9 w 716"/>
                  <a:gd name="T93" fmla="*/ 240 h 884"/>
                  <a:gd name="T94" fmla="*/ 5 w 716"/>
                  <a:gd name="T95" fmla="*/ 214 h 884"/>
                  <a:gd name="T96" fmla="*/ 4 w 716"/>
                  <a:gd name="T97" fmla="*/ 183 h 884"/>
                  <a:gd name="T98" fmla="*/ 1 w 716"/>
                  <a:gd name="T99" fmla="*/ 148 h 884"/>
                  <a:gd name="T100" fmla="*/ 1 w 716"/>
                  <a:gd name="T101" fmla="*/ 105 h 884"/>
                  <a:gd name="T102" fmla="*/ 0 w 716"/>
                  <a:gd name="T103" fmla="*/ 56 h 884"/>
                  <a:gd name="T104" fmla="*/ 0 w 716"/>
                  <a:gd name="T105"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6" h="884">
                    <a:moveTo>
                      <a:pt x="0" y="0"/>
                    </a:moveTo>
                    <a:lnTo>
                      <a:pt x="716" y="0"/>
                    </a:lnTo>
                    <a:lnTo>
                      <a:pt x="716" y="884"/>
                    </a:lnTo>
                    <a:lnTo>
                      <a:pt x="689" y="881"/>
                    </a:lnTo>
                    <a:lnTo>
                      <a:pt x="660" y="874"/>
                    </a:lnTo>
                    <a:lnTo>
                      <a:pt x="627" y="865"/>
                    </a:lnTo>
                    <a:lnTo>
                      <a:pt x="591" y="853"/>
                    </a:lnTo>
                    <a:lnTo>
                      <a:pt x="556" y="838"/>
                    </a:lnTo>
                    <a:lnTo>
                      <a:pt x="520" y="824"/>
                    </a:lnTo>
                    <a:lnTo>
                      <a:pt x="486" y="807"/>
                    </a:lnTo>
                    <a:lnTo>
                      <a:pt x="454" y="790"/>
                    </a:lnTo>
                    <a:lnTo>
                      <a:pt x="426" y="774"/>
                    </a:lnTo>
                    <a:lnTo>
                      <a:pt x="402" y="757"/>
                    </a:lnTo>
                    <a:lnTo>
                      <a:pt x="384" y="741"/>
                    </a:lnTo>
                    <a:lnTo>
                      <a:pt x="371" y="728"/>
                    </a:lnTo>
                    <a:lnTo>
                      <a:pt x="363" y="706"/>
                    </a:lnTo>
                    <a:lnTo>
                      <a:pt x="359" y="685"/>
                    </a:lnTo>
                    <a:lnTo>
                      <a:pt x="363" y="660"/>
                    </a:lnTo>
                    <a:lnTo>
                      <a:pt x="370" y="633"/>
                    </a:lnTo>
                    <a:lnTo>
                      <a:pt x="382" y="601"/>
                    </a:lnTo>
                    <a:lnTo>
                      <a:pt x="398" y="565"/>
                    </a:lnTo>
                    <a:lnTo>
                      <a:pt x="405" y="547"/>
                    </a:lnTo>
                    <a:lnTo>
                      <a:pt x="414" y="526"/>
                    </a:lnTo>
                    <a:lnTo>
                      <a:pt x="422" y="507"/>
                    </a:lnTo>
                    <a:lnTo>
                      <a:pt x="410" y="498"/>
                    </a:lnTo>
                    <a:lnTo>
                      <a:pt x="396" y="489"/>
                    </a:lnTo>
                    <a:lnTo>
                      <a:pt x="382" y="480"/>
                    </a:lnTo>
                    <a:lnTo>
                      <a:pt x="367" y="469"/>
                    </a:lnTo>
                    <a:lnTo>
                      <a:pt x="351" y="460"/>
                    </a:lnTo>
                    <a:lnTo>
                      <a:pt x="336" y="451"/>
                    </a:lnTo>
                    <a:lnTo>
                      <a:pt x="316" y="454"/>
                    </a:lnTo>
                    <a:lnTo>
                      <a:pt x="295" y="451"/>
                    </a:lnTo>
                    <a:lnTo>
                      <a:pt x="270" y="446"/>
                    </a:lnTo>
                    <a:lnTo>
                      <a:pt x="241" y="438"/>
                    </a:lnTo>
                    <a:lnTo>
                      <a:pt x="211" y="427"/>
                    </a:lnTo>
                    <a:lnTo>
                      <a:pt x="179" y="414"/>
                    </a:lnTo>
                    <a:lnTo>
                      <a:pt x="148" y="399"/>
                    </a:lnTo>
                    <a:lnTo>
                      <a:pt x="118" y="384"/>
                    </a:lnTo>
                    <a:lnTo>
                      <a:pt x="90" y="367"/>
                    </a:lnTo>
                    <a:lnTo>
                      <a:pt x="66" y="350"/>
                    </a:lnTo>
                    <a:lnTo>
                      <a:pt x="45" y="333"/>
                    </a:lnTo>
                    <a:lnTo>
                      <a:pt x="32" y="316"/>
                    </a:lnTo>
                    <a:lnTo>
                      <a:pt x="26" y="306"/>
                    </a:lnTo>
                    <a:lnTo>
                      <a:pt x="20" y="294"/>
                    </a:lnTo>
                    <a:lnTo>
                      <a:pt x="15" y="280"/>
                    </a:lnTo>
                    <a:lnTo>
                      <a:pt x="11" y="261"/>
                    </a:lnTo>
                    <a:lnTo>
                      <a:pt x="9" y="240"/>
                    </a:lnTo>
                    <a:lnTo>
                      <a:pt x="5" y="214"/>
                    </a:lnTo>
                    <a:lnTo>
                      <a:pt x="4" y="183"/>
                    </a:lnTo>
                    <a:lnTo>
                      <a:pt x="1" y="148"/>
                    </a:lnTo>
                    <a:lnTo>
                      <a:pt x="1" y="105"/>
                    </a:lnTo>
                    <a:lnTo>
                      <a:pt x="0" y="56"/>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0" name="Freeform 196"/>
              <p:cNvSpPr>
                <a:spLocks/>
              </p:cNvSpPr>
              <p:nvPr/>
            </p:nvSpPr>
            <p:spPr bwMode="auto">
              <a:xfrm>
                <a:off x="3875744" y="2860385"/>
                <a:ext cx="150536" cy="190212"/>
              </a:xfrm>
              <a:custGeom>
                <a:avLst/>
                <a:gdLst>
                  <a:gd name="T0" fmla="*/ 644 w 644"/>
                  <a:gd name="T1" fmla="*/ 0 h 813"/>
                  <a:gd name="T2" fmla="*/ 623 w 644"/>
                  <a:gd name="T3" fmla="*/ 809 h 813"/>
                  <a:gd name="T4" fmla="*/ 573 w 644"/>
                  <a:gd name="T5" fmla="*/ 796 h 813"/>
                  <a:gd name="T6" fmla="*/ 517 w 644"/>
                  <a:gd name="T7" fmla="*/ 775 h 813"/>
                  <a:gd name="T8" fmla="*/ 463 w 644"/>
                  <a:gd name="T9" fmla="*/ 750 h 813"/>
                  <a:gd name="T10" fmla="*/ 414 w 644"/>
                  <a:gd name="T11" fmla="*/ 726 h 813"/>
                  <a:gd name="T12" fmla="*/ 378 w 644"/>
                  <a:gd name="T13" fmla="*/ 704 h 813"/>
                  <a:gd name="T14" fmla="*/ 361 w 644"/>
                  <a:gd name="T15" fmla="*/ 691 h 813"/>
                  <a:gd name="T16" fmla="*/ 361 w 644"/>
                  <a:gd name="T17" fmla="*/ 673 h 813"/>
                  <a:gd name="T18" fmla="*/ 372 w 644"/>
                  <a:gd name="T19" fmla="*/ 642 h 813"/>
                  <a:gd name="T20" fmla="*/ 388 w 644"/>
                  <a:gd name="T21" fmla="*/ 605 h 813"/>
                  <a:gd name="T22" fmla="*/ 405 w 644"/>
                  <a:gd name="T23" fmla="*/ 564 h 813"/>
                  <a:gd name="T24" fmla="*/ 420 w 644"/>
                  <a:gd name="T25" fmla="*/ 524 h 813"/>
                  <a:gd name="T26" fmla="*/ 430 w 644"/>
                  <a:gd name="T27" fmla="*/ 491 h 813"/>
                  <a:gd name="T28" fmla="*/ 429 w 644"/>
                  <a:gd name="T29" fmla="*/ 471 h 813"/>
                  <a:gd name="T30" fmla="*/ 413 w 644"/>
                  <a:gd name="T31" fmla="*/ 461 h 813"/>
                  <a:gd name="T32" fmla="*/ 383 w 644"/>
                  <a:gd name="T33" fmla="*/ 442 h 813"/>
                  <a:gd name="T34" fmla="*/ 347 w 644"/>
                  <a:gd name="T35" fmla="*/ 417 h 813"/>
                  <a:gd name="T36" fmla="*/ 310 w 644"/>
                  <a:gd name="T37" fmla="*/ 394 h 813"/>
                  <a:gd name="T38" fmla="*/ 278 w 644"/>
                  <a:gd name="T39" fmla="*/ 380 h 813"/>
                  <a:gd name="T40" fmla="*/ 256 w 644"/>
                  <a:gd name="T41" fmla="*/ 379 h 813"/>
                  <a:gd name="T42" fmla="*/ 233 w 644"/>
                  <a:gd name="T43" fmla="*/ 381 h 813"/>
                  <a:gd name="T44" fmla="*/ 195 w 644"/>
                  <a:gd name="T45" fmla="*/ 371 h 813"/>
                  <a:gd name="T46" fmla="*/ 149 w 644"/>
                  <a:gd name="T47" fmla="*/ 355 h 813"/>
                  <a:gd name="T48" fmla="*/ 101 w 644"/>
                  <a:gd name="T49" fmla="*/ 332 h 813"/>
                  <a:gd name="T50" fmla="*/ 59 w 644"/>
                  <a:gd name="T51" fmla="*/ 309 h 813"/>
                  <a:gd name="T52" fmla="*/ 27 w 644"/>
                  <a:gd name="T53" fmla="*/ 286 h 813"/>
                  <a:gd name="T54" fmla="*/ 13 w 644"/>
                  <a:gd name="T55" fmla="*/ 264 h 813"/>
                  <a:gd name="T56" fmla="*/ 6 w 644"/>
                  <a:gd name="T57" fmla="*/ 219 h 813"/>
                  <a:gd name="T58" fmla="*/ 2 w 644"/>
                  <a:gd name="T59" fmla="*/ 154 h 813"/>
                  <a:gd name="T60" fmla="*/ 0 w 644"/>
                  <a:gd name="T61" fmla="*/ 78 h 813"/>
                  <a:gd name="T62" fmla="*/ 0 w 644"/>
                  <a:gd name="T63" fmla="*/ 0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4" h="813">
                    <a:moveTo>
                      <a:pt x="0" y="0"/>
                    </a:moveTo>
                    <a:lnTo>
                      <a:pt x="644" y="0"/>
                    </a:lnTo>
                    <a:lnTo>
                      <a:pt x="644" y="813"/>
                    </a:lnTo>
                    <a:lnTo>
                      <a:pt x="623" y="809"/>
                    </a:lnTo>
                    <a:lnTo>
                      <a:pt x="599" y="803"/>
                    </a:lnTo>
                    <a:lnTo>
                      <a:pt x="573" y="796"/>
                    </a:lnTo>
                    <a:lnTo>
                      <a:pt x="546" y="786"/>
                    </a:lnTo>
                    <a:lnTo>
                      <a:pt x="517" y="775"/>
                    </a:lnTo>
                    <a:lnTo>
                      <a:pt x="489" y="763"/>
                    </a:lnTo>
                    <a:lnTo>
                      <a:pt x="463" y="750"/>
                    </a:lnTo>
                    <a:lnTo>
                      <a:pt x="437" y="738"/>
                    </a:lnTo>
                    <a:lnTo>
                      <a:pt x="414" y="726"/>
                    </a:lnTo>
                    <a:lnTo>
                      <a:pt x="394" y="715"/>
                    </a:lnTo>
                    <a:lnTo>
                      <a:pt x="378" y="704"/>
                    </a:lnTo>
                    <a:lnTo>
                      <a:pt x="367" y="697"/>
                    </a:lnTo>
                    <a:lnTo>
                      <a:pt x="361" y="691"/>
                    </a:lnTo>
                    <a:lnTo>
                      <a:pt x="360" y="683"/>
                    </a:lnTo>
                    <a:lnTo>
                      <a:pt x="361" y="673"/>
                    </a:lnTo>
                    <a:lnTo>
                      <a:pt x="366" y="659"/>
                    </a:lnTo>
                    <a:lnTo>
                      <a:pt x="372" y="642"/>
                    </a:lnTo>
                    <a:lnTo>
                      <a:pt x="379" y="624"/>
                    </a:lnTo>
                    <a:lnTo>
                      <a:pt x="388" y="605"/>
                    </a:lnTo>
                    <a:lnTo>
                      <a:pt x="396" y="584"/>
                    </a:lnTo>
                    <a:lnTo>
                      <a:pt x="405" y="564"/>
                    </a:lnTo>
                    <a:lnTo>
                      <a:pt x="413" y="543"/>
                    </a:lnTo>
                    <a:lnTo>
                      <a:pt x="420" y="524"/>
                    </a:lnTo>
                    <a:lnTo>
                      <a:pt x="425" y="507"/>
                    </a:lnTo>
                    <a:lnTo>
                      <a:pt x="430" y="491"/>
                    </a:lnTo>
                    <a:lnTo>
                      <a:pt x="431" y="479"/>
                    </a:lnTo>
                    <a:lnTo>
                      <a:pt x="429" y="471"/>
                    </a:lnTo>
                    <a:lnTo>
                      <a:pt x="424" y="466"/>
                    </a:lnTo>
                    <a:lnTo>
                      <a:pt x="413" y="461"/>
                    </a:lnTo>
                    <a:lnTo>
                      <a:pt x="399" y="452"/>
                    </a:lnTo>
                    <a:lnTo>
                      <a:pt x="383" y="442"/>
                    </a:lnTo>
                    <a:lnTo>
                      <a:pt x="365" y="431"/>
                    </a:lnTo>
                    <a:lnTo>
                      <a:pt x="347" y="417"/>
                    </a:lnTo>
                    <a:lnTo>
                      <a:pt x="328" y="405"/>
                    </a:lnTo>
                    <a:lnTo>
                      <a:pt x="310" y="394"/>
                    </a:lnTo>
                    <a:lnTo>
                      <a:pt x="293" y="386"/>
                    </a:lnTo>
                    <a:lnTo>
                      <a:pt x="278" y="380"/>
                    </a:lnTo>
                    <a:lnTo>
                      <a:pt x="266" y="378"/>
                    </a:lnTo>
                    <a:lnTo>
                      <a:pt x="256" y="379"/>
                    </a:lnTo>
                    <a:lnTo>
                      <a:pt x="247" y="381"/>
                    </a:lnTo>
                    <a:lnTo>
                      <a:pt x="233" y="381"/>
                    </a:lnTo>
                    <a:lnTo>
                      <a:pt x="216" y="378"/>
                    </a:lnTo>
                    <a:lnTo>
                      <a:pt x="195" y="371"/>
                    </a:lnTo>
                    <a:lnTo>
                      <a:pt x="172" y="364"/>
                    </a:lnTo>
                    <a:lnTo>
                      <a:pt x="149" y="355"/>
                    </a:lnTo>
                    <a:lnTo>
                      <a:pt x="125" y="344"/>
                    </a:lnTo>
                    <a:lnTo>
                      <a:pt x="101" y="332"/>
                    </a:lnTo>
                    <a:lnTo>
                      <a:pt x="79" y="321"/>
                    </a:lnTo>
                    <a:lnTo>
                      <a:pt x="59" y="309"/>
                    </a:lnTo>
                    <a:lnTo>
                      <a:pt x="41" y="297"/>
                    </a:lnTo>
                    <a:lnTo>
                      <a:pt x="27" y="286"/>
                    </a:lnTo>
                    <a:lnTo>
                      <a:pt x="19" y="276"/>
                    </a:lnTo>
                    <a:lnTo>
                      <a:pt x="13" y="264"/>
                    </a:lnTo>
                    <a:lnTo>
                      <a:pt x="9" y="245"/>
                    </a:lnTo>
                    <a:lnTo>
                      <a:pt x="6" y="219"/>
                    </a:lnTo>
                    <a:lnTo>
                      <a:pt x="3" y="188"/>
                    </a:lnTo>
                    <a:lnTo>
                      <a:pt x="2" y="154"/>
                    </a:lnTo>
                    <a:lnTo>
                      <a:pt x="1" y="116"/>
                    </a:lnTo>
                    <a:lnTo>
                      <a:pt x="0" y="78"/>
                    </a:lnTo>
                    <a:lnTo>
                      <a:pt x="0" y="39"/>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1" name="Freeform 197"/>
              <p:cNvSpPr>
                <a:spLocks/>
              </p:cNvSpPr>
              <p:nvPr/>
            </p:nvSpPr>
            <p:spPr bwMode="auto">
              <a:xfrm>
                <a:off x="3661027" y="2917566"/>
                <a:ext cx="365253" cy="403762"/>
              </a:xfrm>
              <a:custGeom>
                <a:avLst/>
                <a:gdLst>
                  <a:gd name="T0" fmla="*/ 14 w 1563"/>
                  <a:gd name="T1" fmla="*/ 20 h 1728"/>
                  <a:gd name="T2" fmla="*/ 49 w 1563"/>
                  <a:gd name="T3" fmla="*/ 58 h 1728"/>
                  <a:gd name="T4" fmla="*/ 84 w 1563"/>
                  <a:gd name="T5" fmla="*/ 89 h 1728"/>
                  <a:gd name="T6" fmla="*/ 115 w 1563"/>
                  <a:gd name="T7" fmla="*/ 105 h 1728"/>
                  <a:gd name="T8" fmla="*/ 140 w 1563"/>
                  <a:gd name="T9" fmla="*/ 123 h 1728"/>
                  <a:gd name="T10" fmla="*/ 156 w 1563"/>
                  <a:gd name="T11" fmla="*/ 156 h 1728"/>
                  <a:gd name="T12" fmla="*/ 168 w 1563"/>
                  <a:gd name="T13" fmla="*/ 193 h 1728"/>
                  <a:gd name="T14" fmla="*/ 176 w 1563"/>
                  <a:gd name="T15" fmla="*/ 227 h 1728"/>
                  <a:gd name="T16" fmla="*/ 183 w 1563"/>
                  <a:gd name="T17" fmla="*/ 247 h 1728"/>
                  <a:gd name="T18" fmla="*/ 188 w 1563"/>
                  <a:gd name="T19" fmla="*/ 267 h 1728"/>
                  <a:gd name="T20" fmla="*/ 189 w 1563"/>
                  <a:gd name="T21" fmla="*/ 306 h 1728"/>
                  <a:gd name="T22" fmla="*/ 188 w 1563"/>
                  <a:gd name="T23" fmla="*/ 354 h 1728"/>
                  <a:gd name="T24" fmla="*/ 189 w 1563"/>
                  <a:gd name="T25" fmla="*/ 405 h 1728"/>
                  <a:gd name="T26" fmla="*/ 192 w 1563"/>
                  <a:gd name="T27" fmla="*/ 449 h 1728"/>
                  <a:gd name="T28" fmla="*/ 199 w 1563"/>
                  <a:gd name="T29" fmla="*/ 478 h 1728"/>
                  <a:gd name="T30" fmla="*/ 215 w 1563"/>
                  <a:gd name="T31" fmla="*/ 491 h 1728"/>
                  <a:gd name="T32" fmla="*/ 240 w 1563"/>
                  <a:gd name="T33" fmla="*/ 520 h 1728"/>
                  <a:gd name="T34" fmla="*/ 270 w 1563"/>
                  <a:gd name="T35" fmla="*/ 559 h 1728"/>
                  <a:gd name="T36" fmla="*/ 303 w 1563"/>
                  <a:gd name="T37" fmla="*/ 596 h 1728"/>
                  <a:gd name="T38" fmla="*/ 336 w 1563"/>
                  <a:gd name="T39" fmla="*/ 619 h 1728"/>
                  <a:gd name="T40" fmla="*/ 362 w 1563"/>
                  <a:gd name="T41" fmla="*/ 638 h 1728"/>
                  <a:gd name="T42" fmla="*/ 396 w 1563"/>
                  <a:gd name="T43" fmla="*/ 675 h 1728"/>
                  <a:gd name="T44" fmla="*/ 430 w 1563"/>
                  <a:gd name="T45" fmla="*/ 723 h 1728"/>
                  <a:gd name="T46" fmla="*/ 464 w 1563"/>
                  <a:gd name="T47" fmla="*/ 777 h 1728"/>
                  <a:gd name="T48" fmla="*/ 491 w 1563"/>
                  <a:gd name="T49" fmla="*/ 832 h 1728"/>
                  <a:gd name="T50" fmla="*/ 507 w 1563"/>
                  <a:gd name="T51" fmla="*/ 881 h 1728"/>
                  <a:gd name="T52" fmla="*/ 512 w 1563"/>
                  <a:gd name="T53" fmla="*/ 924 h 1728"/>
                  <a:gd name="T54" fmla="*/ 511 w 1563"/>
                  <a:gd name="T55" fmla="*/ 974 h 1728"/>
                  <a:gd name="T56" fmla="*/ 509 w 1563"/>
                  <a:gd name="T57" fmla="*/ 1030 h 1728"/>
                  <a:gd name="T58" fmla="*/ 509 w 1563"/>
                  <a:gd name="T59" fmla="*/ 1083 h 1728"/>
                  <a:gd name="T60" fmla="*/ 512 w 1563"/>
                  <a:gd name="T61" fmla="*/ 1129 h 1728"/>
                  <a:gd name="T62" fmla="*/ 523 w 1563"/>
                  <a:gd name="T63" fmla="*/ 1159 h 1728"/>
                  <a:gd name="T64" fmla="*/ 543 w 1563"/>
                  <a:gd name="T65" fmla="*/ 1173 h 1728"/>
                  <a:gd name="T66" fmla="*/ 572 w 1563"/>
                  <a:gd name="T67" fmla="*/ 1202 h 1728"/>
                  <a:gd name="T68" fmla="*/ 609 w 1563"/>
                  <a:gd name="T69" fmla="*/ 1242 h 1728"/>
                  <a:gd name="T70" fmla="*/ 654 w 1563"/>
                  <a:gd name="T71" fmla="*/ 1286 h 1728"/>
                  <a:gd name="T72" fmla="*/ 702 w 1563"/>
                  <a:gd name="T73" fmla="*/ 1326 h 1728"/>
                  <a:gd name="T74" fmla="*/ 753 w 1563"/>
                  <a:gd name="T75" fmla="*/ 1354 h 1728"/>
                  <a:gd name="T76" fmla="*/ 805 w 1563"/>
                  <a:gd name="T77" fmla="*/ 1363 h 1728"/>
                  <a:gd name="T78" fmla="*/ 850 w 1563"/>
                  <a:gd name="T79" fmla="*/ 1344 h 1728"/>
                  <a:gd name="T80" fmla="*/ 890 w 1563"/>
                  <a:gd name="T81" fmla="*/ 1305 h 1728"/>
                  <a:gd name="T82" fmla="*/ 923 w 1563"/>
                  <a:gd name="T83" fmla="*/ 1253 h 1728"/>
                  <a:gd name="T84" fmla="*/ 950 w 1563"/>
                  <a:gd name="T85" fmla="*/ 1193 h 1728"/>
                  <a:gd name="T86" fmla="*/ 969 w 1563"/>
                  <a:gd name="T87" fmla="*/ 1138 h 1728"/>
                  <a:gd name="T88" fmla="*/ 983 w 1563"/>
                  <a:gd name="T89" fmla="*/ 1092 h 1728"/>
                  <a:gd name="T90" fmla="*/ 986 w 1563"/>
                  <a:gd name="T91" fmla="*/ 1063 h 1728"/>
                  <a:gd name="T92" fmla="*/ 998 w 1563"/>
                  <a:gd name="T93" fmla="*/ 1037 h 1728"/>
                  <a:gd name="T94" fmla="*/ 1029 w 1563"/>
                  <a:gd name="T95" fmla="*/ 1005 h 1728"/>
                  <a:gd name="T96" fmla="*/ 1070 w 1563"/>
                  <a:gd name="T97" fmla="*/ 971 h 1728"/>
                  <a:gd name="T98" fmla="*/ 1113 w 1563"/>
                  <a:gd name="T99" fmla="*/ 938 h 1728"/>
                  <a:gd name="T100" fmla="*/ 1152 w 1563"/>
                  <a:gd name="T101" fmla="*/ 912 h 1728"/>
                  <a:gd name="T102" fmla="*/ 1175 w 1563"/>
                  <a:gd name="T103" fmla="*/ 896 h 1728"/>
                  <a:gd name="T104" fmla="*/ 1204 w 1563"/>
                  <a:gd name="T105" fmla="*/ 889 h 1728"/>
                  <a:gd name="T106" fmla="*/ 1257 w 1563"/>
                  <a:gd name="T107" fmla="*/ 883 h 1728"/>
                  <a:gd name="T108" fmla="*/ 1324 w 1563"/>
                  <a:gd name="T109" fmla="*/ 878 h 1728"/>
                  <a:gd name="T110" fmla="*/ 1394 w 1563"/>
                  <a:gd name="T111" fmla="*/ 874 h 1728"/>
                  <a:gd name="T112" fmla="*/ 1458 w 1563"/>
                  <a:gd name="T113" fmla="*/ 870 h 1728"/>
                  <a:gd name="T114" fmla="*/ 1504 w 1563"/>
                  <a:gd name="T115" fmla="*/ 868 h 1728"/>
                  <a:gd name="T116" fmla="*/ 1528 w 1563"/>
                  <a:gd name="T117" fmla="*/ 863 h 1728"/>
                  <a:gd name="T118" fmla="*/ 1550 w 1563"/>
                  <a:gd name="T119" fmla="*/ 848 h 1728"/>
                  <a:gd name="T120" fmla="*/ 1563 w 1563"/>
                  <a:gd name="T121" fmla="*/ 1728 h 1728"/>
                  <a:gd name="T122" fmla="*/ 0 w 1563"/>
                  <a:gd name="T123"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3" h="1728">
                    <a:moveTo>
                      <a:pt x="0" y="0"/>
                    </a:moveTo>
                    <a:lnTo>
                      <a:pt x="14" y="20"/>
                    </a:lnTo>
                    <a:lnTo>
                      <a:pt x="31" y="40"/>
                    </a:lnTo>
                    <a:lnTo>
                      <a:pt x="49" y="58"/>
                    </a:lnTo>
                    <a:lnTo>
                      <a:pt x="67" y="75"/>
                    </a:lnTo>
                    <a:lnTo>
                      <a:pt x="84" y="89"/>
                    </a:lnTo>
                    <a:lnTo>
                      <a:pt x="101" y="100"/>
                    </a:lnTo>
                    <a:lnTo>
                      <a:pt x="115" y="105"/>
                    </a:lnTo>
                    <a:lnTo>
                      <a:pt x="129" y="111"/>
                    </a:lnTo>
                    <a:lnTo>
                      <a:pt x="140" y="123"/>
                    </a:lnTo>
                    <a:lnTo>
                      <a:pt x="148" y="138"/>
                    </a:lnTo>
                    <a:lnTo>
                      <a:pt x="156" y="156"/>
                    </a:lnTo>
                    <a:lnTo>
                      <a:pt x="163" y="174"/>
                    </a:lnTo>
                    <a:lnTo>
                      <a:pt x="168" y="193"/>
                    </a:lnTo>
                    <a:lnTo>
                      <a:pt x="171" y="212"/>
                    </a:lnTo>
                    <a:lnTo>
                      <a:pt x="176" y="227"/>
                    </a:lnTo>
                    <a:lnTo>
                      <a:pt x="180" y="239"/>
                    </a:lnTo>
                    <a:lnTo>
                      <a:pt x="183" y="247"/>
                    </a:lnTo>
                    <a:lnTo>
                      <a:pt x="186" y="254"/>
                    </a:lnTo>
                    <a:lnTo>
                      <a:pt x="188" y="267"/>
                    </a:lnTo>
                    <a:lnTo>
                      <a:pt x="188" y="284"/>
                    </a:lnTo>
                    <a:lnTo>
                      <a:pt x="189" y="306"/>
                    </a:lnTo>
                    <a:lnTo>
                      <a:pt x="188" y="329"/>
                    </a:lnTo>
                    <a:lnTo>
                      <a:pt x="188" y="354"/>
                    </a:lnTo>
                    <a:lnTo>
                      <a:pt x="188" y="380"/>
                    </a:lnTo>
                    <a:lnTo>
                      <a:pt x="189" y="405"/>
                    </a:lnTo>
                    <a:lnTo>
                      <a:pt x="191" y="428"/>
                    </a:lnTo>
                    <a:lnTo>
                      <a:pt x="192" y="449"/>
                    </a:lnTo>
                    <a:lnTo>
                      <a:pt x="194" y="465"/>
                    </a:lnTo>
                    <a:lnTo>
                      <a:pt x="199" y="478"/>
                    </a:lnTo>
                    <a:lnTo>
                      <a:pt x="204" y="484"/>
                    </a:lnTo>
                    <a:lnTo>
                      <a:pt x="215" y="491"/>
                    </a:lnTo>
                    <a:lnTo>
                      <a:pt x="227" y="503"/>
                    </a:lnTo>
                    <a:lnTo>
                      <a:pt x="240" y="520"/>
                    </a:lnTo>
                    <a:lnTo>
                      <a:pt x="255" y="539"/>
                    </a:lnTo>
                    <a:lnTo>
                      <a:pt x="270" y="559"/>
                    </a:lnTo>
                    <a:lnTo>
                      <a:pt x="286" y="579"/>
                    </a:lnTo>
                    <a:lnTo>
                      <a:pt x="303" y="596"/>
                    </a:lnTo>
                    <a:lnTo>
                      <a:pt x="320" y="611"/>
                    </a:lnTo>
                    <a:lnTo>
                      <a:pt x="336" y="619"/>
                    </a:lnTo>
                    <a:lnTo>
                      <a:pt x="348" y="626"/>
                    </a:lnTo>
                    <a:lnTo>
                      <a:pt x="362" y="638"/>
                    </a:lnTo>
                    <a:lnTo>
                      <a:pt x="379" y="654"/>
                    </a:lnTo>
                    <a:lnTo>
                      <a:pt x="396" y="675"/>
                    </a:lnTo>
                    <a:lnTo>
                      <a:pt x="413" y="698"/>
                    </a:lnTo>
                    <a:lnTo>
                      <a:pt x="430" y="723"/>
                    </a:lnTo>
                    <a:lnTo>
                      <a:pt x="447" y="750"/>
                    </a:lnTo>
                    <a:lnTo>
                      <a:pt x="464" y="777"/>
                    </a:lnTo>
                    <a:lnTo>
                      <a:pt x="477" y="805"/>
                    </a:lnTo>
                    <a:lnTo>
                      <a:pt x="491" y="832"/>
                    </a:lnTo>
                    <a:lnTo>
                      <a:pt x="500" y="857"/>
                    </a:lnTo>
                    <a:lnTo>
                      <a:pt x="507" y="881"/>
                    </a:lnTo>
                    <a:lnTo>
                      <a:pt x="511" y="901"/>
                    </a:lnTo>
                    <a:lnTo>
                      <a:pt x="512" y="924"/>
                    </a:lnTo>
                    <a:lnTo>
                      <a:pt x="512" y="948"/>
                    </a:lnTo>
                    <a:lnTo>
                      <a:pt x="511" y="974"/>
                    </a:lnTo>
                    <a:lnTo>
                      <a:pt x="510" y="1002"/>
                    </a:lnTo>
                    <a:lnTo>
                      <a:pt x="509" y="1030"/>
                    </a:lnTo>
                    <a:lnTo>
                      <a:pt x="509" y="1058"/>
                    </a:lnTo>
                    <a:lnTo>
                      <a:pt x="509" y="1083"/>
                    </a:lnTo>
                    <a:lnTo>
                      <a:pt x="509" y="1107"/>
                    </a:lnTo>
                    <a:lnTo>
                      <a:pt x="512" y="1129"/>
                    </a:lnTo>
                    <a:lnTo>
                      <a:pt x="516" y="1146"/>
                    </a:lnTo>
                    <a:lnTo>
                      <a:pt x="523" y="1159"/>
                    </a:lnTo>
                    <a:lnTo>
                      <a:pt x="532" y="1167"/>
                    </a:lnTo>
                    <a:lnTo>
                      <a:pt x="543" y="1173"/>
                    </a:lnTo>
                    <a:lnTo>
                      <a:pt x="556" y="1185"/>
                    </a:lnTo>
                    <a:lnTo>
                      <a:pt x="572" y="1202"/>
                    </a:lnTo>
                    <a:lnTo>
                      <a:pt x="590" y="1220"/>
                    </a:lnTo>
                    <a:lnTo>
                      <a:pt x="609" y="1242"/>
                    </a:lnTo>
                    <a:lnTo>
                      <a:pt x="631" y="1263"/>
                    </a:lnTo>
                    <a:lnTo>
                      <a:pt x="654" y="1286"/>
                    </a:lnTo>
                    <a:lnTo>
                      <a:pt x="677" y="1307"/>
                    </a:lnTo>
                    <a:lnTo>
                      <a:pt x="702" y="1326"/>
                    </a:lnTo>
                    <a:lnTo>
                      <a:pt x="726" y="1342"/>
                    </a:lnTo>
                    <a:lnTo>
                      <a:pt x="753" y="1354"/>
                    </a:lnTo>
                    <a:lnTo>
                      <a:pt x="778" y="1361"/>
                    </a:lnTo>
                    <a:lnTo>
                      <a:pt x="805" y="1363"/>
                    </a:lnTo>
                    <a:lnTo>
                      <a:pt x="828" y="1357"/>
                    </a:lnTo>
                    <a:lnTo>
                      <a:pt x="850" y="1344"/>
                    </a:lnTo>
                    <a:lnTo>
                      <a:pt x="870" y="1326"/>
                    </a:lnTo>
                    <a:lnTo>
                      <a:pt x="890" y="1305"/>
                    </a:lnTo>
                    <a:lnTo>
                      <a:pt x="906" y="1279"/>
                    </a:lnTo>
                    <a:lnTo>
                      <a:pt x="923" y="1253"/>
                    </a:lnTo>
                    <a:lnTo>
                      <a:pt x="938" y="1224"/>
                    </a:lnTo>
                    <a:lnTo>
                      <a:pt x="950" y="1193"/>
                    </a:lnTo>
                    <a:lnTo>
                      <a:pt x="961" y="1166"/>
                    </a:lnTo>
                    <a:lnTo>
                      <a:pt x="969" y="1138"/>
                    </a:lnTo>
                    <a:lnTo>
                      <a:pt x="977" y="1112"/>
                    </a:lnTo>
                    <a:lnTo>
                      <a:pt x="983" y="1092"/>
                    </a:lnTo>
                    <a:lnTo>
                      <a:pt x="985" y="1075"/>
                    </a:lnTo>
                    <a:lnTo>
                      <a:pt x="986" y="1063"/>
                    </a:lnTo>
                    <a:lnTo>
                      <a:pt x="990" y="1051"/>
                    </a:lnTo>
                    <a:lnTo>
                      <a:pt x="998" y="1037"/>
                    </a:lnTo>
                    <a:lnTo>
                      <a:pt x="1012" y="1022"/>
                    </a:lnTo>
                    <a:lnTo>
                      <a:pt x="1029" y="1005"/>
                    </a:lnTo>
                    <a:lnTo>
                      <a:pt x="1049" y="988"/>
                    </a:lnTo>
                    <a:lnTo>
                      <a:pt x="1070" y="971"/>
                    </a:lnTo>
                    <a:lnTo>
                      <a:pt x="1093" y="954"/>
                    </a:lnTo>
                    <a:lnTo>
                      <a:pt x="1113" y="938"/>
                    </a:lnTo>
                    <a:lnTo>
                      <a:pt x="1134" y="924"/>
                    </a:lnTo>
                    <a:lnTo>
                      <a:pt x="1152" y="912"/>
                    </a:lnTo>
                    <a:lnTo>
                      <a:pt x="1165" y="902"/>
                    </a:lnTo>
                    <a:lnTo>
                      <a:pt x="1175" y="896"/>
                    </a:lnTo>
                    <a:lnTo>
                      <a:pt x="1186" y="892"/>
                    </a:lnTo>
                    <a:lnTo>
                      <a:pt x="1204" y="889"/>
                    </a:lnTo>
                    <a:lnTo>
                      <a:pt x="1228" y="885"/>
                    </a:lnTo>
                    <a:lnTo>
                      <a:pt x="1257" y="883"/>
                    </a:lnTo>
                    <a:lnTo>
                      <a:pt x="1289" y="880"/>
                    </a:lnTo>
                    <a:lnTo>
                      <a:pt x="1324" y="878"/>
                    </a:lnTo>
                    <a:lnTo>
                      <a:pt x="1359" y="875"/>
                    </a:lnTo>
                    <a:lnTo>
                      <a:pt x="1394" y="874"/>
                    </a:lnTo>
                    <a:lnTo>
                      <a:pt x="1428" y="873"/>
                    </a:lnTo>
                    <a:lnTo>
                      <a:pt x="1458" y="870"/>
                    </a:lnTo>
                    <a:lnTo>
                      <a:pt x="1483" y="869"/>
                    </a:lnTo>
                    <a:lnTo>
                      <a:pt x="1504" y="868"/>
                    </a:lnTo>
                    <a:lnTo>
                      <a:pt x="1517" y="867"/>
                    </a:lnTo>
                    <a:lnTo>
                      <a:pt x="1528" y="863"/>
                    </a:lnTo>
                    <a:lnTo>
                      <a:pt x="1539" y="857"/>
                    </a:lnTo>
                    <a:lnTo>
                      <a:pt x="1550" y="848"/>
                    </a:lnTo>
                    <a:lnTo>
                      <a:pt x="1563" y="835"/>
                    </a:lnTo>
                    <a:lnTo>
                      <a:pt x="1563" y="1728"/>
                    </a:lnTo>
                    <a:lnTo>
                      <a:pt x="0" y="1728"/>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2" name="Freeform 198"/>
              <p:cNvSpPr>
                <a:spLocks/>
              </p:cNvSpPr>
              <p:nvPr/>
            </p:nvSpPr>
            <p:spPr bwMode="auto">
              <a:xfrm>
                <a:off x="3936425" y="3180128"/>
                <a:ext cx="26840" cy="26840"/>
              </a:xfrm>
              <a:custGeom>
                <a:avLst/>
                <a:gdLst>
                  <a:gd name="T0" fmla="*/ 58 w 116"/>
                  <a:gd name="T1" fmla="*/ 0 h 115"/>
                  <a:gd name="T2" fmla="*/ 76 w 116"/>
                  <a:gd name="T3" fmla="*/ 2 h 115"/>
                  <a:gd name="T4" fmla="*/ 92 w 116"/>
                  <a:gd name="T5" fmla="*/ 11 h 115"/>
                  <a:gd name="T6" fmla="*/ 105 w 116"/>
                  <a:gd name="T7" fmla="*/ 23 h 115"/>
                  <a:gd name="T8" fmla="*/ 114 w 116"/>
                  <a:gd name="T9" fmla="*/ 38 h 115"/>
                  <a:gd name="T10" fmla="*/ 116 w 116"/>
                  <a:gd name="T11" fmla="*/ 57 h 115"/>
                  <a:gd name="T12" fmla="*/ 114 w 116"/>
                  <a:gd name="T13" fmla="*/ 75 h 115"/>
                  <a:gd name="T14" fmla="*/ 105 w 116"/>
                  <a:gd name="T15" fmla="*/ 92 h 115"/>
                  <a:gd name="T16" fmla="*/ 92 w 116"/>
                  <a:gd name="T17" fmla="*/ 104 h 115"/>
                  <a:gd name="T18" fmla="*/ 76 w 116"/>
                  <a:gd name="T19" fmla="*/ 112 h 115"/>
                  <a:gd name="T20" fmla="*/ 58 w 116"/>
                  <a:gd name="T21" fmla="*/ 115 h 115"/>
                  <a:gd name="T22" fmla="*/ 40 w 116"/>
                  <a:gd name="T23" fmla="*/ 112 h 115"/>
                  <a:gd name="T24" fmla="*/ 24 w 116"/>
                  <a:gd name="T25" fmla="*/ 104 h 115"/>
                  <a:gd name="T26" fmla="*/ 12 w 116"/>
                  <a:gd name="T27" fmla="*/ 92 h 115"/>
                  <a:gd name="T28" fmla="*/ 4 w 116"/>
                  <a:gd name="T29" fmla="*/ 75 h 115"/>
                  <a:gd name="T30" fmla="*/ 0 w 116"/>
                  <a:gd name="T31" fmla="*/ 57 h 115"/>
                  <a:gd name="T32" fmla="*/ 4 w 116"/>
                  <a:gd name="T33" fmla="*/ 38 h 115"/>
                  <a:gd name="T34" fmla="*/ 12 w 116"/>
                  <a:gd name="T35" fmla="*/ 23 h 115"/>
                  <a:gd name="T36" fmla="*/ 24 w 116"/>
                  <a:gd name="T37" fmla="*/ 11 h 115"/>
                  <a:gd name="T38" fmla="*/ 40 w 116"/>
                  <a:gd name="T39" fmla="*/ 2 h 115"/>
                  <a:gd name="T40" fmla="*/ 58 w 116"/>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5">
                    <a:moveTo>
                      <a:pt x="58" y="0"/>
                    </a:moveTo>
                    <a:lnTo>
                      <a:pt x="76" y="2"/>
                    </a:lnTo>
                    <a:lnTo>
                      <a:pt x="92" y="11"/>
                    </a:lnTo>
                    <a:lnTo>
                      <a:pt x="105" y="23"/>
                    </a:lnTo>
                    <a:lnTo>
                      <a:pt x="114" y="38"/>
                    </a:lnTo>
                    <a:lnTo>
                      <a:pt x="116" y="57"/>
                    </a:lnTo>
                    <a:lnTo>
                      <a:pt x="114" y="75"/>
                    </a:lnTo>
                    <a:lnTo>
                      <a:pt x="105" y="92"/>
                    </a:lnTo>
                    <a:lnTo>
                      <a:pt x="92" y="104"/>
                    </a:lnTo>
                    <a:lnTo>
                      <a:pt x="76" y="112"/>
                    </a:lnTo>
                    <a:lnTo>
                      <a:pt x="58" y="115"/>
                    </a:lnTo>
                    <a:lnTo>
                      <a:pt x="40" y="112"/>
                    </a:lnTo>
                    <a:lnTo>
                      <a:pt x="24" y="104"/>
                    </a:lnTo>
                    <a:lnTo>
                      <a:pt x="12" y="92"/>
                    </a:lnTo>
                    <a:lnTo>
                      <a:pt x="4" y="75"/>
                    </a:lnTo>
                    <a:lnTo>
                      <a:pt x="0" y="57"/>
                    </a:lnTo>
                    <a:lnTo>
                      <a:pt x="4" y="38"/>
                    </a:lnTo>
                    <a:lnTo>
                      <a:pt x="12" y="23"/>
                    </a:lnTo>
                    <a:lnTo>
                      <a:pt x="24" y="11"/>
                    </a:lnTo>
                    <a:lnTo>
                      <a:pt x="40" y="2"/>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3" name="Freeform 199"/>
              <p:cNvSpPr>
                <a:spLocks/>
              </p:cNvSpPr>
              <p:nvPr/>
            </p:nvSpPr>
            <p:spPr bwMode="auto">
              <a:xfrm>
                <a:off x="3711205" y="3108944"/>
                <a:ext cx="26840" cy="26840"/>
              </a:xfrm>
              <a:custGeom>
                <a:avLst/>
                <a:gdLst>
                  <a:gd name="T0" fmla="*/ 58 w 115"/>
                  <a:gd name="T1" fmla="*/ 0 h 115"/>
                  <a:gd name="T2" fmla="*/ 76 w 115"/>
                  <a:gd name="T3" fmla="*/ 2 h 115"/>
                  <a:gd name="T4" fmla="*/ 92 w 115"/>
                  <a:gd name="T5" fmla="*/ 11 h 115"/>
                  <a:gd name="T6" fmla="*/ 104 w 115"/>
                  <a:gd name="T7" fmla="*/ 23 h 115"/>
                  <a:gd name="T8" fmla="*/ 113 w 115"/>
                  <a:gd name="T9" fmla="*/ 38 h 115"/>
                  <a:gd name="T10" fmla="*/ 115 w 115"/>
                  <a:gd name="T11" fmla="*/ 57 h 115"/>
                  <a:gd name="T12" fmla="*/ 113 w 115"/>
                  <a:gd name="T13" fmla="*/ 76 h 115"/>
                  <a:gd name="T14" fmla="*/ 104 w 115"/>
                  <a:gd name="T15" fmla="*/ 92 h 115"/>
                  <a:gd name="T16" fmla="*/ 92 w 115"/>
                  <a:gd name="T17" fmla="*/ 104 h 115"/>
                  <a:gd name="T18" fmla="*/ 76 w 115"/>
                  <a:gd name="T19" fmla="*/ 112 h 115"/>
                  <a:gd name="T20" fmla="*/ 58 w 115"/>
                  <a:gd name="T21" fmla="*/ 115 h 115"/>
                  <a:gd name="T22" fmla="*/ 40 w 115"/>
                  <a:gd name="T23" fmla="*/ 112 h 115"/>
                  <a:gd name="T24" fmla="*/ 23 w 115"/>
                  <a:gd name="T25" fmla="*/ 104 h 115"/>
                  <a:gd name="T26" fmla="*/ 11 w 115"/>
                  <a:gd name="T27" fmla="*/ 92 h 115"/>
                  <a:gd name="T28" fmla="*/ 3 w 115"/>
                  <a:gd name="T29" fmla="*/ 76 h 115"/>
                  <a:gd name="T30" fmla="*/ 0 w 115"/>
                  <a:gd name="T31" fmla="*/ 57 h 115"/>
                  <a:gd name="T32" fmla="*/ 3 w 115"/>
                  <a:gd name="T33" fmla="*/ 38 h 115"/>
                  <a:gd name="T34" fmla="*/ 11 w 115"/>
                  <a:gd name="T35" fmla="*/ 23 h 115"/>
                  <a:gd name="T36" fmla="*/ 23 w 115"/>
                  <a:gd name="T37" fmla="*/ 11 h 115"/>
                  <a:gd name="T38" fmla="*/ 40 w 115"/>
                  <a:gd name="T39" fmla="*/ 2 h 115"/>
                  <a:gd name="T40" fmla="*/ 58 w 115"/>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5" h="115">
                    <a:moveTo>
                      <a:pt x="58" y="0"/>
                    </a:moveTo>
                    <a:lnTo>
                      <a:pt x="76" y="2"/>
                    </a:lnTo>
                    <a:lnTo>
                      <a:pt x="92" y="11"/>
                    </a:lnTo>
                    <a:lnTo>
                      <a:pt x="104" y="23"/>
                    </a:lnTo>
                    <a:lnTo>
                      <a:pt x="113" y="38"/>
                    </a:lnTo>
                    <a:lnTo>
                      <a:pt x="115" y="57"/>
                    </a:lnTo>
                    <a:lnTo>
                      <a:pt x="113" y="76"/>
                    </a:lnTo>
                    <a:lnTo>
                      <a:pt x="104" y="92"/>
                    </a:lnTo>
                    <a:lnTo>
                      <a:pt x="92" y="104"/>
                    </a:lnTo>
                    <a:lnTo>
                      <a:pt x="76" y="112"/>
                    </a:lnTo>
                    <a:lnTo>
                      <a:pt x="58" y="115"/>
                    </a:lnTo>
                    <a:lnTo>
                      <a:pt x="40" y="112"/>
                    </a:lnTo>
                    <a:lnTo>
                      <a:pt x="23" y="104"/>
                    </a:lnTo>
                    <a:lnTo>
                      <a:pt x="11" y="92"/>
                    </a:lnTo>
                    <a:lnTo>
                      <a:pt x="3" y="76"/>
                    </a:lnTo>
                    <a:lnTo>
                      <a:pt x="0" y="57"/>
                    </a:lnTo>
                    <a:lnTo>
                      <a:pt x="3" y="38"/>
                    </a:lnTo>
                    <a:lnTo>
                      <a:pt x="11" y="23"/>
                    </a:lnTo>
                    <a:lnTo>
                      <a:pt x="23" y="11"/>
                    </a:lnTo>
                    <a:lnTo>
                      <a:pt x="40" y="2"/>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4" name="Freeform 200"/>
              <p:cNvSpPr>
                <a:spLocks/>
              </p:cNvSpPr>
              <p:nvPr/>
            </p:nvSpPr>
            <p:spPr bwMode="auto">
              <a:xfrm>
                <a:off x="3917754" y="2896561"/>
                <a:ext cx="26840" cy="26840"/>
              </a:xfrm>
              <a:custGeom>
                <a:avLst/>
                <a:gdLst>
                  <a:gd name="T0" fmla="*/ 58 w 116"/>
                  <a:gd name="T1" fmla="*/ 0 h 115"/>
                  <a:gd name="T2" fmla="*/ 76 w 116"/>
                  <a:gd name="T3" fmla="*/ 2 h 115"/>
                  <a:gd name="T4" fmla="*/ 92 w 116"/>
                  <a:gd name="T5" fmla="*/ 11 h 115"/>
                  <a:gd name="T6" fmla="*/ 104 w 116"/>
                  <a:gd name="T7" fmla="*/ 23 h 115"/>
                  <a:gd name="T8" fmla="*/ 112 w 116"/>
                  <a:gd name="T9" fmla="*/ 39 h 115"/>
                  <a:gd name="T10" fmla="*/ 116 w 116"/>
                  <a:gd name="T11" fmla="*/ 58 h 115"/>
                  <a:gd name="T12" fmla="*/ 112 w 116"/>
                  <a:gd name="T13" fmla="*/ 76 h 115"/>
                  <a:gd name="T14" fmla="*/ 104 w 116"/>
                  <a:gd name="T15" fmla="*/ 92 h 115"/>
                  <a:gd name="T16" fmla="*/ 92 w 116"/>
                  <a:gd name="T17" fmla="*/ 104 h 115"/>
                  <a:gd name="T18" fmla="*/ 76 w 116"/>
                  <a:gd name="T19" fmla="*/ 112 h 115"/>
                  <a:gd name="T20" fmla="*/ 58 w 116"/>
                  <a:gd name="T21" fmla="*/ 115 h 115"/>
                  <a:gd name="T22" fmla="*/ 40 w 116"/>
                  <a:gd name="T23" fmla="*/ 112 h 115"/>
                  <a:gd name="T24" fmla="*/ 24 w 116"/>
                  <a:gd name="T25" fmla="*/ 104 h 115"/>
                  <a:gd name="T26" fmla="*/ 11 w 116"/>
                  <a:gd name="T27" fmla="*/ 92 h 115"/>
                  <a:gd name="T28" fmla="*/ 2 w 116"/>
                  <a:gd name="T29" fmla="*/ 76 h 115"/>
                  <a:gd name="T30" fmla="*/ 0 w 116"/>
                  <a:gd name="T31" fmla="*/ 58 h 115"/>
                  <a:gd name="T32" fmla="*/ 2 w 116"/>
                  <a:gd name="T33" fmla="*/ 39 h 115"/>
                  <a:gd name="T34" fmla="*/ 11 w 116"/>
                  <a:gd name="T35" fmla="*/ 23 h 115"/>
                  <a:gd name="T36" fmla="*/ 24 w 116"/>
                  <a:gd name="T37" fmla="*/ 11 h 115"/>
                  <a:gd name="T38" fmla="*/ 40 w 116"/>
                  <a:gd name="T39" fmla="*/ 2 h 115"/>
                  <a:gd name="T40" fmla="*/ 58 w 116"/>
                  <a:gd name="T4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5">
                    <a:moveTo>
                      <a:pt x="58" y="0"/>
                    </a:moveTo>
                    <a:lnTo>
                      <a:pt x="76" y="2"/>
                    </a:lnTo>
                    <a:lnTo>
                      <a:pt x="92" y="11"/>
                    </a:lnTo>
                    <a:lnTo>
                      <a:pt x="104" y="23"/>
                    </a:lnTo>
                    <a:lnTo>
                      <a:pt x="112" y="39"/>
                    </a:lnTo>
                    <a:lnTo>
                      <a:pt x="116" y="58"/>
                    </a:lnTo>
                    <a:lnTo>
                      <a:pt x="112" y="76"/>
                    </a:lnTo>
                    <a:lnTo>
                      <a:pt x="104" y="92"/>
                    </a:lnTo>
                    <a:lnTo>
                      <a:pt x="92" y="104"/>
                    </a:lnTo>
                    <a:lnTo>
                      <a:pt x="76" y="112"/>
                    </a:lnTo>
                    <a:lnTo>
                      <a:pt x="58" y="115"/>
                    </a:lnTo>
                    <a:lnTo>
                      <a:pt x="40" y="112"/>
                    </a:lnTo>
                    <a:lnTo>
                      <a:pt x="24" y="104"/>
                    </a:lnTo>
                    <a:lnTo>
                      <a:pt x="11" y="92"/>
                    </a:lnTo>
                    <a:lnTo>
                      <a:pt x="2" y="76"/>
                    </a:lnTo>
                    <a:lnTo>
                      <a:pt x="0" y="58"/>
                    </a:lnTo>
                    <a:lnTo>
                      <a:pt x="2" y="39"/>
                    </a:lnTo>
                    <a:lnTo>
                      <a:pt x="11" y="23"/>
                    </a:lnTo>
                    <a:lnTo>
                      <a:pt x="24" y="11"/>
                    </a:lnTo>
                    <a:lnTo>
                      <a:pt x="40" y="2"/>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5" name="Freeform 201"/>
              <p:cNvSpPr>
                <a:spLocks/>
              </p:cNvSpPr>
              <p:nvPr/>
            </p:nvSpPr>
            <p:spPr bwMode="auto">
              <a:xfrm>
                <a:off x="3661027" y="3142786"/>
                <a:ext cx="180876" cy="178542"/>
              </a:xfrm>
              <a:custGeom>
                <a:avLst/>
                <a:gdLst>
                  <a:gd name="T0" fmla="*/ 0 w 777"/>
                  <a:gd name="T1" fmla="*/ 0 h 764"/>
                  <a:gd name="T2" fmla="*/ 27 w 777"/>
                  <a:gd name="T3" fmla="*/ 17 h 764"/>
                  <a:gd name="T4" fmla="*/ 56 w 777"/>
                  <a:gd name="T5" fmla="*/ 36 h 764"/>
                  <a:gd name="T6" fmla="*/ 85 w 777"/>
                  <a:gd name="T7" fmla="*/ 59 h 764"/>
                  <a:gd name="T8" fmla="*/ 115 w 777"/>
                  <a:gd name="T9" fmla="*/ 84 h 764"/>
                  <a:gd name="T10" fmla="*/ 140 w 777"/>
                  <a:gd name="T11" fmla="*/ 114 h 764"/>
                  <a:gd name="T12" fmla="*/ 162 w 777"/>
                  <a:gd name="T13" fmla="*/ 147 h 764"/>
                  <a:gd name="T14" fmla="*/ 192 w 777"/>
                  <a:gd name="T15" fmla="*/ 191 h 764"/>
                  <a:gd name="T16" fmla="*/ 228 w 777"/>
                  <a:gd name="T17" fmla="*/ 233 h 764"/>
                  <a:gd name="T18" fmla="*/ 270 w 777"/>
                  <a:gd name="T19" fmla="*/ 273 h 764"/>
                  <a:gd name="T20" fmla="*/ 316 w 777"/>
                  <a:gd name="T21" fmla="*/ 312 h 764"/>
                  <a:gd name="T22" fmla="*/ 366 w 777"/>
                  <a:gd name="T23" fmla="*/ 348 h 764"/>
                  <a:gd name="T24" fmla="*/ 417 w 777"/>
                  <a:gd name="T25" fmla="*/ 380 h 764"/>
                  <a:gd name="T26" fmla="*/ 468 w 777"/>
                  <a:gd name="T27" fmla="*/ 412 h 764"/>
                  <a:gd name="T28" fmla="*/ 517 w 777"/>
                  <a:gd name="T29" fmla="*/ 440 h 764"/>
                  <a:gd name="T30" fmla="*/ 564 w 777"/>
                  <a:gd name="T31" fmla="*/ 465 h 764"/>
                  <a:gd name="T32" fmla="*/ 596 w 777"/>
                  <a:gd name="T33" fmla="*/ 486 h 764"/>
                  <a:gd name="T34" fmla="*/ 624 w 777"/>
                  <a:gd name="T35" fmla="*/ 510 h 764"/>
                  <a:gd name="T36" fmla="*/ 648 w 777"/>
                  <a:gd name="T37" fmla="*/ 538 h 764"/>
                  <a:gd name="T38" fmla="*/ 669 w 777"/>
                  <a:gd name="T39" fmla="*/ 568 h 764"/>
                  <a:gd name="T40" fmla="*/ 688 w 777"/>
                  <a:gd name="T41" fmla="*/ 598 h 764"/>
                  <a:gd name="T42" fmla="*/ 705 w 777"/>
                  <a:gd name="T43" fmla="*/ 630 h 764"/>
                  <a:gd name="T44" fmla="*/ 718 w 777"/>
                  <a:gd name="T45" fmla="*/ 660 h 764"/>
                  <a:gd name="T46" fmla="*/ 731 w 777"/>
                  <a:gd name="T47" fmla="*/ 689 h 764"/>
                  <a:gd name="T48" fmla="*/ 743 w 777"/>
                  <a:gd name="T49" fmla="*/ 714 h 764"/>
                  <a:gd name="T50" fmla="*/ 754 w 777"/>
                  <a:gd name="T51" fmla="*/ 736 h 764"/>
                  <a:gd name="T52" fmla="*/ 766 w 777"/>
                  <a:gd name="T53" fmla="*/ 753 h 764"/>
                  <a:gd name="T54" fmla="*/ 777 w 777"/>
                  <a:gd name="T55" fmla="*/ 764 h 764"/>
                  <a:gd name="T56" fmla="*/ 0 w 777"/>
                  <a:gd name="T57" fmla="*/ 764 h 764"/>
                  <a:gd name="T58" fmla="*/ 0 w 777"/>
                  <a:gd name="T59" fmla="*/ 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7" h="764">
                    <a:moveTo>
                      <a:pt x="0" y="0"/>
                    </a:moveTo>
                    <a:lnTo>
                      <a:pt x="27" y="17"/>
                    </a:lnTo>
                    <a:lnTo>
                      <a:pt x="56" y="36"/>
                    </a:lnTo>
                    <a:lnTo>
                      <a:pt x="85" y="59"/>
                    </a:lnTo>
                    <a:lnTo>
                      <a:pt x="115" y="84"/>
                    </a:lnTo>
                    <a:lnTo>
                      <a:pt x="140" y="114"/>
                    </a:lnTo>
                    <a:lnTo>
                      <a:pt x="162" y="147"/>
                    </a:lnTo>
                    <a:lnTo>
                      <a:pt x="192" y="191"/>
                    </a:lnTo>
                    <a:lnTo>
                      <a:pt x="228" y="233"/>
                    </a:lnTo>
                    <a:lnTo>
                      <a:pt x="270" y="273"/>
                    </a:lnTo>
                    <a:lnTo>
                      <a:pt x="316" y="312"/>
                    </a:lnTo>
                    <a:lnTo>
                      <a:pt x="366" y="348"/>
                    </a:lnTo>
                    <a:lnTo>
                      <a:pt x="417" y="380"/>
                    </a:lnTo>
                    <a:lnTo>
                      <a:pt x="468" y="412"/>
                    </a:lnTo>
                    <a:lnTo>
                      <a:pt x="517" y="440"/>
                    </a:lnTo>
                    <a:lnTo>
                      <a:pt x="564" y="465"/>
                    </a:lnTo>
                    <a:lnTo>
                      <a:pt x="596" y="486"/>
                    </a:lnTo>
                    <a:lnTo>
                      <a:pt x="624" y="510"/>
                    </a:lnTo>
                    <a:lnTo>
                      <a:pt x="648" y="538"/>
                    </a:lnTo>
                    <a:lnTo>
                      <a:pt x="669" y="568"/>
                    </a:lnTo>
                    <a:lnTo>
                      <a:pt x="688" y="598"/>
                    </a:lnTo>
                    <a:lnTo>
                      <a:pt x="705" y="630"/>
                    </a:lnTo>
                    <a:lnTo>
                      <a:pt x="718" y="660"/>
                    </a:lnTo>
                    <a:lnTo>
                      <a:pt x="731" y="689"/>
                    </a:lnTo>
                    <a:lnTo>
                      <a:pt x="743" y="714"/>
                    </a:lnTo>
                    <a:lnTo>
                      <a:pt x="754" y="736"/>
                    </a:lnTo>
                    <a:lnTo>
                      <a:pt x="766" y="753"/>
                    </a:lnTo>
                    <a:lnTo>
                      <a:pt x="777" y="764"/>
                    </a:lnTo>
                    <a:lnTo>
                      <a:pt x="0" y="764"/>
                    </a:lnTo>
                    <a:lnTo>
                      <a:pt x="0"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6" name="Freeform 202"/>
              <p:cNvSpPr>
                <a:spLocks/>
              </p:cNvSpPr>
              <p:nvPr/>
            </p:nvSpPr>
            <p:spPr bwMode="auto">
              <a:xfrm>
                <a:off x="3661027" y="3192964"/>
                <a:ext cx="143534" cy="128364"/>
              </a:xfrm>
              <a:custGeom>
                <a:avLst/>
                <a:gdLst>
                  <a:gd name="T0" fmla="*/ 0 w 616"/>
                  <a:gd name="T1" fmla="*/ 0 h 550"/>
                  <a:gd name="T2" fmla="*/ 26 w 616"/>
                  <a:gd name="T3" fmla="*/ 21 h 550"/>
                  <a:gd name="T4" fmla="*/ 54 w 616"/>
                  <a:gd name="T5" fmla="*/ 46 h 550"/>
                  <a:gd name="T6" fmla="*/ 79 w 616"/>
                  <a:gd name="T7" fmla="*/ 72 h 550"/>
                  <a:gd name="T8" fmla="*/ 102 w 616"/>
                  <a:gd name="T9" fmla="*/ 101 h 550"/>
                  <a:gd name="T10" fmla="*/ 122 w 616"/>
                  <a:gd name="T11" fmla="*/ 131 h 550"/>
                  <a:gd name="T12" fmla="*/ 140 w 616"/>
                  <a:gd name="T13" fmla="*/ 157 h 550"/>
                  <a:gd name="T14" fmla="*/ 163 w 616"/>
                  <a:gd name="T15" fmla="*/ 180 h 550"/>
                  <a:gd name="T16" fmla="*/ 189 w 616"/>
                  <a:gd name="T17" fmla="*/ 199 h 550"/>
                  <a:gd name="T18" fmla="*/ 218 w 616"/>
                  <a:gd name="T19" fmla="*/ 216 h 550"/>
                  <a:gd name="T20" fmla="*/ 251 w 616"/>
                  <a:gd name="T21" fmla="*/ 232 h 550"/>
                  <a:gd name="T22" fmla="*/ 286 w 616"/>
                  <a:gd name="T23" fmla="*/ 245 h 550"/>
                  <a:gd name="T24" fmla="*/ 322 w 616"/>
                  <a:gd name="T25" fmla="*/ 258 h 550"/>
                  <a:gd name="T26" fmla="*/ 360 w 616"/>
                  <a:gd name="T27" fmla="*/ 272 h 550"/>
                  <a:gd name="T28" fmla="*/ 397 w 616"/>
                  <a:gd name="T29" fmla="*/ 286 h 550"/>
                  <a:gd name="T30" fmla="*/ 435 w 616"/>
                  <a:gd name="T31" fmla="*/ 301 h 550"/>
                  <a:gd name="T32" fmla="*/ 471 w 616"/>
                  <a:gd name="T33" fmla="*/ 318 h 550"/>
                  <a:gd name="T34" fmla="*/ 506 w 616"/>
                  <a:gd name="T35" fmla="*/ 336 h 550"/>
                  <a:gd name="T36" fmla="*/ 533 w 616"/>
                  <a:gd name="T37" fmla="*/ 355 h 550"/>
                  <a:gd name="T38" fmla="*/ 553 w 616"/>
                  <a:gd name="T39" fmla="*/ 377 h 550"/>
                  <a:gd name="T40" fmla="*/ 572 w 616"/>
                  <a:gd name="T41" fmla="*/ 402 h 550"/>
                  <a:gd name="T42" fmla="*/ 586 w 616"/>
                  <a:gd name="T43" fmla="*/ 430 h 550"/>
                  <a:gd name="T44" fmla="*/ 597 w 616"/>
                  <a:gd name="T45" fmla="*/ 460 h 550"/>
                  <a:gd name="T46" fmla="*/ 605 w 616"/>
                  <a:gd name="T47" fmla="*/ 490 h 550"/>
                  <a:gd name="T48" fmla="*/ 611 w 616"/>
                  <a:gd name="T49" fmla="*/ 520 h 550"/>
                  <a:gd name="T50" fmla="*/ 616 w 616"/>
                  <a:gd name="T51" fmla="*/ 550 h 550"/>
                  <a:gd name="T52" fmla="*/ 0 w 616"/>
                  <a:gd name="T53" fmla="*/ 550 h 550"/>
                  <a:gd name="T54" fmla="*/ 0 w 616"/>
                  <a:gd name="T55" fmla="*/ 0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16" h="550">
                    <a:moveTo>
                      <a:pt x="0" y="0"/>
                    </a:moveTo>
                    <a:lnTo>
                      <a:pt x="26" y="21"/>
                    </a:lnTo>
                    <a:lnTo>
                      <a:pt x="54" y="46"/>
                    </a:lnTo>
                    <a:lnTo>
                      <a:pt x="79" y="72"/>
                    </a:lnTo>
                    <a:lnTo>
                      <a:pt x="102" y="101"/>
                    </a:lnTo>
                    <a:lnTo>
                      <a:pt x="122" y="131"/>
                    </a:lnTo>
                    <a:lnTo>
                      <a:pt x="140" y="157"/>
                    </a:lnTo>
                    <a:lnTo>
                      <a:pt x="163" y="180"/>
                    </a:lnTo>
                    <a:lnTo>
                      <a:pt x="189" y="199"/>
                    </a:lnTo>
                    <a:lnTo>
                      <a:pt x="218" y="216"/>
                    </a:lnTo>
                    <a:lnTo>
                      <a:pt x="251" y="232"/>
                    </a:lnTo>
                    <a:lnTo>
                      <a:pt x="286" y="245"/>
                    </a:lnTo>
                    <a:lnTo>
                      <a:pt x="322" y="258"/>
                    </a:lnTo>
                    <a:lnTo>
                      <a:pt x="360" y="272"/>
                    </a:lnTo>
                    <a:lnTo>
                      <a:pt x="397" y="286"/>
                    </a:lnTo>
                    <a:lnTo>
                      <a:pt x="435" y="301"/>
                    </a:lnTo>
                    <a:lnTo>
                      <a:pt x="471" y="318"/>
                    </a:lnTo>
                    <a:lnTo>
                      <a:pt x="506" y="336"/>
                    </a:lnTo>
                    <a:lnTo>
                      <a:pt x="533" y="355"/>
                    </a:lnTo>
                    <a:lnTo>
                      <a:pt x="553" y="377"/>
                    </a:lnTo>
                    <a:lnTo>
                      <a:pt x="572" y="402"/>
                    </a:lnTo>
                    <a:lnTo>
                      <a:pt x="586" y="430"/>
                    </a:lnTo>
                    <a:lnTo>
                      <a:pt x="597" y="460"/>
                    </a:lnTo>
                    <a:lnTo>
                      <a:pt x="605" y="490"/>
                    </a:lnTo>
                    <a:lnTo>
                      <a:pt x="611" y="520"/>
                    </a:lnTo>
                    <a:lnTo>
                      <a:pt x="616" y="550"/>
                    </a:lnTo>
                    <a:lnTo>
                      <a:pt x="0" y="550"/>
                    </a:lnTo>
                    <a:lnTo>
                      <a:pt x="0" y="0"/>
                    </a:lnTo>
                    <a:close/>
                  </a:path>
                </a:pathLst>
              </a:custGeom>
              <a:solidFill>
                <a:srgbClr val="FABE3C"/>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7" name="Freeform 203"/>
              <p:cNvSpPr>
                <a:spLocks/>
              </p:cNvSpPr>
              <p:nvPr/>
            </p:nvSpPr>
            <p:spPr bwMode="auto">
              <a:xfrm>
                <a:off x="3735711" y="3227972"/>
                <a:ext cx="49012" cy="49012"/>
              </a:xfrm>
              <a:custGeom>
                <a:avLst/>
                <a:gdLst>
                  <a:gd name="T0" fmla="*/ 105 w 211"/>
                  <a:gd name="T1" fmla="*/ 0 h 210"/>
                  <a:gd name="T2" fmla="*/ 130 w 211"/>
                  <a:gd name="T3" fmla="*/ 2 h 210"/>
                  <a:gd name="T4" fmla="*/ 151 w 211"/>
                  <a:gd name="T5" fmla="*/ 11 h 210"/>
                  <a:gd name="T6" fmla="*/ 171 w 211"/>
                  <a:gd name="T7" fmla="*/ 23 h 210"/>
                  <a:gd name="T8" fmla="*/ 188 w 211"/>
                  <a:gd name="T9" fmla="*/ 40 h 210"/>
                  <a:gd name="T10" fmla="*/ 200 w 211"/>
                  <a:gd name="T11" fmla="*/ 59 h 210"/>
                  <a:gd name="T12" fmla="*/ 208 w 211"/>
                  <a:gd name="T13" fmla="*/ 81 h 210"/>
                  <a:gd name="T14" fmla="*/ 211 w 211"/>
                  <a:gd name="T15" fmla="*/ 105 h 210"/>
                  <a:gd name="T16" fmla="*/ 208 w 211"/>
                  <a:gd name="T17" fmla="*/ 129 h 210"/>
                  <a:gd name="T18" fmla="*/ 200 w 211"/>
                  <a:gd name="T19" fmla="*/ 151 h 210"/>
                  <a:gd name="T20" fmla="*/ 188 w 211"/>
                  <a:gd name="T21" fmla="*/ 171 h 210"/>
                  <a:gd name="T22" fmla="*/ 171 w 211"/>
                  <a:gd name="T23" fmla="*/ 187 h 210"/>
                  <a:gd name="T24" fmla="*/ 151 w 211"/>
                  <a:gd name="T25" fmla="*/ 199 h 210"/>
                  <a:gd name="T26" fmla="*/ 130 w 211"/>
                  <a:gd name="T27" fmla="*/ 208 h 210"/>
                  <a:gd name="T28" fmla="*/ 105 w 211"/>
                  <a:gd name="T29" fmla="*/ 210 h 210"/>
                  <a:gd name="T30" fmla="*/ 81 w 211"/>
                  <a:gd name="T31" fmla="*/ 208 h 210"/>
                  <a:gd name="T32" fmla="*/ 60 w 211"/>
                  <a:gd name="T33" fmla="*/ 199 h 210"/>
                  <a:gd name="T34" fmla="*/ 39 w 211"/>
                  <a:gd name="T35" fmla="*/ 187 h 210"/>
                  <a:gd name="T36" fmla="*/ 23 w 211"/>
                  <a:gd name="T37" fmla="*/ 171 h 210"/>
                  <a:gd name="T38" fmla="*/ 11 w 211"/>
                  <a:gd name="T39" fmla="*/ 151 h 210"/>
                  <a:gd name="T40" fmla="*/ 3 w 211"/>
                  <a:gd name="T41" fmla="*/ 129 h 210"/>
                  <a:gd name="T42" fmla="*/ 0 w 211"/>
                  <a:gd name="T43" fmla="*/ 105 h 210"/>
                  <a:gd name="T44" fmla="*/ 3 w 211"/>
                  <a:gd name="T45" fmla="*/ 81 h 210"/>
                  <a:gd name="T46" fmla="*/ 11 w 211"/>
                  <a:gd name="T47" fmla="*/ 59 h 210"/>
                  <a:gd name="T48" fmla="*/ 23 w 211"/>
                  <a:gd name="T49" fmla="*/ 40 h 210"/>
                  <a:gd name="T50" fmla="*/ 39 w 211"/>
                  <a:gd name="T51" fmla="*/ 23 h 210"/>
                  <a:gd name="T52" fmla="*/ 60 w 211"/>
                  <a:gd name="T53" fmla="*/ 11 h 210"/>
                  <a:gd name="T54" fmla="*/ 81 w 211"/>
                  <a:gd name="T55" fmla="*/ 2 h 210"/>
                  <a:gd name="T56" fmla="*/ 105 w 211"/>
                  <a:gd name="T5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10">
                    <a:moveTo>
                      <a:pt x="105" y="0"/>
                    </a:moveTo>
                    <a:lnTo>
                      <a:pt x="130" y="2"/>
                    </a:lnTo>
                    <a:lnTo>
                      <a:pt x="151" y="11"/>
                    </a:lnTo>
                    <a:lnTo>
                      <a:pt x="171" y="23"/>
                    </a:lnTo>
                    <a:lnTo>
                      <a:pt x="188" y="40"/>
                    </a:lnTo>
                    <a:lnTo>
                      <a:pt x="200" y="59"/>
                    </a:lnTo>
                    <a:lnTo>
                      <a:pt x="208" y="81"/>
                    </a:lnTo>
                    <a:lnTo>
                      <a:pt x="211" y="105"/>
                    </a:lnTo>
                    <a:lnTo>
                      <a:pt x="208" y="129"/>
                    </a:lnTo>
                    <a:lnTo>
                      <a:pt x="200" y="151"/>
                    </a:lnTo>
                    <a:lnTo>
                      <a:pt x="188" y="171"/>
                    </a:lnTo>
                    <a:lnTo>
                      <a:pt x="171" y="187"/>
                    </a:lnTo>
                    <a:lnTo>
                      <a:pt x="151" y="199"/>
                    </a:lnTo>
                    <a:lnTo>
                      <a:pt x="130" y="208"/>
                    </a:lnTo>
                    <a:lnTo>
                      <a:pt x="105" y="210"/>
                    </a:lnTo>
                    <a:lnTo>
                      <a:pt x="81" y="208"/>
                    </a:lnTo>
                    <a:lnTo>
                      <a:pt x="60" y="199"/>
                    </a:lnTo>
                    <a:lnTo>
                      <a:pt x="39" y="187"/>
                    </a:lnTo>
                    <a:lnTo>
                      <a:pt x="23" y="171"/>
                    </a:lnTo>
                    <a:lnTo>
                      <a:pt x="11" y="151"/>
                    </a:lnTo>
                    <a:lnTo>
                      <a:pt x="3" y="129"/>
                    </a:lnTo>
                    <a:lnTo>
                      <a:pt x="0" y="105"/>
                    </a:lnTo>
                    <a:lnTo>
                      <a:pt x="3" y="81"/>
                    </a:lnTo>
                    <a:lnTo>
                      <a:pt x="11" y="59"/>
                    </a:lnTo>
                    <a:lnTo>
                      <a:pt x="23" y="40"/>
                    </a:lnTo>
                    <a:lnTo>
                      <a:pt x="39" y="23"/>
                    </a:lnTo>
                    <a:lnTo>
                      <a:pt x="60" y="11"/>
                    </a:lnTo>
                    <a:lnTo>
                      <a:pt x="81" y="2"/>
                    </a:lnTo>
                    <a:lnTo>
                      <a:pt x="105"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78" name="Group 77"/>
            <p:cNvGrpSpPr>
              <a:grpSpLocks noChangeAspect="1"/>
            </p:cNvGrpSpPr>
            <p:nvPr/>
          </p:nvGrpSpPr>
          <p:grpSpPr>
            <a:xfrm>
              <a:off x="7621173" y="3392405"/>
              <a:ext cx="267813" cy="571803"/>
              <a:chOff x="1308664" y="2732160"/>
              <a:chExt cx="357084" cy="571802"/>
            </a:xfrm>
          </p:grpSpPr>
          <p:sp useBgFill="1">
            <p:nvSpPr>
              <p:cNvPr id="79" name="Freeform 108"/>
              <p:cNvSpPr>
                <a:spLocks/>
              </p:cNvSpPr>
              <p:nvPr/>
            </p:nvSpPr>
            <p:spPr bwMode="auto">
              <a:xfrm>
                <a:off x="1308664" y="2732160"/>
                <a:ext cx="357084" cy="571802"/>
              </a:xfrm>
              <a:custGeom>
                <a:avLst/>
                <a:gdLst>
                  <a:gd name="T0" fmla="*/ 260 w 1526"/>
                  <a:gd name="T1" fmla="*/ 0 h 2450"/>
                  <a:gd name="T2" fmla="*/ 1266 w 1526"/>
                  <a:gd name="T3" fmla="*/ 0 h 2450"/>
                  <a:gd name="T4" fmla="*/ 1308 w 1526"/>
                  <a:gd name="T5" fmla="*/ 4 h 2450"/>
                  <a:gd name="T6" fmla="*/ 1348 w 1526"/>
                  <a:gd name="T7" fmla="*/ 13 h 2450"/>
                  <a:gd name="T8" fmla="*/ 1386 w 1526"/>
                  <a:gd name="T9" fmla="*/ 30 h 2450"/>
                  <a:gd name="T10" fmla="*/ 1420 w 1526"/>
                  <a:gd name="T11" fmla="*/ 51 h 2450"/>
                  <a:gd name="T12" fmla="*/ 1450 w 1526"/>
                  <a:gd name="T13" fmla="*/ 78 h 2450"/>
                  <a:gd name="T14" fmla="*/ 1476 w 1526"/>
                  <a:gd name="T15" fmla="*/ 109 h 2450"/>
                  <a:gd name="T16" fmla="*/ 1497 w 1526"/>
                  <a:gd name="T17" fmla="*/ 144 h 2450"/>
                  <a:gd name="T18" fmla="*/ 1513 w 1526"/>
                  <a:gd name="T19" fmla="*/ 182 h 2450"/>
                  <a:gd name="T20" fmla="*/ 1522 w 1526"/>
                  <a:gd name="T21" fmla="*/ 223 h 2450"/>
                  <a:gd name="T22" fmla="*/ 1526 w 1526"/>
                  <a:gd name="T23" fmla="*/ 266 h 2450"/>
                  <a:gd name="T24" fmla="*/ 1526 w 1526"/>
                  <a:gd name="T25" fmla="*/ 2185 h 2450"/>
                  <a:gd name="T26" fmla="*/ 1522 w 1526"/>
                  <a:gd name="T27" fmla="*/ 2227 h 2450"/>
                  <a:gd name="T28" fmla="*/ 1513 w 1526"/>
                  <a:gd name="T29" fmla="*/ 2268 h 2450"/>
                  <a:gd name="T30" fmla="*/ 1497 w 1526"/>
                  <a:gd name="T31" fmla="*/ 2306 h 2450"/>
                  <a:gd name="T32" fmla="*/ 1476 w 1526"/>
                  <a:gd name="T33" fmla="*/ 2341 h 2450"/>
                  <a:gd name="T34" fmla="*/ 1450 w 1526"/>
                  <a:gd name="T35" fmla="*/ 2372 h 2450"/>
                  <a:gd name="T36" fmla="*/ 1420 w 1526"/>
                  <a:gd name="T37" fmla="*/ 2399 h 2450"/>
                  <a:gd name="T38" fmla="*/ 1386 w 1526"/>
                  <a:gd name="T39" fmla="*/ 2420 h 2450"/>
                  <a:gd name="T40" fmla="*/ 1348 w 1526"/>
                  <a:gd name="T41" fmla="*/ 2437 h 2450"/>
                  <a:gd name="T42" fmla="*/ 1308 w 1526"/>
                  <a:gd name="T43" fmla="*/ 2446 h 2450"/>
                  <a:gd name="T44" fmla="*/ 1266 w 1526"/>
                  <a:gd name="T45" fmla="*/ 2450 h 2450"/>
                  <a:gd name="T46" fmla="*/ 260 w 1526"/>
                  <a:gd name="T47" fmla="*/ 2450 h 2450"/>
                  <a:gd name="T48" fmla="*/ 218 w 1526"/>
                  <a:gd name="T49" fmla="*/ 2446 h 2450"/>
                  <a:gd name="T50" fmla="*/ 178 w 1526"/>
                  <a:gd name="T51" fmla="*/ 2437 h 2450"/>
                  <a:gd name="T52" fmla="*/ 140 w 1526"/>
                  <a:gd name="T53" fmla="*/ 2420 h 2450"/>
                  <a:gd name="T54" fmla="*/ 106 w 1526"/>
                  <a:gd name="T55" fmla="*/ 2399 h 2450"/>
                  <a:gd name="T56" fmla="*/ 76 w 1526"/>
                  <a:gd name="T57" fmla="*/ 2372 h 2450"/>
                  <a:gd name="T58" fmla="*/ 50 w 1526"/>
                  <a:gd name="T59" fmla="*/ 2341 h 2450"/>
                  <a:gd name="T60" fmla="*/ 29 w 1526"/>
                  <a:gd name="T61" fmla="*/ 2306 h 2450"/>
                  <a:gd name="T62" fmla="*/ 13 w 1526"/>
                  <a:gd name="T63" fmla="*/ 2268 h 2450"/>
                  <a:gd name="T64" fmla="*/ 4 w 1526"/>
                  <a:gd name="T65" fmla="*/ 2227 h 2450"/>
                  <a:gd name="T66" fmla="*/ 0 w 1526"/>
                  <a:gd name="T67" fmla="*/ 2185 h 2450"/>
                  <a:gd name="T68" fmla="*/ 0 w 1526"/>
                  <a:gd name="T69" fmla="*/ 266 h 2450"/>
                  <a:gd name="T70" fmla="*/ 4 w 1526"/>
                  <a:gd name="T71" fmla="*/ 223 h 2450"/>
                  <a:gd name="T72" fmla="*/ 13 w 1526"/>
                  <a:gd name="T73" fmla="*/ 182 h 2450"/>
                  <a:gd name="T74" fmla="*/ 29 w 1526"/>
                  <a:gd name="T75" fmla="*/ 144 h 2450"/>
                  <a:gd name="T76" fmla="*/ 50 w 1526"/>
                  <a:gd name="T77" fmla="*/ 109 h 2450"/>
                  <a:gd name="T78" fmla="*/ 76 w 1526"/>
                  <a:gd name="T79" fmla="*/ 78 h 2450"/>
                  <a:gd name="T80" fmla="*/ 106 w 1526"/>
                  <a:gd name="T81" fmla="*/ 51 h 2450"/>
                  <a:gd name="T82" fmla="*/ 140 w 1526"/>
                  <a:gd name="T83" fmla="*/ 30 h 2450"/>
                  <a:gd name="T84" fmla="*/ 178 w 1526"/>
                  <a:gd name="T85" fmla="*/ 13 h 2450"/>
                  <a:gd name="T86" fmla="*/ 218 w 1526"/>
                  <a:gd name="T87" fmla="*/ 4 h 2450"/>
                  <a:gd name="T88" fmla="*/ 260 w 1526"/>
                  <a:gd name="T89" fmla="*/ 0 h 2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26" h="2450">
                    <a:moveTo>
                      <a:pt x="260" y="0"/>
                    </a:moveTo>
                    <a:lnTo>
                      <a:pt x="1266" y="0"/>
                    </a:lnTo>
                    <a:lnTo>
                      <a:pt x="1308" y="4"/>
                    </a:lnTo>
                    <a:lnTo>
                      <a:pt x="1348" y="13"/>
                    </a:lnTo>
                    <a:lnTo>
                      <a:pt x="1386" y="30"/>
                    </a:lnTo>
                    <a:lnTo>
                      <a:pt x="1420" y="51"/>
                    </a:lnTo>
                    <a:lnTo>
                      <a:pt x="1450" y="78"/>
                    </a:lnTo>
                    <a:lnTo>
                      <a:pt x="1476" y="109"/>
                    </a:lnTo>
                    <a:lnTo>
                      <a:pt x="1497" y="144"/>
                    </a:lnTo>
                    <a:lnTo>
                      <a:pt x="1513" y="182"/>
                    </a:lnTo>
                    <a:lnTo>
                      <a:pt x="1522" y="223"/>
                    </a:lnTo>
                    <a:lnTo>
                      <a:pt x="1526" y="266"/>
                    </a:lnTo>
                    <a:lnTo>
                      <a:pt x="1526" y="2185"/>
                    </a:lnTo>
                    <a:lnTo>
                      <a:pt x="1522" y="2227"/>
                    </a:lnTo>
                    <a:lnTo>
                      <a:pt x="1513" y="2268"/>
                    </a:lnTo>
                    <a:lnTo>
                      <a:pt x="1497" y="2306"/>
                    </a:lnTo>
                    <a:lnTo>
                      <a:pt x="1476" y="2341"/>
                    </a:lnTo>
                    <a:lnTo>
                      <a:pt x="1450" y="2372"/>
                    </a:lnTo>
                    <a:lnTo>
                      <a:pt x="1420" y="2399"/>
                    </a:lnTo>
                    <a:lnTo>
                      <a:pt x="1386" y="2420"/>
                    </a:lnTo>
                    <a:lnTo>
                      <a:pt x="1348" y="2437"/>
                    </a:lnTo>
                    <a:lnTo>
                      <a:pt x="1308" y="2446"/>
                    </a:lnTo>
                    <a:lnTo>
                      <a:pt x="1266" y="2450"/>
                    </a:lnTo>
                    <a:lnTo>
                      <a:pt x="260" y="2450"/>
                    </a:lnTo>
                    <a:lnTo>
                      <a:pt x="218" y="2446"/>
                    </a:lnTo>
                    <a:lnTo>
                      <a:pt x="178" y="2437"/>
                    </a:lnTo>
                    <a:lnTo>
                      <a:pt x="140" y="2420"/>
                    </a:lnTo>
                    <a:lnTo>
                      <a:pt x="106" y="2399"/>
                    </a:lnTo>
                    <a:lnTo>
                      <a:pt x="76" y="2372"/>
                    </a:lnTo>
                    <a:lnTo>
                      <a:pt x="50" y="2341"/>
                    </a:lnTo>
                    <a:lnTo>
                      <a:pt x="29" y="2306"/>
                    </a:lnTo>
                    <a:lnTo>
                      <a:pt x="13" y="2268"/>
                    </a:lnTo>
                    <a:lnTo>
                      <a:pt x="4" y="2227"/>
                    </a:lnTo>
                    <a:lnTo>
                      <a:pt x="0" y="2185"/>
                    </a:lnTo>
                    <a:lnTo>
                      <a:pt x="0" y="266"/>
                    </a:lnTo>
                    <a:lnTo>
                      <a:pt x="4" y="223"/>
                    </a:lnTo>
                    <a:lnTo>
                      <a:pt x="13" y="182"/>
                    </a:lnTo>
                    <a:lnTo>
                      <a:pt x="29" y="144"/>
                    </a:lnTo>
                    <a:lnTo>
                      <a:pt x="50" y="109"/>
                    </a:lnTo>
                    <a:lnTo>
                      <a:pt x="76" y="78"/>
                    </a:lnTo>
                    <a:lnTo>
                      <a:pt x="106" y="51"/>
                    </a:lnTo>
                    <a:lnTo>
                      <a:pt x="140" y="30"/>
                    </a:lnTo>
                    <a:lnTo>
                      <a:pt x="178" y="13"/>
                    </a:lnTo>
                    <a:lnTo>
                      <a:pt x="218" y="4"/>
                    </a:lnTo>
                    <a:lnTo>
                      <a:pt x="260"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0" name="Freeform 109"/>
              <p:cNvSpPr>
                <a:spLocks noEditPoints="1"/>
              </p:cNvSpPr>
              <p:nvPr/>
            </p:nvSpPr>
            <p:spPr bwMode="auto">
              <a:xfrm>
                <a:off x="1336670" y="2760167"/>
                <a:ext cx="301071" cy="515789"/>
              </a:xfrm>
              <a:custGeom>
                <a:avLst/>
                <a:gdLst>
                  <a:gd name="T0" fmla="*/ 621 w 1286"/>
                  <a:gd name="T1" fmla="*/ 1902 h 2210"/>
                  <a:gd name="T2" fmla="*/ 574 w 1286"/>
                  <a:gd name="T3" fmla="*/ 1925 h 2210"/>
                  <a:gd name="T4" fmla="*/ 543 w 1286"/>
                  <a:gd name="T5" fmla="*/ 1963 h 2210"/>
                  <a:gd name="T6" fmla="*/ 531 w 1286"/>
                  <a:gd name="T7" fmla="*/ 2015 h 2210"/>
                  <a:gd name="T8" fmla="*/ 543 w 1286"/>
                  <a:gd name="T9" fmla="*/ 2067 h 2210"/>
                  <a:gd name="T10" fmla="*/ 574 w 1286"/>
                  <a:gd name="T11" fmla="*/ 2107 h 2210"/>
                  <a:gd name="T12" fmla="*/ 621 w 1286"/>
                  <a:gd name="T13" fmla="*/ 2129 h 2210"/>
                  <a:gd name="T14" fmla="*/ 674 w 1286"/>
                  <a:gd name="T15" fmla="*/ 2129 h 2210"/>
                  <a:gd name="T16" fmla="*/ 720 w 1286"/>
                  <a:gd name="T17" fmla="*/ 2107 h 2210"/>
                  <a:gd name="T18" fmla="*/ 753 w 1286"/>
                  <a:gd name="T19" fmla="*/ 2067 h 2210"/>
                  <a:gd name="T20" fmla="*/ 765 w 1286"/>
                  <a:gd name="T21" fmla="*/ 2015 h 2210"/>
                  <a:gd name="T22" fmla="*/ 753 w 1286"/>
                  <a:gd name="T23" fmla="*/ 1963 h 2210"/>
                  <a:gd name="T24" fmla="*/ 720 w 1286"/>
                  <a:gd name="T25" fmla="*/ 1925 h 2210"/>
                  <a:gd name="T26" fmla="*/ 674 w 1286"/>
                  <a:gd name="T27" fmla="*/ 1902 h 2210"/>
                  <a:gd name="T28" fmla="*/ 119 w 1286"/>
                  <a:gd name="T29" fmla="*/ 238 h 2210"/>
                  <a:gd name="T30" fmla="*/ 1174 w 1286"/>
                  <a:gd name="T31" fmla="*/ 1812 h 2210"/>
                  <a:gd name="T32" fmla="*/ 119 w 1286"/>
                  <a:gd name="T33" fmla="*/ 238 h 2210"/>
                  <a:gd name="T34" fmla="*/ 1146 w 1286"/>
                  <a:gd name="T35" fmla="*/ 0 h 2210"/>
                  <a:gd name="T36" fmla="*/ 1200 w 1286"/>
                  <a:gd name="T37" fmla="*/ 11 h 2210"/>
                  <a:gd name="T38" fmla="*/ 1245 w 1286"/>
                  <a:gd name="T39" fmla="*/ 42 h 2210"/>
                  <a:gd name="T40" fmla="*/ 1275 w 1286"/>
                  <a:gd name="T41" fmla="*/ 89 h 2210"/>
                  <a:gd name="T42" fmla="*/ 1286 w 1286"/>
                  <a:gd name="T43" fmla="*/ 146 h 2210"/>
                  <a:gd name="T44" fmla="*/ 1284 w 1286"/>
                  <a:gd name="T45" fmla="*/ 2094 h 2210"/>
                  <a:gd name="T46" fmla="*/ 1262 w 1286"/>
                  <a:gd name="T47" fmla="*/ 2146 h 2210"/>
                  <a:gd name="T48" fmla="*/ 1225 w 1286"/>
                  <a:gd name="T49" fmla="*/ 2185 h 2210"/>
                  <a:gd name="T50" fmla="*/ 1175 w 1286"/>
                  <a:gd name="T51" fmla="*/ 2208 h 2210"/>
                  <a:gd name="T52" fmla="*/ 140 w 1286"/>
                  <a:gd name="T53" fmla="*/ 2210 h 2210"/>
                  <a:gd name="T54" fmla="*/ 86 w 1286"/>
                  <a:gd name="T55" fmla="*/ 2199 h 2210"/>
                  <a:gd name="T56" fmla="*/ 41 w 1286"/>
                  <a:gd name="T57" fmla="*/ 2168 h 2210"/>
                  <a:gd name="T58" fmla="*/ 11 w 1286"/>
                  <a:gd name="T59" fmla="*/ 2121 h 2210"/>
                  <a:gd name="T60" fmla="*/ 0 w 1286"/>
                  <a:gd name="T61" fmla="*/ 2065 h 2210"/>
                  <a:gd name="T62" fmla="*/ 2 w 1286"/>
                  <a:gd name="T63" fmla="*/ 116 h 2210"/>
                  <a:gd name="T64" fmla="*/ 24 w 1286"/>
                  <a:gd name="T65" fmla="*/ 64 h 2210"/>
                  <a:gd name="T66" fmla="*/ 61 w 1286"/>
                  <a:gd name="T67" fmla="*/ 25 h 2210"/>
                  <a:gd name="T68" fmla="*/ 111 w 1286"/>
                  <a:gd name="T69" fmla="*/ 2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6" h="2210">
                    <a:moveTo>
                      <a:pt x="648" y="1898"/>
                    </a:moveTo>
                    <a:lnTo>
                      <a:pt x="621" y="1902"/>
                    </a:lnTo>
                    <a:lnTo>
                      <a:pt x="596" y="1910"/>
                    </a:lnTo>
                    <a:lnTo>
                      <a:pt x="574" y="1925"/>
                    </a:lnTo>
                    <a:lnTo>
                      <a:pt x="556" y="1943"/>
                    </a:lnTo>
                    <a:lnTo>
                      <a:pt x="543" y="1963"/>
                    </a:lnTo>
                    <a:lnTo>
                      <a:pt x="534" y="1989"/>
                    </a:lnTo>
                    <a:lnTo>
                      <a:pt x="531" y="2015"/>
                    </a:lnTo>
                    <a:lnTo>
                      <a:pt x="534" y="2042"/>
                    </a:lnTo>
                    <a:lnTo>
                      <a:pt x="543" y="2067"/>
                    </a:lnTo>
                    <a:lnTo>
                      <a:pt x="556" y="2089"/>
                    </a:lnTo>
                    <a:lnTo>
                      <a:pt x="574" y="2107"/>
                    </a:lnTo>
                    <a:lnTo>
                      <a:pt x="596" y="2121"/>
                    </a:lnTo>
                    <a:lnTo>
                      <a:pt x="621" y="2129"/>
                    </a:lnTo>
                    <a:lnTo>
                      <a:pt x="648" y="2133"/>
                    </a:lnTo>
                    <a:lnTo>
                      <a:pt x="674" y="2129"/>
                    </a:lnTo>
                    <a:lnTo>
                      <a:pt x="699" y="2121"/>
                    </a:lnTo>
                    <a:lnTo>
                      <a:pt x="720" y="2107"/>
                    </a:lnTo>
                    <a:lnTo>
                      <a:pt x="739" y="2089"/>
                    </a:lnTo>
                    <a:lnTo>
                      <a:pt x="753" y="2067"/>
                    </a:lnTo>
                    <a:lnTo>
                      <a:pt x="761" y="2042"/>
                    </a:lnTo>
                    <a:lnTo>
                      <a:pt x="765" y="2015"/>
                    </a:lnTo>
                    <a:lnTo>
                      <a:pt x="761" y="1989"/>
                    </a:lnTo>
                    <a:lnTo>
                      <a:pt x="753" y="1963"/>
                    </a:lnTo>
                    <a:lnTo>
                      <a:pt x="739" y="1943"/>
                    </a:lnTo>
                    <a:lnTo>
                      <a:pt x="720" y="1925"/>
                    </a:lnTo>
                    <a:lnTo>
                      <a:pt x="699" y="1910"/>
                    </a:lnTo>
                    <a:lnTo>
                      <a:pt x="674" y="1902"/>
                    </a:lnTo>
                    <a:lnTo>
                      <a:pt x="648" y="1898"/>
                    </a:lnTo>
                    <a:close/>
                    <a:moveTo>
                      <a:pt x="119" y="238"/>
                    </a:moveTo>
                    <a:lnTo>
                      <a:pt x="119" y="1812"/>
                    </a:lnTo>
                    <a:lnTo>
                      <a:pt x="1174" y="1812"/>
                    </a:lnTo>
                    <a:lnTo>
                      <a:pt x="1174" y="238"/>
                    </a:lnTo>
                    <a:lnTo>
                      <a:pt x="119" y="238"/>
                    </a:lnTo>
                    <a:close/>
                    <a:moveTo>
                      <a:pt x="140" y="0"/>
                    </a:moveTo>
                    <a:lnTo>
                      <a:pt x="1146" y="0"/>
                    </a:lnTo>
                    <a:lnTo>
                      <a:pt x="1175" y="2"/>
                    </a:lnTo>
                    <a:lnTo>
                      <a:pt x="1200" y="11"/>
                    </a:lnTo>
                    <a:lnTo>
                      <a:pt x="1225" y="25"/>
                    </a:lnTo>
                    <a:lnTo>
                      <a:pt x="1245" y="42"/>
                    </a:lnTo>
                    <a:lnTo>
                      <a:pt x="1262" y="64"/>
                    </a:lnTo>
                    <a:lnTo>
                      <a:pt x="1275" y="89"/>
                    </a:lnTo>
                    <a:lnTo>
                      <a:pt x="1284" y="116"/>
                    </a:lnTo>
                    <a:lnTo>
                      <a:pt x="1286" y="146"/>
                    </a:lnTo>
                    <a:lnTo>
                      <a:pt x="1286" y="2065"/>
                    </a:lnTo>
                    <a:lnTo>
                      <a:pt x="1284" y="2094"/>
                    </a:lnTo>
                    <a:lnTo>
                      <a:pt x="1275" y="2121"/>
                    </a:lnTo>
                    <a:lnTo>
                      <a:pt x="1262" y="2146"/>
                    </a:lnTo>
                    <a:lnTo>
                      <a:pt x="1245" y="2168"/>
                    </a:lnTo>
                    <a:lnTo>
                      <a:pt x="1225" y="2185"/>
                    </a:lnTo>
                    <a:lnTo>
                      <a:pt x="1200" y="2199"/>
                    </a:lnTo>
                    <a:lnTo>
                      <a:pt x="1175" y="2208"/>
                    </a:lnTo>
                    <a:lnTo>
                      <a:pt x="1146" y="2210"/>
                    </a:lnTo>
                    <a:lnTo>
                      <a:pt x="140" y="2210"/>
                    </a:lnTo>
                    <a:lnTo>
                      <a:pt x="111" y="2208"/>
                    </a:lnTo>
                    <a:lnTo>
                      <a:pt x="86" y="2199"/>
                    </a:lnTo>
                    <a:lnTo>
                      <a:pt x="61" y="2185"/>
                    </a:lnTo>
                    <a:lnTo>
                      <a:pt x="41" y="2168"/>
                    </a:lnTo>
                    <a:lnTo>
                      <a:pt x="24" y="2146"/>
                    </a:lnTo>
                    <a:lnTo>
                      <a:pt x="11" y="2121"/>
                    </a:lnTo>
                    <a:lnTo>
                      <a:pt x="2" y="2094"/>
                    </a:lnTo>
                    <a:lnTo>
                      <a:pt x="0" y="2065"/>
                    </a:lnTo>
                    <a:lnTo>
                      <a:pt x="0" y="146"/>
                    </a:lnTo>
                    <a:lnTo>
                      <a:pt x="2" y="116"/>
                    </a:lnTo>
                    <a:lnTo>
                      <a:pt x="11" y="89"/>
                    </a:lnTo>
                    <a:lnTo>
                      <a:pt x="24" y="64"/>
                    </a:lnTo>
                    <a:lnTo>
                      <a:pt x="41" y="42"/>
                    </a:lnTo>
                    <a:lnTo>
                      <a:pt x="61" y="25"/>
                    </a:lnTo>
                    <a:lnTo>
                      <a:pt x="86" y="11"/>
                    </a:lnTo>
                    <a:lnTo>
                      <a:pt x="111" y="2"/>
                    </a:lnTo>
                    <a:lnTo>
                      <a:pt x="14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1" name="Rectangle 110"/>
              <p:cNvSpPr>
                <a:spLocks noChangeArrowheads="1"/>
              </p:cNvSpPr>
              <p:nvPr/>
            </p:nvSpPr>
            <p:spPr bwMode="auto">
              <a:xfrm>
                <a:off x="1392684" y="2844187"/>
                <a:ext cx="190212" cy="311574"/>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2" name="Freeform 111"/>
              <p:cNvSpPr>
                <a:spLocks/>
              </p:cNvSpPr>
              <p:nvPr/>
            </p:nvSpPr>
            <p:spPr bwMode="auto">
              <a:xfrm>
                <a:off x="1490707" y="2844187"/>
                <a:ext cx="92188" cy="144701"/>
              </a:xfrm>
              <a:custGeom>
                <a:avLst/>
                <a:gdLst>
                  <a:gd name="T0" fmla="*/ 0 w 398"/>
                  <a:gd name="T1" fmla="*/ 0 h 620"/>
                  <a:gd name="T2" fmla="*/ 398 w 398"/>
                  <a:gd name="T3" fmla="*/ 0 h 620"/>
                  <a:gd name="T4" fmla="*/ 398 w 398"/>
                  <a:gd name="T5" fmla="*/ 609 h 620"/>
                  <a:gd name="T6" fmla="*/ 379 w 398"/>
                  <a:gd name="T7" fmla="*/ 612 h 620"/>
                  <a:gd name="T8" fmla="*/ 361 w 398"/>
                  <a:gd name="T9" fmla="*/ 620 h 620"/>
                  <a:gd name="T10" fmla="*/ 336 w 398"/>
                  <a:gd name="T11" fmla="*/ 613 h 620"/>
                  <a:gd name="T12" fmla="*/ 310 w 398"/>
                  <a:gd name="T13" fmla="*/ 603 h 620"/>
                  <a:gd name="T14" fmla="*/ 282 w 398"/>
                  <a:gd name="T15" fmla="*/ 590 h 620"/>
                  <a:gd name="T16" fmla="*/ 254 w 398"/>
                  <a:gd name="T17" fmla="*/ 575 h 620"/>
                  <a:gd name="T18" fmla="*/ 229 w 398"/>
                  <a:gd name="T19" fmla="*/ 560 h 620"/>
                  <a:gd name="T20" fmla="*/ 207 w 398"/>
                  <a:gd name="T21" fmla="*/ 543 h 620"/>
                  <a:gd name="T22" fmla="*/ 191 w 398"/>
                  <a:gd name="T23" fmla="*/ 527 h 620"/>
                  <a:gd name="T24" fmla="*/ 180 w 398"/>
                  <a:gd name="T25" fmla="*/ 512 h 620"/>
                  <a:gd name="T26" fmla="*/ 173 w 398"/>
                  <a:gd name="T27" fmla="*/ 493 h 620"/>
                  <a:gd name="T28" fmla="*/ 172 w 398"/>
                  <a:gd name="T29" fmla="*/ 473 h 620"/>
                  <a:gd name="T30" fmla="*/ 176 w 398"/>
                  <a:gd name="T31" fmla="*/ 452 h 620"/>
                  <a:gd name="T32" fmla="*/ 182 w 398"/>
                  <a:gd name="T33" fmla="*/ 428 h 620"/>
                  <a:gd name="T34" fmla="*/ 191 w 398"/>
                  <a:gd name="T35" fmla="*/ 400 h 620"/>
                  <a:gd name="T36" fmla="*/ 194 w 398"/>
                  <a:gd name="T37" fmla="*/ 392 h 620"/>
                  <a:gd name="T38" fmla="*/ 197 w 398"/>
                  <a:gd name="T39" fmla="*/ 383 h 620"/>
                  <a:gd name="T40" fmla="*/ 193 w 398"/>
                  <a:gd name="T41" fmla="*/ 378 h 620"/>
                  <a:gd name="T42" fmla="*/ 187 w 398"/>
                  <a:gd name="T43" fmla="*/ 373 h 620"/>
                  <a:gd name="T44" fmla="*/ 167 w 398"/>
                  <a:gd name="T45" fmla="*/ 371 h 620"/>
                  <a:gd name="T46" fmla="*/ 144 w 398"/>
                  <a:gd name="T47" fmla="*/ 364 h 620"/>
                  <a:gd name="T48" fmla="*/ 120 w 398"/>
                  <a:gd name="T49" fmla="*/ 354 h 620"/>
                  <a:gd name="T50" fmla="*/ 95 w 398"/>
                  <a:gd name="T51" fmla="*/ 341 h 620"/>
                  <a:gd name="T52" fmla="*/ 70 w 398"/>
                  <a:gd name="T53" fmla="*/ 326 h 620"/>
                  <a:gd name="T54" fmla="*/ 50 w 398"/>
                  <a:gd name="T55" fmla="*/ 311 h 620"/>
                  <a:gd name="T56" fmla="*/ 32 w 398"/>
                  <a:gd name="T57" fmla="*/ 294 h 620"/>
                  <a:gd name="T58" fmla="*/ 20 w 398"/>
                  <a:gd name="T59" fmla="*/ 277 h 620"/>
                  <a:gd name="T60" fmla="*/ 15 w 398"/>
                  <a:gd name="T61" fmla="*/ 267 h 620"/>
                  <a:gd name="T62" fmla="*/ 11 w 398"/>
                  <a:gd name="T63" fmla="*/ 256 h 620"/>
                  <a:gd name="T64" fmla="*/ 8 w 398"/>
                  <a:gd name="T65" fmla="*/ 243 h 620"/>
                  <a:gd name="T66" fmla="*/ 5 w 398"/>
                  <a:gd name="T67" fmla="*/ 226 h 620"/>
                  <a:gd name="T68" fmla="*/ 4 w 398"/>
                  <a:gd name="T69" fmla="*/ 204 h 620"/>
                  <a:gd name="T70" fmla="*/ 3 w 398"/>
                  <a:gd name="T71" fmla="*/ 179 h 620"/>
                  <a:gd name="T72" fmla="*/ 2 w 398"/>
                  <a:gd name="T73" fmla="*/ 146 h 620"/>
                  <a:gd name="T74" fmla="*/ 2 w 398"/>
                  <a:gd name="T75" fmla="*/ 107 h 620"/>
                  <a:gd name="T76" fmla="*/ 0 w 398"/>
                  <a:gd name="T77" fmla="*/ 60 h 620"/>
                  <a:gd name="T78" fmla="*/ 0 w 398"/>
                  <a:gd name="T79" fmla="*/ 37 h 620"/>
                  <a:gd name="T80" fmla="*/ 0 w 398"/>
                  <a:gd name="T81" fmla="*/ 17 h 620"/>
                  <a:gd name="T82" fmla="*/ 0 w 398"/>
                  <a:gd name="T83" fmla="*/ 2 h 620"/>
                  <a:gd name="T84" fmla="*/ 0 w 398"/>
                  <a:gd name="T85" fmla="*/ 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98" h="620">
                    <a:moveTo>
                      <a:pt x="0" y="0"/>
                    </a:moveTo>
                    <a:lnTo>
                      <a:pt x="398" y="0"/>
                    </a:lnTo>
                    <a:lnTo>
                      <a:pt x="398" y="609"/>
                    </a:lnTo>
                    <a:lnTo>
                      <a:pt x="379" y="612"/>
                    </a:lnTo>
                    <a:lnTo>
                      <a:pt x="361" y="620"/>
                    </a:lnTo>
                    <a:lnTo>
                      <a:pt x="336" y="613"/>
                    </a:lnTo>
                    <a:lnTo>
                      <a:pt x="310" y="603"/>
                    </a:lnTo>
                    <a:lnTo>
                      <a:pt x="282" y="590"/>
                    </a:lnTo>
                    <a:lnTo>
                      <a:pt x="254" y="575"/>
                    </a:lnTo>
                    <a:lnTo>
                      <a:pt x="229" y="560"/>
                    </a:lnTo>
                    <a:lnTo>
                      <a:pt x="207" y="543"/>
                    </a:lnTo>
                    <a:lnTo>
                      <a:pt x="191" y="527"/>
                    </a:lnTo>
                    <a:lnTo>
                      <a:pt x="180" y="512"/>
                    </a:lnTo>
                    <a:lnTo>
                      <a:pt x="173" y="493"/>
                    </a:lnTo>
                    <a:lnTo>
                      <a:pt x="172" y="473"/>
                    </a:lnTo>
                    <a:lnTo>
                      <a:pt x="176" y="452"/>
                    </a:lnTo>
                    <a:lnTo>
                      <a:pt x="182" y="428"/>
                    </a:lnTo>
                    <a:lnTo>
                      <a:pt x="191" y="400"/>
                    </a:lnTo>
                    <a:lnTo>
                      <a:pt x="194" y="392"/>
                    </a:lnTo>
                    <a:lnTo>
                      <a:pt x="197" y="383"/>
                    </a:lnTo>
                    <a:lnTo>
                      <a:pt x="193" y="378"/>
                    </a:lnTo>
                    <a:lnTo>
                      <a:pt x="187" y="373"/>
                    </a:lnTo>
                    <a:lnTo>
                      <a:pt x="167" y="371"/>
                    </a:lnTo>
                    <a:lnTo>
                      <a:pt x="144" y="364"/>
                    </a:lnTo>
                    <a:lnTo>
                      <a:pt x="120" y="354"/>
                    </a:lnTo>
                    <a:lnTo>
                      <a:pt x="95" y="341"/>
                    </a:lnTo>
                    <a:lnTo>
                      <a:pt x="70" y="326"/>
                    </a:lnTo>
                    <a:lnTo>
                      <a:pt x="50" y="311"/>
                    </a:lnTo>
                    <a:lnTo>
                      <a:pt x="32" y="294"/>
                    </a:lnTo>
                    <a:lnTo>
                      <a:pt x="20" y="277"/>
                    </a:lnTo>
                    <a:lnTo>
                      <a:pt x="15" y="267"/>
                    </a:lnTo>
                    <a:lnTo>
                      <a:pt x="11" y="256"/>
                    </a:lnTo>
                    <a:lnTo>
                      <a:pt x="8" y="243"/>
                    </a:lnTo>
                    <a:lnTo>
                      <a:pt x="5" y="226"/>
                    </a:lnTo>
                    <a:lnTo>
                      <a:pt x="4" y="204"/>
                    </a:lnTo>
                    <a:lnTo>
                      <a:pt x="3" y="179"/>
                    </a:lnTo>
                    <a:lnTo>
                      <a:pt x="2" y="146"/>
                    </a:lnTo>
                    <a:lnTo>
                      <a:pt x="2" y="107"/>
                    </a:lnTo>
                    <a:lnTo>
                      <a:pt x="0" y="60"/>
                    </a:lnTo>
                    <a:lnTo>
                      <a:pt x="0" y="37"/>
                    </a:lnTo>
                    <a:lnTo>
                      <a:pt x="0" y="17"/>
                    </a:lnTo>
                    <a:lnTo>
                      <a:pt x="0" y="2"/>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3" name="Freeform 112"/>
              <p:cNvSpPr>
                <a:spLocks/>
              </p:cNvSpPr>
              <p:nvPr/>
            </p:nvSpPr>
            <p:spPr bwMode="auto">
              <a:xfrm>
                <a:off x="1392684" y="2861691"/>
                <a:ext cx="190212" cy="294069"/>
              </a:xfrm>
              <a:custGeom>
                <a:avLst/>
                <a:gdLst>
                  <a:gd name="T0" fmla="*/ 15 w 815"/>
                  <a:gd name="T1" fmla="*/ 2 h 1259"/>
                  <a:gd name="T2" fmla="*/ 42 w 815"/>
                  <a:gd name="T3" fmla="*/ 14 h 1259"/>
                  <a:gd name="T4" fmla="*/ 87 w 815"/>
                  <a:gd name="T5" fmla="*/ 56 h 1259"/>
                  <a:gd name="T6" fmla="*/ 107 w 815"/>
                  <a:gd name="T7" fmla="*/ 99 h 1259"/>
                  <a:gd name="T8" fmla="*/ 121 w 815"/>
                  <a:gd name="T9" fmla="*/ 122 h 1259"/>
                  <a:gd name="T10" fmla="*/ 138 w 815"/>
                  <a:gd name="T11" fmla="*/ 144 h 1259"/>
                  <a:gd name="T12" fmla="*/ 172 w 815"/>
                  <a:gd name="T13" fmla="*/ 169 h 1259"/>
                  <a:gd name="T14" fmla="*/ 191 w 815"/>
                  <a:gd name="T15" fmla="*/ 204 h 1259"/>
                  <a:gd name="T16" fmla="*/ 202 w 815"/>
                  <a:gd name="T17" fmla="*/ 239 h 1259"/>
                  <a:gd name="T18" fmla="*/ 206 w 815"/>
                  <a:gd name="T19" fmla="*/ 262 h 1259"/>
                  <a:gd name="T20" fmla="*/ 213 w 815"/>
                  <a:gd name="T21" fmla="*/ 295 h 1259"/>
                  <a:gd name="T22" fmla="*/ 214 w 815"/>
                  <a:gd name="T23" fmla="*/ 345 h 1259"/>
                  <a:gd name="T24" fmla="*/ 214 w 815"/>
                  <a:gd name="T25" fmla="*/ 376 h 1259"/>
                  <a:gd name="T26" fmla="*/ 234 w 815"/>
                  <a:gd name="T27" fmla="*/ 420 h 1259"/>
                  <a:gd name="T28" fmla="*/ 244 w 815"/>
                  <a:gd name="T29" fmla="*/ 436 h 1259"/>
                  <a:gd name="T30" fmla="*/ 270 w 815"/>
                  <a:gd name="T31" fmla="*/ 459 h 1259"/>
                  <a:gd name="T32" fmla="*/ 305 w 815"/>
                  <a:gd name="T33" fmla="*/ 505 h 1259"/>
                  <a:gd name="T34" fmla="*/ 335 w 815"/>
                  <a:gd name="T35" fmla="*/ 562 h 1259"/>
                  <a:gd name="T36" fmla="*/ 358 w 815"/>
                  <a:gd name="T37" fmla="*/ 618 h 1259"/>
                  <a:gd name="T38" fmla="*/ 368 w 815"/>
                  <a:gd name="T39" fmla="*/ 664 h 1259"/>
                  <a:gd name="T40" fmla="*/ 367 w 815"/>
                  <a:gd name="T41" fmla="*/ 729 h 1259"/>
                  <a:gd name="T42" fmla="*/ 367 w 815"/>
                  <a:gd name="T43" fmla="*/ 763 h 1259"/>
                  <a:gd name="T44" fmla="*/ 379 w 815"/>
                  <a:gd name="T45" fmla="*/ 793 h 1259"/>
                  <a:gd name="T46" fmla="*/ 400 w 815"/>
                  <a:gd name="T47" fmla="*/ 822 h 1259"/>
                  <a:gd name="T48" fmla="*/ 423 w 815"/>
                  <a:gd name="T49" fmla="*/ 849 h 1259"/>
                  <a:gd name="T50" fmla="*/ 438 w 815"/>
                  <a:gd name="T51" fmla="*/ 811 h 1259"/>
                  <a:gd name="T52" fmla="*/ 448 w 815"/>
                  <a:gd name="T53" fmla="*/ 773 h 1259"/>
                  <a:gd name="T54" fmla="*/ 454 w 815"/>
                  <a:gd name="T55" fmla="*/ 738 h 1259"/>
                  <a:gd name="T56" fmla="*/ 480 w 815"/>
                  <a:gd name="T57" fmla="*/ 690 h 1259"/>
                  <a:gd name="T58" fmla="*/ 532 w 815"/>
                  <a:gd name="T59" fmla="*/ 636 h 1259"/>
                  <a:gd name="T60" fmla="*/ 579 w 815"/>
                  <a:gd name="T61" fmla="*/ 601 h 1259"/>
                  <a:gd name="T62" fmla="*/ 607 w 815"/>
                  <a:gd name="T63" fmla="*/ 591 h 1259"/>
                  <a:gd name="T64" fmla="*/ 652 w 815"/>
                  <a:gd name="T65" fmla="*/ 585 h 1259"/>
                  <a:gd name="T66" fmla="*/ 723 w 815"/>
                  <a:gd name="T67" fmla="*/ 580 h 1259"/>
                  <a:gd name="T68" fmla="*/ 749 w 815"/>
                  <a:gd name="T69" fmla="*/ 575 h 1259"/>
                  <a:gd name="T70" fmla="*/ 756 w 815"/>
                  <a:gd name="T71" fmla="*/ 565 h 1259"/>
                  <a:gd name="T72" fmla="*/ 778 w 815"/>
                  <a:gd name="T73" fmla="*/ 544 h 1259"/>
                  <a:gd name="T74" fmla="*/ 801 w 815"/>
                  <a:gd name="T75" fmla="*/ 546 h 1259"/>
                  <a:gd name="T76" fmla="*/ 815 w 815"/>
                  <a:gd name="T77" fmla="*/ 545 h 1259"/>
                  <a:gd name="T78" fmla="*/ 0 w 815"/>
                  <a:gd name="T79" fmla="*/ 1259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5" h="1259">
                    <a:moveTo>
                      <a:pt x="0" y="0"/>
                    </a:moveTo>
                    <a:lnTo>
                      <a:pt x="15" y="2"/>
                    </a:lnTo>
                    <a:lnTo>
                      <a:pt x="29" y="6"/>
                    </a:lnTo>
                    <a:lnTo>
                      <a:pt x="42" y="14"/>
                    </a:lnTo>
                    <a:lnTo>
                      <a:pt x="68" y="35"/>
                    </a:lnTo>
                    <a:lnTo>
                      <a:pt x="87" y="56"/>
                    </a:lnTo>
                    <a:lnTo>
                      <a:pt x="101" y="77"/>
                    </a:lnTo>
                    <a:lnTo>
                      <a:pt x="107" y="99"/>
                    </a:lnTo>
                    <a:lnTo>
                      <a:pt x="113" y="110"/>
                    </a:lnTo>
                    <a:lnTo>
                      <a:pt x="121" y="122"/>
                    </a:lnTo>
                    <a:lnTo>
                      <a:pt x="131" y="134"/>
                    </a:lnTo>
                    <a:lnTo>
                      <a:pt x="138" y="144"/>
                    </a:lnTo>
                    <a:lnTo>
                      <a:pt x="157" y="155"/>
                    </a:lnTo>
                    <a:lnTo>
                      <a:pt x="172" y="169"/>
                    </a:lnTo>
                    <a:lnTo>
                      <a:pt x="183" y="186"/>
                    </a:lnTo>
                    <a:lnTo>
                      <a:pt x="191" y="204"/>
                    </a:lnTo>
                    <a:lnTo>
                      <a:pt x="197" y="222"/>
                    </a:lnTo>
                    <a:lnTo>
                      <a:pt x="202" y="239"/>
                    </a:lnTo>
                    <a:lnTo>
                      <a:pt x="205" y="254"/>
                    </a:lnTo>
                    <a:lnTo>
                      <a:pt x="206" y="262"/>
                    </a:lnTo>
                    <a:lnTo>
                      <a:pt x="211" y="278"/>
                    </a:lnTo>
                    <a:lnTo>
                      <a:pt x="213" y="295"/>
                    </a:lnTo>
                    <a:lnTo>
                      <a:pt x="214" y="317"/>
                    </a:lnTo>
                    <a:lnTo>
                      <a:pt x="214" y="345"/>
                    </a:lnTo>
                    <a:lnTo>
                      <a:pt x="214" y="359"/>
                    </a:lnTo>
                    <a:lnTo>
                      <a:pt x="214" y="376"/>
                    </a:lnTo>
                    <a:lnTo>
                      <a:pt x="215" y="390"/>
                    </a:lnTo>
                    <a:lnTo>
                      <a:pt x="234" y="420"/>
                    </a:lnTo>
                    <a:lnTo>
                      <a:pt x="238" y="428"/>
                    </a:lnTo>
                    <a:lnTo>
                      <a:pt x="244" y="436"/>
                    </a:lnTo>
                    <a:lnTo>
                      <a:pt x="250" y="445"/>
                    </a:lnTo>
                    <a:lnTo>
                      <a:pt x="270" y="459"/>
                    </a:lnTo>
                    <a:lnTo>
                      <a:pt x="288" y="480"/>
                    </a:lnTo>
                    <a:lnTo>
                      <a:pt x="305" y="505"/>
                    </a:lnTo>
                    <a:lnTo>
                      <a:pt x="322" y="533"/>
                    </a:lnTo>
                    <a:lnTo>
                      <a:pt x="335" y="562"/>
                    </a:lnTo>
                    <a:lnTo>
                      <a:pt x="348" y="591"/>
                    </a:lnTo>
                    <a:lnTo>
                      <a:pt x="358" y="618"/>
                    </a:lnTo>
                    <a:lnTo>
                      <a:pt x="364" y="643"/>
                    </a:lnTo>
                    <a:lnTo>
                      <a:pt x="368" y="664"/>
                    </a:lnTo>
                    <a:lnTo>
                      <a:pt x="368" y="694"/>
                    </a:lnTo>
                    <a:lnTo>
                      <a:pt x="367" y="729"/>
                    </a:lnTo>
                    <a:lnTo>
                      <a:pt x="367" y="745"/>
                    </a:lnTo>
                    <a:lnTo>
                      <a:pt x="367" y="763"/>
                    </a:lnTo>
                    <a:lnTo>
                      <a:pt x="367" y="780"/>
                    </a:lnTo>
                    <a:lnTo>
                      <a:pt x="379" y="793"/>
                    </a:lnTo>
                    <a:lnTo>
                      <a:pt x="392" y="810"/>
                    </a:lnTo>
                    <a:lnTo>
                      <a:pt x="400" y="822"/>
                    </a:lnTo>
                    <a:lnTo>
                      <a:pt x="411" y="835"/>
                    </a:lnTo>
                    <a:lnTo>
                      <a:pt x="423" y="849"/>
                    </a:lnTo>
                    <a:lnTo>
                      <a:pt x="431" y="831"/>
                    </a:lnTo>
                    <a:lnTo>
                      <a:pt x="438" y="811"/>
                    </a:lnTo>
                    <a:lnTo>
                      <a:pt x="444" y="791"/>
                    </a:lnTo>
                    <a:lnTo>
                      <a:pt x="448" y="773"/>
                    </a:lnTo>
                    <a:lnTo>
                      <a:pt x="450" y="759"/>
                    </a:lnTo>
                    <a:lnTo>
                      <a:pt x="454" y="738"/>
                    </a:lnTo>
                    <a:lnTo>
                      <a:pt x="463" y="715"/>
                    </a:lnTo>
                    <a:lnTo>
                      <a:pt x="480" y="690"/>
                    </a:lnTo>
                    <a:lnTo>
                      <a:pt x="503" y="664"/>
                    </a:lnTo>
                    <a:lnTo>
                      <a:pt x="532" y="636"/>
                    </a:lnTo>
                    <a:lnTo>
                      <a:pt x="568" y="608"/>
                    </a:lnTo>
                    <a:lnTo>
                      <a:pt x="579" y="601"/>
                    </a:lnTo>
                    <a:lnTo>
                      <a:pt x="591" y="596"/>
                    </a:lnTo>
                    <a:lnTo>
                      <a:pt x="607" y="591"/>
                    </a:lnTo>
                    <a:lnTo>
                      <a:pt x="626" y="588"/>
                    </a:lnTo>
                    <a:lnTo>
                      <a:pt x="652" y="585"/>
                    </a:lnTo>
                    <a:lnTo>
                      <a:pt x="685" y="583"/>
                    </a:lnTo>
                    <a:lnTo>
                      <a:pt x="723" y="580"/>
                    </a:lnTo>
                    <a:lnTo>
                      <a:pt x="745" y="579"/>
                    </a:lnTo>
                    <a:lnTo>
                      <a:pt x="749" y="575"/>
                    </a:lnTo>
                    <a:lnTo>
                      <a:pt x="752" y="569"/>
                    </a:lnTo>
                    <a:lnTo>
                      <a:pt x="756" y="565"/>
                    </a:lnTo>
                    <a:lnTo>
                      <a:pt x="767" y="553"/>
                    </a:lnTo>
                    <a:lnTo>
                      <a:pt x="778" y="544"/>
                    </a:lnTo>
                    <a:lnTo>
                      <a:pt x="790" y="546"/>
                    </a:lnTo>
                    <a:lnTo>
                      <a:pt x="801" y="546"/>
                    </a:lnTo>
                    <a:lnTo>
                      <a:pt x="808" y="546"/>
                    </a:lnTo>
                    <a:lnTo>
                      <a:pt x="815" y="545"/>
                    </a:lnTo>
                    <a:lnTo>
                      <a:pt x="815" y="1259"/>
                    </a:lnTo>
                    <a:lnTo>
                      <a:pt x="0" y="1259"/>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4" name="Freeform 113"/>
              <p:cNvSpPr>
                <a:spLocks/>
              </p:cNvSpPr>
              <p:nvPr/>
            </p:nvSpPr>
            <p:spPr bwMode="auto">
              <a:xfrm>
                <a:off x="1392684" y="2878028"/>
                <a:ext cx="190212" cy="277732"/>
              </a:xfrm>
              <a:custGeom>
                <a:avLst/>
                <a:gdLst>
                  <a:gd name="T0" fmla="*/ 13 w 815"/>
                  <a:gd name="T1" fmla="*/ 10 h 1186"/>
                  <a:gd name="T2" fmla="*/ 33 w 815"/>
                  <a:gd name="T3" fmla="*/ 32 h 1186"/>
                  <a:gd name="T4" fmla="*/ 38 w 815"/>
                  <a:gd name="T5" fmla="*/ 48 h 1186"/>
                  <a:gd name="T6" fmla="*/ 50 w 815"/>
                  <a:gd name="T7" fmla="*/ 71 h 1186"/>
                  <a:gd name="T8" fmla="*/ 68 w 815"/>
                  <a:gd name="T9" fmla="*/ 99 h 1186"/>
                  <a:gd name="T10" fmla="*/ 90 w 815"/>
                  <a:gd name="T11" fmla="*/ 123 h 1186"/>
                  <a:gd name="T12" fmla="*/ 108 w 815"/>
                  <a:gd name="T13" fmla="*/ 136 h 1186"/>
                  <a:gd name="T14" fmla="*/ 121 w 815"/>
                  <a:gd name="T15" fmla="*/ 151 h 1186"/>
                  <a:gd name="T16" fmla="*/ 130 w 815"/>
                  <a:gd name="T17" fmla="*/ 176 h 1186"/>
                  <a:gd name="T18" fmla="*/ 136 w 815"/>
                  <a:gd name="T19" fmla="*/ 201 h 1186"/>
                  <a:gd name="T20" fmla="*/ 140 w 815"/>
                  <a:gd name="T21" fmla="*/ 218 h 1186"/>
                  <a:gd name="T22" fmla="*/ 143 w 815"/>
                  <a:gd name="T23" fmla="*/ 235 h 1186"/>
                  <a:gd name="T24" fmla="*/ 143 w 815"/>
                  <a:gd name="T25" fmla="*/ 268 h 1186"/>
                  <a:gd name="T26" fmla="*/ 143 w 815"/>
                  <a:gd name="T27" fmla="*/ 307 h 1186"/>
                  <a:gd name="T28" fmla="*/ 144 w 815"/>
                  <a:gd name="T29" fmla="*/ 338 h 1186"/>
                  <a:gd name="T30" fmla="*/ 150 w 815"/>
                  <a:gd name="T31" fmla="*/ 354 h 1186"/>
                  <a:gd name="T32" fmla="*/ 165 w 815"/>
                  <a:gd name="T33" fmla="*/ 371 h 1186"/>
                  <a:gd name="T34" fmla="*/ 183 w 815"/>
                  <a:gd name="T35" fmla="*/ 400 h 1186"/>
                  <a:gd name="T36" fmla="*/ 202 w 815"/>
                  <a:gd name="T37" fmla="*/ 425 h 1186"/>
                  <a:gd name="T38" fmla="*/ 221 w 815"/>
                  <a:gd name="T39" fmla="*/ 440 h 1186"/>
                  <a:gd name="T40" fmla="*/ 243 w 815"/>
                  <a:gd name="T41" fmla="*/ 469 h 1186"/>
                  <a:gd name="T42" fmla="*/ 267 w 815"/>
                  <a:gd name="T43" fmla="*/ 512 h 1186"/>
                  <a:gd name="T44" fmla="*/ 287 w 815"/>
                  <a:gd name="T45" fmla="*/ 557 h 1186"/>
                  <a:gd name="T46" fmla="*/ 295 w 815"/>
                  <a:gd name="T47" fmla="*/ 596 h 1186"/>
                  <a:gd name="T48" fmla="*/ 296 w 815"/>
                  <a:gd name="T49" fmla="*/ 632 h 1186"/>
                  <a:gd name="T50" fmla="*/ 295 w 815"/>
                  <a:gd name="T51" fmla="*/ 675 h 1186"/>
                  <a:gd name="T52" fmla="*/ 295 w 815"/>
                  <a:gd name="T53" fmla="*/ 714 h 1186"/>
                  <a:gd name="T54" fmla="*/ 300 w 815"/>
                  <a:gd name="T55" fmla="*/ 742 h 1186"/>
                  <a:gd name="T56" fmla="*/ 312 w 815"/>
                  <a:gd name="T57" fmla="*/ 754 h 1186"/>
                  <a:gd name="T58" fmla="*/ 333 w 815"/>
                  <a:gd name="T59" fmla="*/ 778 h 1186"/>
                  <a:gd name="T60" fmla="*/ 358 w 815"/>
                  <a:gd name="T61" fmla="*/ 811 h 1186"/>
                  <a:gd name="T62" fmla="*/ 387 w 815"/>
                  <a:gd name="T63" fmla="*/ 842 h 1186"/>
                  <a:gd name="T64" fmla="*/ 420 w 815"/>
                  <a:gd name="T65" fmla="*/ 860 h 1186"/>
                  <a:gd name="T66" fmla="*/ 451 w 815"/>
                  <a:gd name="T67" fmla="*/ 856 h 1186"/>
                  <a:gd name="T68" fmla="*/ 478 w 815"/>
                  <a:gd name="T69" fmla="*/ 825 h 1186"/>
                  <a:gd name="T70" fmla="*/ 498 w 815"/>
                  <a:gd name="T71" fmla="*/ 782 h 1186"/>
                  <a:gd name="T72" fmla="*/ 513 w 815"/>
                  <a:gd name="T73" fmla="*/ 735 h 1186"/>
                  <a:gd name="T74" fmla="*/ 521 w 815"/>
                  <a:gd name="T75" fmla="*/ 698 h 1186"/>
                  <a:gd name="T76" fmla="*/ 525 w 815"/>
                  <a:gd name="T77" fmla="*/ 679 h 1186"/>
                  <a:gd name="T78" fmla="*/ 542 w 815"/>
                  <a:gd name="T79" fmla="*/ 655 h 1186"/>
                  <a:gd name="T80" fmla="*/ 568 w 815"/>
                  <a:gd name="T81" fmla="*/ 628 h 1186"/>
                  <a:gd name="T82" fmla="*/ 595 w 815"/>
                  <a:gd name="T83" fmla="*/ 605 h 1186"/>
                  <a:gd name="T84" fmla="*/ 612 w 815"/>
                  <a:gd name="T85" fmla="*/ 592 h 1186"/>
                  <a:gd name="T86" fmla="*/ 635 w 815"/>
                  <a:gd name="T87" fmla="*/ 586 h 1186"/>
                  <a:gd name="T88" fmla="*/ 678 w 815"/>
                  <a:gd name="T89" fmla="*/ 582 h 1186"/>
                  <a:gd name="T90" fmla="*/ 727 w 815"/>
                  <a:gd name="T91" fmla="*/ 579 h 1186"/>
                  <a:gd name="T92" fmla="*/ 764 w 815"/>
                  <a:gd name="T93" fmla="*/ 576 h 1186"/>
                  <a:gd name="T94" fmla="*/ 782 w 815"/>
                  <a:gd name="T95" fmla="*/ 571 h 1186"/>
                  <a:gd name="T96" fmla="*/ 804 w 815"/>
                  <a:gd name="T97" fmla="*/ 547 h 1186"/>
                  <a:gd name="T98" fmla="*/ 815 w 815"/>
                  <a:gd name="T99" fmla="*/ 1186 h 1186"/>
                  <a:gd name="T100" fmla="*/ 0 w 815"/>
                  <a:gd name="T101" fmla="*/ 0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15" h="1186">
                    <a:moveTo>
                      <a:pt x="0" y="0"/>
                    </a:moveTo>
                    <a:lnTo>
                      <a:pt x="13" y="10"/>
                    </a:lnTo>
                    <a:lnTo>
                      <a:pt x="26" y="21"/>
                    </a:lnTo>
                    <a:lnTo>
                      <a:pt x="33" y="32"/>
                    </a:lnTo>
                    <a:lnTo>
                      <a:pt x="36" y="41"/>
                    </a:lnTo>
                    <a:lnTo>
                      <a:pt x="38" y="48"/>
                    </a:lnTo>
                    <a:lnTo>
                      <a:pt x="42" y="59"/>
                    </a:lnTo>
                    <a:lnTo>
                      <a:pt x="50" y="71"/>
                    </a:lnTo>
                    <a:lnTo>
                      <a:pt x="58" y="85"/>
                    </a:lnTo>
                    <a:lnTo>
                      <a:pt x="68" y="99"/>
                    </a:lnTo>
                    <a:lnTo>
                      <a:pt x="79" y="112"/>
                    </a:lnTo>
                    <a:lnTo>
                      <a:pt x="90" y="123"/>
                    </a:lnTo>
                    <a:lnTo>
                      <a:pt x="99" y="131"/>
                    </a:lnTo>
                    <a:lnTo>
                      <a:pt x="108" y="136"/>
                    </a:lnTo>
                    <a:lnTo>
                      <a:pt x="115" y="141"/>
                    </a:lnTo>
                    <a:lnTo>
                      <a:pt x="121" y="151"/>
                    </a:lnTo>
                    <a:lnTo>
                      <a:pt x="126" y="163"/>
                    </a:lnTo>
                    <a:lnTo>
                      <a:pt x="130" y="176"/>
                    </a:lnTo>
                    <a:lnTo>
                      <a:pt x="133" y="189"/>
                    </a:lnTo>
                    <a:lnTo>
                      <a:pt x="136" y="201"/>
                    </a:lnTo>
                    <a:lnTo>
                      <a:pt x="138" y="211"/>
                    </a:lnTo>
                    <a:lnTo>
                      <a:pt x="140" y="218"/>
                    </a:lnTo>
                    <a:lnTo>
                      <a:pt x="142" y="224"/>
                    </a:lnTo>
                    <a:lnTo>
                      <a:pt x="143" y="235"/>
                    </a:lnTo>
                    <a:lnTo>
                      <a:pt x="143" y="250"/>
                    </a:lnTo>
                    <a:lnTo>
                      <a:pt x="143" y="268"/>
                    </a:lnTo>
                    <a:lnTo>
                      <a:pt x="143" y="287"/>
                    </a:lnTo>
                    <a:lnTo>
                      <a:pt x="143" y="307"/>
                    </a:lnTo>
                    <a:lnTo>
                      <a:pt x="143" y="324"/>
                    </a:lnTo>
                    <a:lnTo>
                      <a:pt x="144" y="338"/>
                    </a:lnTo>
                    <a:lnTo>
                      <a:pt x="146" y="349"/>
                    </a:lnTo>
                    <a:lnTo>
                      <a:pt x="150" y="354"/>
                    </a:lnTo>
                    <a:lnTo>
                      <a:pt x="156" y="360"/>
                    </a:lnTo>
                    <a:lnTo>
                      <a:pt x="165" y="371"/>
                    </a:lnTo>
                    <a:lnTo>
                      <a:pt x="173" y="384"/>
                    </a:lnTo>
                    <a:lnTo>
                      <a:pt x="183" y="400"/>
                    </a:lnTo>
                    <a:lnTo>
                      <a:pt x="192" y="414"/>
                    </a:lnTo>
                    <a:lnTo>
                      <a:pt x="202" y="425"/>
                    </a:lnTo>
                    <a:lnTo>
                      <a:pt x="213" y="432"/>
                    </a:lnTo>
                    <a:lnTo>
                      <a:pt x="221" y="440"/>
                    </a:lnTo>
                    <a:lnTo>
                      <a:pt x="232" y="452"/>
                    </a:lnTo>
                    <a:lnTo>
                      <a:pt x="243" y="469"/>
                    </a:lnTo>
                    <a:lnTo>
                      <a:pt x="255" y="489"/>
                    </a:lnTo>
                    <a:lnTo>
                      <a:pt x="267" y="512"/>
                    </a:lnTo>
                    <a:lnTo>
                      <a:pt x="278" y="535"/>
                    </a:lnTo>
                    <a:lnTo>
                      <a:pt x="287" y="557"/>
                    </a:lnTo>
                    <a:lnTo>
                      <a:pt x="293" y="577"/>
                    </a:lnTo>
                    <a:lnTo>
                      <a:pt x="295" y="596"/>
                    </a:lnTo>
                    <a:lnTo>
                      <a:pt x="296" y="613"/>
                    </a:lnTo>
                    <a:lnTo>
                      <a:pt x="296" y="632"/>
                    </a:lnTo>
                    <a:lnTo>
                      <a:pt x="295" y="654"/>
                    </a:lnTo>
                    <a:lnTo>
                      <a:pt x="295" y="675"/>
                    </a:lnTo>
                    <a:lnTo>
                      <a:pt x="294" y="696"/>
                    </a:lnTo>
                    <a:lnTo>
                      <a:pt x="295" y="714"/>
                    </a:lnTo>
                    <a:lnTo>
                      <a:pt x="296" y="731"/>
                    </a:lnTo>
                    <a:lnTo>
                      <a:pt x="300" y="742"/>
                    </a:lnTo>
                    <a:lnTo>
                      <a:pt x="306" y="748"/>
                    </a:lnTo>
                    <a:lnTo>
                      <a:pt x="312" y="754"/>
                    </a:lnTo>
                    <a:lnTo>
                      <a:pt x="322" y="765"/>
                    </a:lnTo>
                    <a:lnTo>
                      <a:pt x="333" y="778"/>
                    </a:lnTo>
                    <a:lnTo>
                      <a:pt x="345" y="794"/>
                    </a:lnTo>
                    <a:lnTo>
                      <a:pt x="358" y="811"/>
                    </a:lnTo>
                    <a:lnTo>
                      <a:pt x="373" y="828"/>
                    </a:lnTo>
                    <a:lnTo>
                      <a:pt x="387" y="842"/>
                    </a:lnTo>
                    <a:lnTo>
                      <a:pt x="403" y="853"/>
                    </a:lnTo>
                    <a:lnTo>
                      <a:pt x="420" y="860"/>
                    </a:lnTo>
                    <a:lnTo>
                      <a:pt x="435" y="862"/>
                    </a:lnTo>
                    <a:lnTo>
                      <a:pt x="451" y="856"/>
                    </a:lnTo>
                    <a:lnTo>
                      <a:pt x="464" y="843"/>
                    </a:lnTo>
                    <a:lnTo>
                      <a:pt x="478" y="825"/>
                    </a:lnTo>
                    <a:lnTo>
                      <a:pt x="489" y="805"/>
                    </a:lnTo>
                    <a:lnTo>
                      <a:pt x="498" y="782"/>
                    </a:lnTo>
                    <a:lnTo>
                      <a:pt x="507" y="758"/>
                    </a:lnTo>
                    <a:lnTo>
                      <a:pt x="513" y="735"/>
                    </a:lnTo>
                    <a:lnTo>
                      <a:pt x="518" y="715"/>
                    </a:lnTo>
                    <a:lnTo>
                      <a:pt x="521" y="698"/>
                    </a:lnTo>
                    <a:lnTo>
                      <a:pt x="521" y="689"/>
                    </a:lnTo>
                    <a:lnTo>
                      <a:pt x="525" y="679"/>
                    </a:lnTo>
                    <a:lnTo>
                      <a:pt x="531" y="668"/>
                    </a:lnTo>
                    <a:lnTo>
                      <a:pt x="542" y="655"/>
                    </a:lnTo>
                    <a:lnTo>
                      <a:pt x="555" y="642"/>
                    </a:lnTo>
                    <a:lnTo>
                      <a:pt x="568" y="628"/>
                    </a:lnTo>
                    <a:lnTo>
                      <a:pt x="583" y="616"/>
                    </a:lnTo>
                    <a:lnTo>
                      <a:pt x="595" y="605"/>
                    </a:lnTo>
                    <a:lnTo>
                      <a:pt x="605" y="597"/>
                    </a:lnTo>
                    <a:lnTo>
                      <a:pt x="612" y="592"/>
                    </a:lnTo>
                    <a:lnTo>
                      <a:pt x="620" y="590"/>
                    </a:lnTo>
                    <a:lnTo>
                      <a:pt x="635" y="586"/>
                    </a:lnTo>
                    <a:lnTo>
                      <a:pt x="655" y="583"/>
                    </a:lnTo>
                    <a:lnTo>
                      <a:pt x="678" y="582"/>
                    </a:lnTo>
                    <a:lnTo>
                      <a:pt x="703" y="580"/>
                    </a:lnTo>
                    <a:lnTo>
                      <a:pt x="727" y="579"/>
                    </a:lnTo>
                    <a:lnTo>
                      <a:pt x="747" y="577"/>
                    </a:lnTo>
                    <a:lnTo>
                      <a:pt x="764" y="576"/>
                    </a:lnTo>
                    <a:lnTo>
                      <a:pt x="774" y="575"/>
                    </a:lnTo>
                    <a:lnTo>
                      <a:pt x="782" y="571"/>
                    </a:lnTo>
                    <a:lnTo>
                      <a:pt x="793" y="562"/>
                    </a:lnTo>
                    <a:lnTo>
                      <a:pt x="804" y="547"/>
                    </a:lnTo>
                    <a:lnTo>
                      <a:pt x="815" y="532"/>
                    </a:lnTo>
                    <a:lnTo>
                      <a:pt x="815" y="1186"/>
                    </a:lnTo>
                    <a:lnTo>
                      <a:pt x="0" y="1186"/>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5" name="Freeform 114"/>
              <p:cNvSpPr>
                <a:spLocks/>
              </p:cNvSpPr>
              <p:nvPr/>
            </p:nvSpPr>
            <p:spPr bwMode="auto">
              <a:xfrm>
                <a:off x="1392684" y="3028563"/>
                <a:ext cx="128364" cy="127197"/>
              </a:xfrm>
              <a:custGeom>
                <a:avLst/>
                <a:gdLst>
                  <a:gd name="T0" fmla="*/ 0 w 550"/>
                  <a:gd name="T1" fmla="*/ 0 h 541"/>
                  <a:gd name="T2" fmla="*/ 24 w 550"/>
                  <a:gd name="T3" fmla="*/ 15 h 541"/>
                  <a:gd name="T4" fmla="*/ 50 w 550"/>
                  <a:gd name="T5" fmla="*/ 33 h 541"/>
                  <a:gd name="T6" fmla="*/ 74 w 550"/>
                  <a:gd name="T7" fmla="*/ 53 h 541"/>
                  <a:gd name="T8" fmla="*/ 96 w 550"/>
                  <a:gd name="T9" fmla="*/ 78 h 541"/>
                  <a:gd name="T10" fmla="*/ 115 w 550"/>
                  <a:gd name="T11" fmla="*/ 104 h 541"/>
                  <a:gd name="T12" fmla="*/ 139 w 550"/>
                  <a:gd name="T13" fmla="*/ 139 h 541"/>
                  <a:gd name="T14" fmla="*/ 169 w 550"/>
                  <a:gd name="T15" fmla="*/ 173 h 541"/>
                  <a:gd name="T16" fmla="*/ 203 w 550"/>
                  <a:gd name="T17" fmla="*/ 204 h 541"/>
                  <a:gd name="T18" fmla="*/ 242 w 550"/>
                  <a:gd name="T19" fmla="*/ 234 h 541"/>
                  <a:gd name="T20" fmla="*/ 281 w 550"/>
                  <a:gd name="T21" fmla="*/ 261 h 541"/>
                  <a:gd name="T22" fmla="*/ 322 w 550"/>
                  <a:gd name="T23" fmla="*/ 287 h 541"/>
                  <a:gd name="T24" fmla="*/ 362 w 550"/>
                  <a:gd name="T25" fmla="*/ 310 h 541"/>
                  <a:gd name="T26" fmla="*/ 399 w 550"/>
                  <a:gd name="T27" fmla="*/ 330 h 541"/>
                  <a:gd name="T28" fmla="*/ 423 w 550"/>
                  <a:gd name="T29" fmla="*/ 346 h 541"/>
                  <a:gd name="T30" fmla="*/ 445 w 550"/>
                  <a:gd name="T31" fmla="*/ 364 h 541"/>
                  <a:gd name="T32" fmla="*/ 463 w 550"/>
                  <a:gd name="T33" fmla="*/ 386 h 541"/>
                  <a:gd name="T34" fmla="*/ 479 w 550"/>
                  <a:gd name="T35" fmla="*/ 410 h 541"/>
                  <a:gd name="T36" fmla="*/ 492 w 550"/>
                  <a:gd name="T37" fmla="*/ 434 h 541"/>
                  <a:gd name="T38" fmla="*/ 503 w 550"/>
                  <a:gd name="T39" fmla="*/ 457 h 541"/>
                  <a:gd name="T40" fmla="*/ 514 w 550"/>
                  <a:gd name="T41" fmla="*/ 480 h 541"/>
                  <a:gd name="T42" fmla="*/ 524 w 550"/>
                  <a:gd name="T43" fmla="*/ 501 h 541"/>
                  <a:gd name="T44" fmla="*/ 532 w 550"/>
                  <a:gd name="T45" fmla="*/ 518 h 541"/>
                  <a:gd name="T46" fmla="*/ 541 w 550"/>
                  <a:gd name="T47" fmla="*/ 531 h 541"/>
                  <a:gd name="T48" fmla="*/ 550 w 550"/>
                  <a:gd name="T49" fmla="*/ 541 h 541"/>
                  <a:gd name="T50" fmla="*/ 0 w 550"/>
                  <a:gd name="T51" fmla="*/ 541 h 541"/>
                  <a:gd name="T52" fmla="*/ 0 w 550"/>
                  <a:gd name="T5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0" h="541">
                    <a:moveTo>
                      <a:pt x="0" y="0"/>
                    </a:moveTo>
                    <a:lnTo>
                      <a:pt x="24" y="15"/>
                    </a:lnTo>
                    <a:lnTo>
                      <a:pt x="50" y="33"/>
                    </a:lnTo>
                    <a:lnTo>
                      <a:pt x="74" y="53"/>
                    </a:lnTo>
                    <a:lnTo>
                      <a:pt x="96" y="78"/>
                    </a:lnTo>
                    <a:lnTo>
                      <a:pt x="115" y="104"/>
                    </a:lnTo>
                    <a:lnTo>
                      <a:pt x="139" y="139"/>
                    </a:lnTo>
                    <a:lnTo>
                      <a:pt x="169" y="173"/>
                    </a:lnTo>
                    <a:lnTo>
                      <a:pt x="203" y="204"/>
                    </a:lnTo>
                    <a:lnTo>
                      <a:pt x="242" y="234"/>
                    </a:lnTo>
                    <a:lnTo>
                      <a:pt x="281" y="261"/>
                    </a:lnTo>
                    <a:lnTo>
                      <a:pt x="322" y="287"/>
                    </a:lnTo>
                    <a:lnTo>
                      <a:pt x="362" y="310"/>
                    </a:lnTo>
                    <a:lnTo>
                      <a:pt x="399" y="330"/>
                    </a:lnTo>
                    <a:lnTo>
                      <a:pt x="423" y="346"/>
                    </a:lnTo>
                    <a:lnTo>
                      <a:pt x="445" y="364"/>
                    </a:lnTo>
                    <a:lnTo>
                      <a:pt x="463" y="386"/>
                    </a:lnTo>
                    <a:lnTo>
                      <a:pt x="479" y="410"/>
                    </a:lnTo>
                    <a:lnTo>
                      <a:pt x="492" y="434"/>
                    </a:lnTo>
                    <a:lnTo>
                      <a:pt x="503" y="457"/>
                    </a:lnTo>
                    <a:lnTo>
                      <a:pt x="514" y="480"/>
                    </a:lnTo>
                    <a:lnTo>
                      <a:pt x="524" y="501"/>
                    </a:lnTo>
                    <a:lnTo>
                      <a:pt x="532" y="518"/>
                    </a:lnTo>
                    <a:lnTo>
                      <a:pt x="541" y="531"/>
                    </a:lnTo>
                    <a:lnTo>
                      <a:pt x="550" y="541"/>
                    </a:lnTo>
                    <a:lnTo>
                      <a:pt x="0" y="541"/>
                    </a:lnTo>
                    <a:lnTo>
                      <a:pt x="0"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6" name="Freeform 115"/>
              <p:cNvSpPr>
                <a:spLocks/>
              </p:cNvSpPr>
              <p:nvPr/>
            </p:nvSpPr>
            <p:spPr bwMode="auto">
              <a:xfrm>
                <a:off x="1392684" y="3064739"/>
                <a:ext cx="101524" cy="91022"/>
              </a:xfrm>
              <a:custGeom>
                <a:avLst/>
                <a:gdLst>
                  <a:gd name="T0" fmla="*/ 0 w 435"/>
                  <a:gd name="T1" fmla="*/ 0 h 390"/>
                  <a:gd name="T2" fmla="*/ 24 w 435"/>
                  <a:gd name="T3" fmla="*/ 21 h 390"/>
                  <a:gd name="T4" fmla="*/ 49 w 435"/>
                  <a:gd name="T5" fmla="*/ 43 h 390"/>
                  <a:gd name="T6" fmla="*/ 69 w 435"/>
                  <a:gd name="T7" fmla="*/ 68 h 390"/>
                  <a:gd name="T8" fmla="*/ 87 w 435"/>
                  <a:gd name="T9" fmla="*/ 93 h 390"/>
                  <a:gd name="T10" fmla="*/ 103 w 435"/>
                  <a:gd name="T11" fmla="*/ 115 h 390"/>
                  <a:gd name="T12" fmla="*/ 122 w 435"/>
                  <a:gd name="T13" fmla="*/ 133 h 390"/>
                  <a:gd name="T14" fmla="*/ 146 w 435"/>
                  <a:gd name="T15" fmla="*/ 149 h 390"/>
                  <a:gd name="T16" fmla="*/ 174 w 435"/>
                  <a:gd name="T17" fmla="*/ 162 h 390"/>
                  <a:gd name="T18" fmla="*/ 203 w 435"/>
                  <a:gd name="T19" fmla="*/ 174 h 390"/>
                  <a:gd name="T20" fmla="*/ 234 w 435"/>
                  <a:gd name="T21" fmla="*/ 185 h 390"/>
                  <a:gd name="T22" fmla="*/ 266 w 435"/>
                  <a:gd name="T23" fmla="*/ 197 h 390"/>
                  <a:gd name="T24" fmla="*/ 298 w 435"/>
                  <a:gd name="T25" fmla="*/ 209 h 390"/>
                  <a:gd name="T26" fmla="*/ 329 w 435"/>
                  <a:gd name="T27" fmla="*/ 223 h 390"/>
                  <a:gd name="T28" fmla="*/ 359 w 435"/>
                  <a:gd name="T29" fmla="*/ 238 h 390"/>
                  <a:gd name="T30" fmla="*/ 379 w 435"/>
                  <a:gd name="T31" fmla="*/ 254 h 390"/>
                  <a:gd name="T32" fmla="*/ 396 w 435"/>
                  <a:gd name="T33" fmla="*/ 272 h 390"/>
                  <a:gd name="T34" fmla="*/ 409 w 435"/>
                  <a:gd name="T35" fmla="*/ 294 h 390"/>
                  <a:gd name="T36" fmla="*/ 420 w 435"/>
                  <a:gd name="T37" fmla="*/ 317 h 390"/>
                  <a:gd name="T38" fmla="*/ 427 w 435"/>
                  <a:gd name="T39" fmla="*/ 341 h 390"/>
                  <a:gd name="T40" fmla="*/ 433 w 435"/>
                  <a:gd name="T41" fmla="*/ 365 h 390"/>
                  <a:gd name="T42" fmla="*/ 435 w 435"/>
                  <a:gd name="T43" fmla="*/ 390 h 390"/>
                  <a:gd name="T44" fmla="*/ 0 w 435"/>
                  <a:gd name="T45" fmla="*/ 390 h 390"/>
                  <a:gd name="T46" fmla="*/ 0 w 435"/>
                  <a:gd name="T47"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5" h="390">
                    <a:moveTo>
                      <a:pt x="0" y="0"/>
                    </a:moveTo>
                    <a:lnTo>
                      <a:pt x="24" y="21"/>
                    </a:lnTo>
                    <a:lnTo>
                      <a:pt x="49" y="43"/>
                    </a:lnTo>
                    <a:lnTo>
                      <a:pt x="69" y="68"/>
                    </a:lnTo>
                    <a:lnTo>
                      <a:pt x="87" y="93"/>
                    </a:lnTo>
                    <a:lnTo>
                      <a:pt x="103" y="115"/>
                    </a:lnTo>
                    <a:lnTo>
                      <a:pt x="122" y="133"/>
                    </a:lnTo>
                    <a:lnTo>
                      <a:pt x="146" y="149"/>
                    </a:lnTo>
                    <a:lnTo>
                      <a:pt x="174" y="162"/>
                    </a:lnTo>
                    <a:lnTo>
                      <a:pt x="203" y="174"/>
                    </a:lnTo>
                    <a:lnTo>
                      <a:pt x="234" y="185"/>
                    </a:lnTo>
                    <a:lnTo>
                      <a:pt x="266" y="197"/>
                    </a:lnTo>
                    <a:lnTo>
                      <a:pt x="298" y="209"/>
                    </a:lnTo>
                    <a:lnTo>
                      <a:pt x="329" y="223"/>
                    </a:lnTo>
                    <a:lnTo>
                      <a:pt x="359" y="238"/>
                    </a:lnTo>
                    <a:lnTo>
                      <a:pt x="379" y="254"/>
                    </a:lnTo>
                    <a:lnTo>
                      <a:pt x="396" y="272"/>
                    </a:lnTo>
                    <a:lnTo>
                      <a:pt x="409" y="294"/>
                    </a:lnTo>
                    <a:lnTo>
                      <a:pt x="420" y="317"/>
                    </a:lnTo>
                    <a:lnTo>
                      <a:pt x="427" y="341"/>
                    </a:lnTo>
                    <a:lnTo>
                      <a:pt x="433" y="365"/>
                    </a:lnTo>
                    <a:lnTo>
                      <a:pt x="435" y="390"/>
                    </a:lnTo>
                    <a:lnTo>
                      <a:pt x="0" y="390"/>
                    </a:lnTo>
                    <a:lnTo>
                      <a:pt x="0" y="0"/>
                    </a:lnTo>
                    <a:close/>
                  </a:path>
                </a:pathLst>
              </a:custGeom>
              <a:solidFill>
                <a:srgbClr val="FABE3C"/>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7" name="Freeform 116"/>
              <p:cNvSpPr>
                <a:spLocks/>
              </p:cNvSpPr>
              <p:nvPr/>
            </p:nvSpPr>
            <p:spPr bwMode="auto">
              <a:xfrm>
                <a:off x="1507044" y="2844187"/>
                <a:ext cx="75851" cy="128364"/>
              </a:xfrm>
              <a:custGeom>
                <a:avLst/>
                <a:gdLst>
                  <a:gd name="T0" fmla="*/ 0 w 326"/>
                  <a:gd name="T1" fmla="*/ 0 h 551"/>
                  <a:gd name="T2" fmla="*/ 326 w 326"/>
                  <a:gd name="T3" fmla="*/ 0 h 551"/>
                  <a:gd name="T4" fmla="*/ 326 w 326"/>
                  <a:gd name="T5" fmla="*/ 548 h 551"/>
                  <a:gd name="T6" fmla="*/ 322 w 326"/>
                  <a:gd name="T7" fmla="*/ 549 h 551"/>
                  <a:gd name="T8" fmla="*/ 319 w 326"/>
                  <a:gd name="T9" fmla="*/ 550 h 551"/>
                  <a:gd name="T10" fmla="*/ 308 w 326"/>
                  <a:gd name="T11" fmla="*/ 551 h 551"/>
                  <a:gd name="T12" fmla="*/ 292 w 326"/>
                  <a:gd name="T13" fmla="*/ 548 h 551"/>
                  <a:gd name="T14" fmla="*/ 275 w 326"/>
                  <a:gd name="T15" fmla="*/ 541 h 551"/>
                  <a:gd name="T16" fmla="*/ 256 w 326"/>
                  <a:gd name="T17" fmla="*/ 533 h 551"/>
                  <a:gd name="T18" fmla="*/ 237 w 326"/>
                  <a:gd name="T19" fmla="*/ 523 h 551"/>
                  <a:gd name="T20" fmla="*/ 218 w 326"/>
                  <a:gd name="T21" fmla="*/ 514 h 551"/>
                  <a:gd name="T22" fmla="*/ 202 w 326"/>
                  <a:gd name="T23" fmla="*/ 503 h 551"/>
                  <a:gd name="T24" fmla="*/ 187 w 326"/>
                  <a:gd name="T25" fmla="*/ 493 h 551"/>
                  <a:gd name="T26" fmla="*/ 177 w 326"/>
                  <a:gd name="T27" fmla="*/ 486 h 551"/>
                  <a:gd name="T28" fmla="*/ 173 w 326"/>
                  <a:gd name="T29" fmla="*/ 480 h 551"/>
                  <a:gd name="T30" fmla="*/ 173 w 326"/>
                  <a:gd name="T31" fmla="*/ 474 h 551"/>
                  <a:gd name="T32" fmla="*/ 174 w 326"/>
                  <a:gd name="T33" fmla="*/ 464 h 551"/>
                  <a:gd name="T34" fmla="*/ 177 w 326"/>
                  <a:gd name="T35" fmla="*/ 452 h 551"/>
                  <a:gd name="T36" fmla="*/ 182 w 326"/>
                  <a:gd name="T37" fmla="*/ 437 h 551"/>
                  <a:gd name="T38" fmla="*/ 188 w 326"/>
                  <a:gd name="T39" fmla="*/ 421 h 551"/>
                  <a:gd name="T40" fmla="*/ 194 w 326"/>
                  <a:gd name="T41" fmla="*/ 405 h 551"/>
                  <a:gd name="T42" fmla="*/ 199 w 326"/>
                  <a:gd name="T43" fmla="*/ 389 h 551"/>
                  <a:gd name="T44" fmla="*/ 203 w 326"/>
                  <a:gd name="T45" fmla="*/ 375 h 551"/>
                  <a:gd name="T46" fmla="*/ 205 w 326"/>
                  <a:gd name="T47" fmla="*/ 363 h 551"/>
                  <a:gd name="T48" fmla="*/ 205 w 326"/>
                  <a:gd name="T49" fmla="*/ 354 h 551"/>
                  <a:gd name="T50" fmla="*/ 203 w 326"/>
                  <a:gd name="T51" fmla="*/ 350 h 551"/>
                  <a:gd name="T52" fmla="*/ 194 w 326"/>
                  <a:gd name="T53" fmla="*/ 346 h 551"/>
                  <a:gd name="T54" fmla="*/ 185 w 326"/>
                  <a:gd name="T55" fmla="*/ 338 h 551"/>
                  <a:gd name="T56" fmla="*/ 174 w 326"/>
                  <a:gd name="T57" fmla="*/ 329 h 551"/>
                  <a:gd name="T58" fmla="*/ 162 w 326"/>
                  <a:gd name="T59" fmla="*/ 319 h 551"/>
                  <a:gd name="T60" fmla="*/ 150 w 326"/>
                  <a:gd name="T61" fmla="*/ 311 h 551"/>
                  <a:gd name="T62" fmla="*/ 139 w 326"/>
                  <a:gd name="T63" fmla="*/ 303 h 551"/>
                  <a:gd name="T64" fmla="*/ 129 w 326"/>
                  <a:gd name="T65" fmla="*/ 300 h 551"/>
                  <a:gd name="T66" fmla="*/ 123 w 326"/>
                  <a:gd name="T67" fmla="*/ 301 h 551"/>
                  <a:gd name="T68" fmla="*/ 116 w 326"/>
                  <a:gd name="T69" fmla="*/ 302 h 551"/>
                  <a:gd name="T70" fmla="*/ 105 w 326"/>
                  <a:gd name="T71" fmla="*/ 300 h 551"/>
                  <a:gd name="T72" fmla="*/ 90 w 326"/>
                  <a:gd name="T73" fmla="*/ 295 h 551"/>
                  <a:gd name="T74" fmla="*/ 75 w 326"/>
                  <a:gd name="T75" fmla="*/ 288 h 551"/>
                  <a:gd name="T76" fmla="*/ 58 w 326"/>
                  <a:gd name="T77" fmla="*/ 279 h 551"/>
                  <a:gd name="T78" fmla="*/ 42 w 326"/>
                  <a:gd name="T79" fmla="*/ 268 h 551"/>
                  <a:gd name="T80" fmla="*/ 27 w 326"/>
                  <a:gd name="T81" fmla="*/ 259 h 551"/>
                  <a:gd name="T82" fmla="*/ 17 w 326"/>
                  <a:gd name="T83" fmla="*/ 249 h 551"/>
                  <a:gd name="T84" fmla="*/ 9 w 326"/>
                  <a:gd name="T85" fmla="*/ 240 h 551"/>
                  <a:gd name="T86" fmla="*/ 7 w 326"/>
                  <a:gd name="T87" fmla="*/ 231 h 551"/>
                  <a:gd name="T88" fmla="*/ 4 w 326"/>
                  <a:gd name="T89" fmla="*/ 215 h 551"/>
                  <a:gd name="T90" fmla="*/ 3 w 326"/>
                  <a:gd name="T91" fmla="*/ 194 h 551"/>
                  <a:gd name="T92" fmla="*/ 2 w 326"/>
                  <a:gd name="T93" fmla="*/ 170 h 551"/>
                  <a:gd name="T94" fmla="*/ 1 w 326"/>
                  <a:gd name="T95" fmla="*/ 142 h 551"/>
                  <a:gd name="T96" fmla="*/ 1 w 326"/>
                  <a:gd name="T97" fmla="*/ 115 h 551"/>
                  <a:gd name="T98" fmla="*/ 1 w 326"/>
                  <a:gd name="T99" fmla="*/ 86 h 551"/>
                  <a:gd name="T100" fmla="*/ 1 w 326"/>
                  <a:gd name="T101" fmla="*/ 59 h 551"/>
                  <a:gd name="T102" fmla="*/ 1 w 326"/>
                  <a:gd name="T103" fmla="*/ 35 h 551"/>
                  <a:gd name="T104" fmla="*/ 1 w 326"/>
                  <a:gd name="T105" fmla="*/ 14 h 551"/>
                  <a:gd name="T106" fmla="*/ 0 w 326"/>
                  <a:gd name="T107"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6" h="551">
                    <a:moveTo>
                      <a:pt x="0" y="0"/>
                    </a:moveTo>
                    <a:lnTo>
                      <a:pt x="326" y="0"/>
                    </a:lnTo>
                    <a:lnTo>
                      <a:pt x="326" y="548"/>
                    </a:lnTo>
                    <a:lnTo>
                      <a:pt x="322" y="549"/>
                    </a:lnTo>
                    <a:lnTo>
                      <a:pt x="319" y="550"/>
                    </a:lnTo>
                    <a:lnTo>
                      <a:pt x="308" y="551"/>
                    </a:lnTo>
                    <a:lnTo>
                      <a:pt x="292" y="548"/>
                    </a:lnTo>
                    <a:lnTo>
                      <a:pt x="275" y="541"/>
                    </a:lnTo>
                    <a:lnTo>
                      <a:pt x="256" y="533"/>
                    </a:lnTo>
                    <a:lnTo>
                      <a:pt x="237" y="523"/>
                    </a:lnTo>
                    <a:lnTo>
                      <a:pt x="218" y="514"/>
                    </a:lnTo>
                    <a:lnTo>
                      <a:pt x="202" y="503"/>
                    </a:lnTo>
                    <a:lnTo>
                      <a:pt x="187" y="493"/>
                    </a:lnTo>
                    <a:lnTo>
                      <a:pt x="177" y="486"/>
                    </a:lnTo>
                    <a:lnTo>
                      <a:pt x="173" y="480"/>
                    </a:lnTo>
                    <a:lnTo>
                      <a:pt x="173" y="474"/>
                    </a:lnTo>
                    <a:lnTo>
                      <a:pt x="174" y="464"/>
                    </a:lnTo>
                    <a:lnTo>
                      <a:pt x="177" y="452"/>
                    </a:lnTo>
                    <a:lnTo>
                      <a:pt x="182" y="437"/>
                    </a:lnTo>
                    <a:lnTo>
                      <a:pt x="188" y="421"/>
                    </a:lnTo>
                    <a:lnTo>
                      <a:pt x="194" y="405"/>
                    </a:lnTo>
                    <a:lnTo>
                      <a:pt x="199" y="389"/>
                    </a:lnTo>
                    <a:lnTo>
                      <a:pt x="203" y="375"/>
                    </a:lnTo>
                    <a:lnTo>
                      <a:pt x="205" y="363"/>
                    </a:lnTo>
                    <a:lnTo>
                      <a:pt x="205" y="354"/>
                    </a:lnTo>
                    <a:lnTo>
                      <a:pt x="203" y="350"/>
                    </a:lnTo>
                    <a:lnTo>
                      <a:pt x="194" y="346"/>
                    </a:lnTo>
                    <a:lnTo>
                      <a:pt x="185" y="338"/>
                    </a:lnTo>
                    <a:lnTo>
                      <a:pt x="174" y="329"/>
                    </a:lnTo>
                    <a:lnTo>
                      <a:pt x="162" y="319"/>
                    </a:lnTo>
                    <a:lnTo>
                      <a:pt x="150" y="311"/>
                    </a:lnTo>
                    <a:lnTo>
                      <a:pt x="139" y="303"/>
                    </a:lnTo>
                    <a:lnTo>
                      <a:pt x="129" y="300"/>
                    </a:lnTo>
                    <a:lnTo>
                      <a:pt x="123" y="301"/>
                    </a:lnTo>
                    <a:lnTo>
                      <a:pt x="116" y="302"/>
                    </a:lnTo>
                    <a:lnTo>
                      <a:pt x="105" y="300"/>
                    </a:lnTo>
                    <a:lnTo>
                      <a:pt x="90" y="295"/>
                    </a:lnTo>
                    <a:lnTo>
                      <a:pt x="75" y="288"/>
                    </a:lnTo>
                    <a:lnTo>
                      <a:pt x="58" y="279"/>
                    </a:lnTo>
                    <a:lnTo>
                      <a:pt x="42" y="268"/>
                    </a:lnTo>
                    <a:lnTo>
                      <a:pt x="27" y="259"/>
                    </a:lnTo>
                    <a:lnTo>
                      <a:pt x="17" y="249"/>
                    </a:lnTo>
                    <a:lnTo>
                      <a:pt x="9" y="240"/>
                    </a:lnTo>
                    <a:lnTo>
                      <a:pt x="7" y="231"/>
                    </a:lnTo>
                    <a:lnTo>
                      <a:pt x="4" y="215"/>
                    </a:lnTo>
                    <a:lnTo>
                      <a:pt x="3" y="194"/>
                    </a:lnTo>
                    <a:lnTo>
                      <a:pt x="2" y="170"/>
                    </a:lnTo>
                    <a:lnTo>
                      <a:pt x="1" y="142"/>
                    </a:lnTo>
                    <a:lnTo>
                      <a:pt x="1" y="115"/>
                    </a:lnTo>
                    <a:lnTo>
                      <a:pt x="1" y="86"/>
                    </a:lnTo>
                    <a:lnTo>
                      <a:pt x="1" y="59"/>
                    </a:lnTo>
                    <a:lnTo>
                      <a:pt x="1" y="35"/>
                    </a:lnTo>
                    <a:lnTo>
                      <a:pt x="1" y="14"/>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8" name="Freeform 117"/>
              <p:cNvSpPr>
                <a:spLocks/>
              </p:cNvSpPr>
              <p:nvPr/>
            </p:nvSpPr>
            <p:spPr bwMode="auto">
              <a:xfrm>
                <a:off x="1441695" y="3088078"/>
                <a:ext cx="33841" cy="35008"/>
              </a:xfrm>
              <a:custGeom>
                <a:avLst/>
                <a:gdLst>
                  <a:gd name="T0" fmla="*/ 73 w 147"/>
                  <a:gd name="T1" fmla="*/ 0 h 147"/>
                  <a:gd name="T2" fmla="*/ 96 w 147"/>
                  <a:gd name="T3" fmla="*/ 4 h 147"/>
                  <a:gd name="T4" fmla="*/ 116 w 147"/>
                  <a:gd name="T5" fmla="*/ 15 h 147"/>
                  <a:gd name="T6" fmla="*/ 132 w 147"/>
                  <a:gd name="T7" fmla="*/ 31 h 147"/>
                  <a:gd name="T8" fmla="*/ 143 w 147"/>
                  <a:gd name="T9" fmla="*/ 51 h 147"/>
                  <a:gd name="T10" fmla="*/ 147 w 147"/>
                  <a:gd name="T11" fmla="*/ 74 h 147"/>
                  <a:gd name="T12" fmla="*/ 143 w 147"/>
                  <a:gd name="T13" fmla="*/ 97 h 147"/>
                  <a:gd name="T14" fmla="*/ 132 w 147"/>
                  <a:gd name="T15" fmla="*/ 116 h 147"/>
                  <a:gd name="T16" fmla="*/ 116 w 147"/>
                  <a:gd name="T17" fmla="*/ 132 h 147"/>
                  <a:gd name="T18" fmla="*/ 96 w 147"/>
                  <a:gd name="T19" fmla="*/ 143 h 147"/>
                  <a:gd name="T20" fmla="*/ 73 w 147"/>
                  <a:gd name="T21" fmla="*/ 147 h 147"/>
                  <a:gd name="T22" fmla="*/ 50 w 147"/>
                  <a:gd name="T23" fmla="*/ 143 h 147"/>
                  <a:gd name="T24" fmla="*/ 31 w 147"/>
                  <a:gd name="T25" fmla="*/ 132 h 147"/>
                  <a:gd name="T26" fmla="*/ 15 w 147"/>
                  <a:gd name="T27" fmla="*/ 116 h 147"/>
                  <a:gd name="T28" fmla="*/ 4 w 147"/>
                  <a:gd name="T29" fmla="*/ 97 h 147"/>
                  <a:gd name="T30" fmla="*/ 0 w 147"/>
                  <a:gd name="T31" fmla="*/ 74 h 147"/>
                  <a:gd name="T32" fmla="*/ 4 w 147"/>
                  <a:gd name="T33" fmla="*/ 51 h 147"/>
                  <a:gd name="T34" fmla="*/ 15 w 147"/>
                  <a:gd name="T35" fmla="*/ 31 h 147"/>
                  <a:gd name="T36" fmla="*/ 31 w 147"/>
                  <a:gd name="T37" fmla="*/ 15 h 147"/>
                  <a:gd name="T38" fmla="*/ 50 w 147"/>
                  <a:gd name="T39" fmla="*/ 4 h 147"/>
                  <a:gd name="T40" fmla="*/ 73 w 147"/>
                  <a:gd name="T4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147">
                    <a:moveTo>
                      <a:pt x="73" y="0"/>
                    </a:moveTo>
                    <a:lnTo>
                      <a:pt x="96" y="4"/>
                    </a:lnTo>
                    <a:lnTo>
                      <a:pt x="116" y="15"/>
                    </a:lnTo>
                    <a:lnTo>
                      <a:pt x="132" y="31"/>
                    </a:lnTo>
                    <a:lnTo>
                      <a:pt x="143" y="51"/>
                    </a:lnTo>
                    <a:lnTo>
                      <a:pt x="147" y="74"/>
                    </a:lnTo>
                    <a:lnTo>
                      <a:pt x="143" y="97"/>
                    </a:lnTo>
                    <a:lnTo>
                      <a:pt x="132" y="116"/>
                    </a:lnTo>
                    <a:lnTo>
                      <a:pt x="116" y="132"/>
                    </a:lnTo>
                    <a:lnTo>
                      <a:pt x="96" y="143"/>
                    </a:lnTo>
                    <a:lnTo>
                      <a:pt x="73" y="147"/>
                    </a:lnTo>
                    <a:lnTo>
                      <a:pt x="50" y="143"/>
                    </a:lnTo>
                    <a:lnTo>
                      <a:pt x="31" y="132"/>
                    </a:lnTo>
                    <a:lnTo>
                      <a:pt x="15" y="116"/>
                    </a:lnTo>
                    <a:lnTo>
                      <a:pt x="4" y="97"/>
                    </a:lnTo>
                    <a:lnTo>
                      <a:pt x="0" y="74"/>
                    </a:lnTo>
                    <a:lnTo>
                      <a:pt x="4" y="51"/>
                    </a:lnTo>
                    <a:lnTo>
                      <a:pt x="15" y="31"/>
                    </a:lnTo>
                    <a:lnTo>
                      <a:pt x="31" y="15"/>
                    </a:lnTo>
                    <a:lnTo>
                      <a:pt x="50" y="4"/>
                    </a:lnTo>
                    <a:lnTo>
                      <a:pt x="73"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89" name="Freeform 118"/>
              <p:cNvSpPr>
                <a:spLocks/>
              </p:cNvSpPr>
              <p:nvPr/>
            </p:nvSpPr>
            <p:spPr bwMode="auto">
              <a:xfrm>
                <a:off x="1526882" y="3077575"/>
                <a:ext cx="26840" cy="26840"/>
              </a:xfrm>
              <a:custGeom>
                <a:avLst/>
                <a:gdLst>
                  <a:gd name="T0" fmla="*/ 58 w 116"/>
                  <a:gd name="T1" fmla="*/ 0 h 116"/>
                  <a:gd name="T2" fmla="*/ 76 w 116"/>
                  <a:gd name="T3" fmla="*/ 3 h 116"/>
                  <a:gd name="T4" fmla="*/ 92 w 116"/>
                  <a:gd name="T5" fmla="*/ 11 h 116"/>
                  <a:gd name="T6" fmla="*/ 104 w 116"/>
                  <a:gd name="T7" fmla="*/ 25 h 116"/>
                  <a:gd name="T8" fmla="*/ 113 w 116"/>
                  <a:gd name="T9" fmla="*/ 40 h 116"/>
                  <a:gd name="T10" fmla="*/ 116 w 116"/>
                  <a:gd name="T11" fmla="*/ 58 h 116"/>
                  <a:gd name="T12" fmla="*/ 113 w 116"/>
                  <a:gd name="T13" fmla="*/ 77 h 116"/>
                  <a:gd name="T14" fmla="*/ 104 w 116"/>
                  <a:gd name="T15" fmla="*/ 92 h 116"/>
                  <a:gd name="T16" fmla="*/ 92 w 116"/>
                  <a:gd name="T17" fmla="*/ 104 h 116"/>
                  <a:gd name="T18" fmla="*/ 76 w 116"/>
                  <a:gd name="T19" fmla="*/ 113 h 116"/>
                  <a:gd name="T20" fmla="*/ 58 w 116"/>
                  <a:gd name="T21" fmla="*/ 116 h 116"/>
                  <a:gd name="T22" fmla="*/ 40 w 116"/>
                  <a:gd name="T23" fmla="*/ 113 h 116"/>
                  <a:gd name="T24" fmla="*/ 24 w 116"/>
                  <a:gd name="T25" fmla="*/ 104 h 116"/>
                  <a:gd name="T26" fmla="*/ 11 w 116"/>
                  <a:gd name="T27" fmla="*/ 92 h 116"/>
                  <a:gd name="T28" fmla="*/ 4 w 116"/>
                  <a:gd name="T29" fmla="*/ 77 h 116"/>
                  <a:gd name="T30" fmla="*/ 0 w 116"/>
                  <a:gd name="T31" fmla="*/ 58 h 116"/>
                  <a:gd name="T32" fmla="*/ 4 w 116"/>
                  <a:gd name="T33" fmla="*/ 40 h 116"/>
                  <a:gd name="T34" fmla="*/ 11 w 116"/>
                  <a:gd name="T35" fmla="*/ 25 h 116"/>
                  <a:gd name="T36" fmla="*/ 24 w 116"/>
                  <a:gd name="T37" fmla="*/ 11 h 116"/>
                  <a:gd name="T38" fmla="*/ 40 w 116"/>
                  <a:gd name="T39" fmla="*/ 3 h 116"/>
                  <a:gd name="T40" fmla="*/ 58 w 116"/>
                  <a:gd name="T4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6">
                    <a:moveTo>
                      <a:pt x="58" y="0"/>
                    </a:moveTo>
                    <a:lnTo>
                      <a:pt x="76" y="3"/>
                    </a:lnTo>
                    <a:lnTo>
                      <a:pt x="92" y="11"/>
                    </a:lnTo>
                    <a:lnTo>
                      <a:pt x="104" y="25"/>
                    </a:lnTo>
                    <a:lnTo>
                      <a:pt x="113" y="40"/>
                    </a:lnTo>
                    <a:lnTo>
                      <a:pt x="116" y="58"/>
                    </a:lnTo>
                    <a:lnTo>
                      <a:pt x="113" y="77"/>
                    </a:lnTo>
                    <a:lnTo>
                      <a:pt x="104" y="92"/>
                    </a:lnTo>
                    <a:lnTo>
                      <a:pt x="92" y="104"/>
                    </a:lnTo>
                    <a:lnTo>
                      <a:pt x="76" y="113"/>
                    </a:lnTo>
                    <a:lnTo>
                      <a:pt x="58" y="116"/>
                    </a:lnTo>
                    <a:lnTo>
                      <a:pt x="40" y="113"/>
                    </a:lnTo>
                    <a:lnTo>
                      <a:pt x="24" y="104"/>
                    </a:lnTo>
                    <a:lnTo>
                      <a:pt x="11" y="92"/>
                    </a:lnTo>
                    <a:lnTo>
                      <a:pt x="4" y="77"/>
                    </a:lnTo>
                    <a:lnTo>
                      <a:pt x="0" y="58"/>
                    </a:lnTo>
                    <a:lnTo>
                      <a:pt x="4" y="40"/>
                    </a:lnTo>
                    <a:lnTo>
                      <a:pt x="11" y="25"/>
                    </a:lnTo>
                    <a:lnTo>
                      <a:pt x="24" y="11"/>
                    </a:lnTo>
                    <a:lnTo>
                      <a:pt x="40" y="3"/>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0" name="Freeform 119"/>
              <p:cNvSpPr>
                <a:spLocks/>
              </p:cNvSpPr>
              <p:nvPr/>
            </p:nvSpPr>
            <p:spPr bwMode="auto">
              <a:xfrm>
                <a:off x="1417189" y="3008725"/>
                <a:ext cx="26840" cy="26840"/>
              </a:xfrm>
              <a:custGeom>
                <a:avLst/>
                <a:gdLst>
                  <a:gd name="T0" fmla="*/ 58 w 116"/>
                  <a:gd name="T1" fmla="*/ 0 h 116"/>
                  <a:gd name="T2" fmla="*/ 76 w 116"/>
                  <a:gd name="T3" fmla="*/ 3 h 116"/>
                  <a:gd name="T4" fmla="*/ 92 w 116"/>
                  <a:gd name="T5" fmla="*/ 11 h 116"/>
                  <a:gd name="T6" fmla="*/ 105 w 116"/>
                  <a:gd name="T7" fmla="*/ 24 h 116"/>
                  <a:gd name="T8" fmla="*/ 113 w 116"/>
                  <a:gd name="T9" fmla="*/ 40 h 116"/>
                  <a:gd name="T10" fmla="*/ 116 w 116"/>
                  <a:gd name="T11" fmla="*/ 58 h 116"/>
                  <a:gd name="T12" fmla="*/ 113 w 116"/>
                  <a:gd name="T13" fmla="*/ 76 h 116"/>
                  <a:gd name="T14" fmla="*/ 105 w 116"/>
                  <a:gd name="T15" fmla="*/ 92 h 116"/>
                  <a:gd name="T16" fmla="*/ 92 w 116"/>
                  <a:gd name="T17" fmla="*/ 104 h 116"/>
                  <a:gd name="T18" fmla="*/ 76 w 116"/>
                  <a:gd name="T19" fmla="*/ 113 h 116"/>
                  <a:gd name="T20" fmla="*/ 58 w 116"/>
                  <a:gd name="T21" fmla="*/ 116 h 116"/>
                  <a:gd name="T22" fmla="*/ 40 w 116"/>
                  <a:gd name="T23" fmla="*/ 113 h 116"/>
                  <a:gd name="T24" fmla="*/ 24 w 116"/>
                  <a:gd name="T25" fmla="*/ 104 h 116"/>
                  <a:gd name="T26" fmla="*/ 12 w 116"/>
                  <a:gd name="T27" fmla="*/ 92 h 116"/>
                  <a:gd name="T28" fmla="*/ 4 w 116"/>
                  <a:gd name="T29" fmla="*/ 76 h 116"/>
                  <a:gd name="T30" fmla="*/ 0 w 116"/>
                  <a:gd name="T31" fmla="*/ 58 h 116"/>
                  <a:gd name="T32" fmla="*/ 4 w 116"/>
                  <a:gd name="T33" fmla="*/ 40 h 116"/>
                  <a:gd name="T34" fmla="*/ 12 w 116"/>
                  <a:gd name="T35" fmla="*/ 24 h 116"/>
                  <a:gd name="T36" fmla="*/ 24 w 116"/>
                  <a:gd name="T37" fmla="*/ 11 h 116"/>
                  <a:gd name="T38" fmla="*/ 40 w 116"/>
                  <a:gd name="T39" fmla="*/ 3 h 116"/>
                  <a:gd name="T40" fmla="*/ 58 w 116"/>
                  <a:gd name="T4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6">
                    <a:moveTo>
                      <a:pt x="58" y="0"/>
                    </a:moveTo>
                    <a:lnTo>
                      <a:pt x="76" y="3"/>
                    </a:lnTo>
                    <a:lnTo>
                      <a:pt x="92" y="11"/>
                    </a:lnTo>
                    <a:lnTo>
                      <a:pt x="105" y="24"/>
                    </a:lnTo>
                    <a:lnTo>
                      <a:pt x="113" y="40"/>
                    </a:lnTo>
                    <a:lnTo>
                      <a:pt x="116" y="58"/>
                    </a:lnTo>
                    <a:lnTo>
                      <a:pt x="113" y="76"/>
                    </a:lnTo>
                    <a:lnTo>
                      <a:pt x="105" y="92"/>
                    </a:lnTo>
                    <a:lnTo>
                      <a:pt x="92" y="104"/>
                    </a:lnTo>
                    <a:lnTo>
                      <a:pt x="76" y="113"/>
                    </a:lnTo>
                    <a:lnTo>
                      <a:pt x="58" y="116"/>
                    </a:lnTo>
                    <a:lnTo>
                      <a:pt x="40" y="113"/>
                    </a:lnTo>
                    <a:lnTo>
                      <a:pt x="24" y="104"/>
                    </a:lnTo>
                    <a:lnTo>
                      <a:pt x="12" y="92"/>
                    </a:lnTo>
                    <a:lnTo>
                      <a:pt x="4" y="76"/>
                    </a:lnTo>
                    <a:lnTo>
                      <a:pt x="0" y="58"/>
                    </a:lnTo>
                    <a:lnTo>
                      <a:pt x="4" y="40"/>
                    </a:lnTo>
                    <a:lnTo>
                      <a:pt x="12" y="24"/>
                    </a:lnTo>
                    <a:lnTo>
                      <a:pt x="24" y="11"/>
                    </a:lnTo>
                    <a:lnTo>
                      <a:pt x="40" y="3"/>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1" name="Freeform 120"/>
              <p:cNvSpPr>
                <a:spLocks/>
              </p:cNvSpPr>
              <p:nvPr/>
            </p:nvSpPr>
            <p:spPr bwMode="auto">
              <a:xfrm>
                <a:off x="1528049" y="2868692"/>
                <a:ext cx="28007" cy="26840"/>
              </a:xfrm>
              <a:custGeom>
                <a:avLst/>
                <a:gdLst>
                  <a:gd name="T0" fmla="*/ 58 w 116"/>
                  <a:gd name="T1" fmla="*/ 0 h 116"/>
                  <a:gd name="T2" fmla="*/ 76 w 116"/>
                  <a:gd name="T3" fmla="*/ 3 h 116"/>
                  <a:gd name="T4" fmla="*/ 91 w 116"/>
                  <a:gd name="T5" fmla="*/ 11 h 116"/>
                  <a:gd name="T6" fmla="*/ 105 w 116"/>
                  <a:gd name="T7" fmla="*/ 24 h 116"/>
                  <a:gd name="T8" fmla="*/ 113 w 116"/>
                  <a:gd name="T9" fmla="*/ 40 h 116"/>
                  <a:gd name="T10" fmla="*/ 116 w 116"/>
                  <a:gd name="T11" fmla="*/ 58 h 116"/>
                  <a:gd name="T12" fmla="*/ 113 w 116"/>
                  <a:gd name="T13" fmla="*/ 76 h 116"/>
                  <a:gd name="T14" fmla="*/ 105 w 116"/>
                  <a:gd name="T15" fmla="*/ 92 h 116"/>
                  <a:gd name="T16" fmla="*/ 91 w 116"/>
                  <a:gd name="T17" fmla="*/ 104 h 116"/>
                  <a:gd name="T18" fmla="*/ 76 w 116"/>
                  <a:gd name="T19" fmla="*/ 113 h 116"/>
                  <a:gd name="T20" fmla="*/ 58 w 116"/>
                  <a:gd name="T21" fmla="*/ 116 h 116"/>
                  <a:gd name="T22" fmla="*/ 39 w 116"/>
                  <a:gd name="T23" fmla="*/ 113 h 116"/>
                  <a:gd name="T24" fmla="*/ 24 w 116"/>
                  <a:gd name="T25" fmla="*/ 104 h 116"/>
                  <a:gd name="T26" fmla="*/ 12 w 116"/>
                  <a:gd name="T27" fmla="*/ 92 h 116"/>
                  <a:gd name="T28" fmla="*/ 3 w 116"/>
                  <a:gd name="T29" fmla="*/ 76 h 116"/>
                  <a:gd name="T30" fmla="*/ 0 w 116"/>
                  <a:gd name="T31" fmla="*/ 58 h 116"/>
                  <a:gd name="T32" fmla="*/ 3 w 116"/>
                  <a:gd name="T33" fmla="*/ 40 h 116"/>
                  <a:gd name="T34" fmla="*/ 12 w 116"/>
                  <a:gd name="T35" fmla="*/ 24 h 116"/>
                  <a:gd name="T36" fmla="*/ 24 w 116"/>
                  <a:gd name="T37" fmla="*/ 11 h 116"/>
                  <a:gd name="T38" fmla="*/ 39 w 116"/>
                  <a:gd name="T39" fmla="*/ 3 h 116"/>
                  <a:gd name="T40" fmla="*/ 58 w 116"/>
                  <a:gd name="T4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16">
                    <a:moveTo>
                      <a:pt x="58" y="0"/>
                    </a:moveTo>
                    <a:lnTo>
                      <a:pt x="76" y="3"/>
                    </a:lnTo>
                    <a:lnTo>
                      <a:pt x="91" y="11"/>
                    </a:lnTo>
                    <a:lnTo>
                      <a:pt x="105" y="24"/>
                    </a:lnTo>
                    <a:lnTo>
                      <a:pt x="113" y="40"/>
                    </a:lnTo>
                    <a:lnTo>
                      <a:pt x="116" y="58"/>
                    </a:lnTo>
                    <a:lnTo>
                      <a:pt x="113" y="76"/>
                    </a:lnTo>
                    <a:lnTo>
                      <a:pt x="105" y="92"/>
                    </a:lnTo>
                    <a:lnTo>
                      <a:pt x="91" y="104"/>
                    </a:lnTo>
                    <a:lnTo>
                      <a:pt x="76" y="113"/>
                    </a:lnTo>
                    <a:lnTo>
                      <a:pt x="58" y="116"/>
                    </a:lnTo>
                    <a:lnTo>
                      <a:pt x="39" y="113"/>
                    </a:lnTo>
                    <a:lnTo>
                      <a:pt x="24" y="104"/>
                    </a:lnTo>
                    <a:lnTo>
                      <a:pt x="12" y="92"/>
                    </a:lnTo>
                    <a:lnTo>
                      <a:pt x="3" y="76"/>
                    </a:lnTo>
                    <a:lnTo>
                      <a:pt x="0" y="58"/>
                    </a:lnTo>
                    <a:lnTo>
                      <a:pt x="3" y="40"/>
                    </a:lnTo>
                    <a:lnTo>
                      <a:pt x="12" y="24"/>
                    </a:lnTo>
                    <a:lnTo>
                      <a:pt x="24" y="11"/>
                    </a:lnTo>
                    <a:lnTo>
                      <a:pt x="39" y="3"/>
                    </a:lnTo>
                    <a:lnTo>
                      <a:pt x="5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92" name="Group 21"/>
            <p:cNvGrpSpPr>
              <a:grpSpLocks noChangeAspect="1"/>
            </p:cNvGrpSpPr>
            <p:nvPr/>
          </p:nvGrpSpPr>
          <p:grpSpPr bwMode="auto">
            <a:xfrm>
              <a:off x="7373660" y="4520546"/>
              <a:ext cx="507201" cy="628559"/>
              <a:chOff x="2096" y="3056"/>
              <a:chExt cx="567" cy="527"/>
            </a:xfrm>
          </p:grpSpPr>
          <p:sp useBgFill="1">
            <p:nvSpPr>
              <p:cNvPr id="93" name="Freeform 23"/>
              <p:cNvSpPr>
                <a:spLocks/>
              </p:cNvSpPr>
              <p:nvPr/>
            </p:nvSpPr>
            <p:spPr bwMode="auto">
              <a:xfrm>
                <a:off x="2096" y="3056"/>
                <a:ext cx="567" cy="527"/>
              </a:xfrm>
              <a:custGeom>
                <a:avLst/>
                <a:gdLst>
                  <a:gd name="T0" fmla="*/ 2580 w 2834"/>
                  <a:gd name="T1" fmla="*/ 0 h 2637"/>
                  <a:gd name="T2" fmla="*/ 2660 w 2834"/>
                  <a:gd name="T3" fmla="*/ 12 h 2637"/>
                  <a:gd name="T4" fmla="*/ 2730 w 2834"/>
                  <a:gd name="T5" fmla="*/ 46 h 2637"/>
                  <a:gd name="T6" fmla="*/ 2785 w 2834"/>
                  <a:gd name="T7" fmla="*/ 98 h 2637"/>
                  <a:gd name="T8" fmla="*/ 2822 w 2834"/>
                  <a:gd name="T9" fmla="*/ 162 h 2637"/>
                  <a:gd name="T10" fmla="*/ 2834 w 2834"/>
                  <a:gd name="T11" fmla="*/ 237 h 2637"/>
                  <a:gd name="T12" fmla="*/ 2831 w 2834"/>
                  <a:gd name="T13" fmla="*/ 1910 h 2637"/>
                  <a:gd name="T14" fmla="*/ 2806 w 2834"/>
                  <a:gd name="T15" fmla="*/ 1982 h 2637"/>
                  <a:gd name="T16" fmla="*/ 2760 w 2834"/>
                  <a:gd name="T17" fmla="*/ 2040 h 2637"/>
                  <a:gd name="T18" fmla="*/ 2696 w 2834"/>
                  <a:gd name="T19" fmla="*/ 2083 h 2637"/>
                  <a:gd name="T20" fmla="*/ 2621 w 2834"/>
                  <a:gd name="T21" fmla="*/ 2106 h 2637"/>
                  <a:gd name="T22" fmla="*/ 1812 w 2834"/>
                  <a:gd name="T23" fmla="*/ 2110 h 2637"/>
                  <a:gd name="T24" fmla="*/ 1864 w 2834"/>
                  <a:gd name="T25" fmla="*/ 2246 h 2637"/>
                  <a:gd name="T26" fmla="*/ 1934 w 2834"/>
                  <a:gd name="T27" fmla="*/ 2260 h 2637"/>
                  <a:gd name="T28" fmla="*/ 1995 w 2834"/>
                  <a:gd name="T29" fmla="*/ 2298 h 2637"/>
                  <a:gd name="T30" fmla="*/ 2038 w 2834"/>
                  <a:gd name="T31" fmla="*/ 2355 h 2637"/>
                  <a:gd name="T32" fmla="*/ 2063 w 2834"/>
                  <a:gd name="T33" fmla="*/ 2427 h 2637"/>
                  <a:gd name="T34" fmla="*/ 2066 w 2834"/>
                  <a:gd name="T35" fmla="*/ 2637 h 2637"/>
                  <a:gd name="T36" fmla="*/ 767 w 2834"/>
                  <a:gd name="T37" fmla="*/ 2467 h 2637"/>
                  <a:gd name="T38" fmla="*/ 781 w 2834"/>
                  <a:gd name="T39" fmla="*/ 2390 h 2637"/>
                  <a:gd name="T40" fmla="*/ 816 w 2834"/>
                  <a:gd name="T41" fmla="*/ 2325 h 2637"/>
                  <a:gd name="T42" fmla="*/ 868 w 2834"/>
                  <a:gd name="T43" fmla="*/ 2277 h 2637"/>
                  <a:gd name="T44" fmla="*/ 933 w 2834"/>
                  <a:gd name="T45" fmla="*/ 2250 h 2637"/>
                  <a:gd name="T46" fmla="*/ 1025 w 2834"/>
                  <a:gd name="T47" fmla="*/ 2246 h 2637"/>
                  <a:gd name="T48" fmla="*/ 255 w 2834"/>
                  <a:gd name="T49" fmla="*/ 2110 h 2637"/>
                  <a:gd name="T50" fmla="*/ 174 w 2834"/>
                  <a:gd name="T51" fmla="*/ 2098 h 2637"/>
                  <a:gd name="T52" fmla="*/ 105 w 2834"/>
                  <a:gd name="T53" fmla="*/ 2064 h 2637"/>
                  <a:gd name="T54" fmla="*/ 49 w 2834"/>
                  <a:gd name="T55" fmla="*/ 2012 h 2637"/>
                  <a:gd name="T56" fmla="*/ 13 w 2834"/>
                  <a:gd name="T57" fmla="*/ 1947 h 2637"/>
                  <a:gd name="T58" fmla="*/ 0 w 2834"/>
                  <a:gd name="T59" fmla="*/ 1873 h 2637"/>
                  <a:gd name="T60" fmla="*/ 3 w 2834"/>
                  <a:gd name="T61" fmla="*/ 199 h 2637"/>
                  <a:gd name="T62" fmla="*/ 29 w 2834"/>
                  <a:gd name="T63" fmla="*/ 128 h 2637"/>
                  <a:gd name="T64" fmla="*/ 75 w 2834"/>
                  <a:gd name="T65" fmla="*/ 70 h 2637"/>
                  <a:gd name="T66" fmla="*/ 137 w 2834"/>
                  <a:gd name="T67" fmla="*/ 27 h 2637"/>
                  <a:gd name="T68" fmla="*/ 214 w 2834"/>
                  <a:gd name="T69" fmla="*/ 4 h 2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4" h="2637">
                    <a:moveTo>
                      <a:pt x="255" y="0"/>
                    </a:moveTo>
                    <a:lnTo>
                      <a:pt x="2580" y="0"/>
                    </a:lnTo>
                    <a:lnTo>
                      <a:pt x="2621" y="4"/>
                    </a:lnTo>
                    <a:lnTo>
                      <a:pt x="2660" y="12"/>
                    </a:lnTo>
                    <a:lnTo>
                      <a:pt x="2696" y="27"/>
                    </a:lnTo>
                    <a:lnTo>
                      <a:pt x="2730" y="46"/>
                    </a:lnTo>
                    <a:lnTo>
                      <a:pt x="2760" y="70"/>
                    </a:lnTo>
                    <a:lnTo>
                      <a:pt x="2785" y="98"/>
                    </a:lnTo>
                    <a:lnTo>
                      <a:pt x="2806" y="128"/>
                    </a:lnTo>
                    <a:lnTo>
                      <a:pt x="2822" y="162"/>
                    </a:lnTo>
                    <a:lnTo>
                      <a:pt x="2831" y="199"/>
                    </a:lnTo>
                    <a:lnTo>
                      <a:pt x="2834" y="237"/>
                    </a:lnTo>
                    <a:lnTo>
                      <a:pt x="2834" y="1873"/>
                    </a:lnTo>
                    <a:lnTo>
                      <a:pt x="2831" y="1910"/>
                    </a:lnTo>
                    <a:lnTo>
                      <a:pt x="2822" y="1947"/>
                    </a:lnTo>
                    <a:lnTo>
                      <a:pt x="2806" y="1982"/>
                    </a:lnTo>
                    <a:lnTo>
                      <a:pt x="2785" y="2012"/>
                    </a:lnTo>
                    <a:lnTo>
                      <a:pt x="2760" y="2040"/>
                    </a:lnTo>
                    <a:lnTo>
                      <a:pt x="2730" y="2064"/>
                    </a:lnTo>
                    <a:lnTo>
                      <a:pt x="2696" y="2083"/>
                    </a:lnTo>
                    <a:lnTo>
                      <a:pt x="2660" y="2098"/>
                    </a:lnTo>
                    <a:lnTo>
                      <a:pt x="2621" y="2106"/>
                    </a:lnTo>
                    <a:lnTo>
                      <a:pt x="2580" y="2110"/>
                    </a:lnTo>
                    <a:lnTo>
                      <a:pt x="1812" y="2110"/>
                    </a:lnTo>
                    <a:lnTo>
                      <a:pt x="1812" y="2246"/>
                    </a:lnTo>
                    <a:lnTo>
                      <a:pt x="1864" y="2246"/>
                    </a:lnTo>
                    <a:lnTo>
                      <a:pt x="1900" y="2250"/>
                    </a:lnTo>
                    <a:lnTo>
                      <a:pt x="1934" y="2260"/>
                    </a:lnTo>
                    <a:lnTo>
                      <a:pt x="1966" y="2277"/>
                    </a:lnTo>
                    <a:lnTo>
                      <a:pt x="1995" y="2298"/>
                    </a:lnTo>
                    <a:lnTo>
                      <a:pt x="2019" y="2325"/>
                    </a:lnTo>
                    <a:lnTo>
                      <a:pt x="2038" y="2355"/>
                    </a:lnTo>
                    <a:lnTo>
                      <a:pt x="2054" y="2390"/>
                    </a:lnTo>
                    <a:lnTo>
                      <a:pt x="2063" y="2427"/>
                    </a:lnTo>
                    <a:lnTo>
                      <a:pt x="2066" y="2467"/>
                    </a:lnTo>
                    <a:lnTo>
                      <a:pt x="2066" y="2637"/>
                    </a:lnTo>
                    <a:lnTo>
                      <a:pt x="767" y="2637"/>
                    </a:lnTo>
                    <a:lnTo>
                      <a:pt x="767" y="2467"/>
                    </a:lnTo>
                    <a:lnTo>
                      <a:pt x="771" y="2427"/>
                    </a:lnTo>
                    <a:lnTo>
                      <a:pt x="781" y="2390"/>
                    </a:lnTo>
                    <a:lnTo>
                      <a:pt x="795" y="2355"/>
                    </a:lnTo>
                    <a:lnTo>
                      <a:pt x="816" y="2325"/>
                    </a:lnTo>
                    <a:lnTo>
                      <a:pt x="840" y="2298"/>
                    </a:lnTo>
                    <a:lnTo>
                      <a:pt x="868" y="2277"/>
                    </a:lnTo>
                    <a:lnTo>
                      <a:pt x="899" y="2260"/>
                    </a:lnTo>
                    <a:lnTo>
                      <a:pt x="933" y="2250"/>
                    </a:lnTo>
                    <a:lnTo>
                      <a:pt x="969" y="2246"/>
                    </a:lnTo>
                    <a:lnTo>
                      <a:pt x="1025" y="2246"/>
                    </a:lnTo>
                    <a:lnTo>
                      <a:pt x="1025" y="2110"/>
                    </a:lnTo>
                    <a:lnTo>
                      <a:pt x="255" y="2110"/>
                    </a:lnTo>
                    <a:lnTo>
                      <a:pt x="214" y="2106"/>
                    </a:lnTo>
                    <a:lnTo>
                      <a:pt x="174" y="2098"/>
                    </a:lnTo>
                    <a:lnTo>
                      <a:pt x="137" y="2083"/>
                    </a:lnTo>
                    <a:lnTo>
                      <a:pt x="105" y="2064"/>
                    </a:lnTo>
                    <a:lnTo>
                      <a:pt x="75" y="2040"/>
                    </a:lnTo>
                    <a:lnTo>
                      <a:pt x="49" y="2012"/>
                    </a:lnTo>
                    <a:lnTo>
                      <a:pt x="29" y="1982"/>
                    </a:lnTo>
                    <a:lnTo>
                      <a:pt x="13" y="1947"/>
                    </a:lnTo>
                    <a:lnTo>
                      <a:pt x="3" y="1910"/>
                    </a:lnTo>
                    <a:lnTo>
                      <a:pt x="0" y="1873"/>
                    </a:lnTo>
                    <a:lnTo>
                      <a:pt x="0" y="237"/>
                    </a:lnTo>
                    <a:lnTo>
                      <a:pt x="3" y="199"/>
                    </a:lnTo>
                    <a:lnTo>
                      <a:pt x="13" y="162"/>
                    </a:lnTo>
                    <a:lnTo>
                      <a:pt x="29" y="128"/>
                    </a:lnTo>
                    <a:lnTo>
                      <a:pt x="49" y="98"/>
                    </a:lnTo>
                    <a:lnTo>
                      <a:pt x="75" y="70"/>
                    </a:lnTo>
                    <a:lnTo>
                      <a:pt x="105" y="46"/>
                    </a:lnTo>
                    <a:lnTo>
                      <a:pt x="137" y="27"/>
                    </a:lnTo>
                    <a:lnTo>
                      <a:pt x="174" y="12"/>
                    </a:lnTo>
                    <a:lnTo>
                      <a:pt x="214" y="4"/>
                    </a:lnTo>
                    <a:lnTo>
                      <a:pt x="255"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4" name="Freeform 24"/>
              <p:cNvSpPr>
                <a:spLocks noEditPoints="1"/>
              </p:cNvSpPr>
              <p:nvPr/>
            </p:nvSpPr>
            <p:spPr bwMode="auto">
              <a:xfrm>
                <a:off x="2120" y="3080"/>
                <a:ext cx="519" cy="479"/>
              </a:xfrm>
              <a:custGeom>
                <a:avLst/>
                <a:gdLst>
                  <a:gd name="T0" fmla="*/ 1026 w 2595"/>
                  <a:gd name="T1" fmla="*/ 1990 h 2397"/>
                  <a:gd name="T2" fmla="*/ 1573 w 2595"/>
                  <a:gd name="T3" fmla="*/ 1990 h 2397"/>
                  <a:gd name="T4" fmla="*/ 1573 w 2595"/>
                  <a:gd name="T5" fmla="*/ 2246 h 2397"/>
                  <a:gd name="T6" fmla="*/ 1745 w 2595"/>
                  <a:gd name="T7" fmla="*/ 2246 h 2397"/>
                  <a:gd name="T8" fmla="*/ 1767 w 2595"/>
                  <a:gd name="T9" fmla="*/ 2250 h 2397"/>
                  <a:gd name="T10" fmla="*/ 1787 w 2595"/>
                  <a:gd name="T11" fmla="*/ 2259 h 2397"/>
                  <a:gd name="T12" fmla="*/ 1803 w 2595"/>
                  <a:gd name="T13" fmla="*/ 2275 h 2397"/>
                  <a:gd name="T14" fmla="*/ 1816 w 2595"/>
                  <a:gd name="T15" fmla="*/ 2296 h 2397"/>
                  <a:gd name="T16" fmla="*/ 1825 w 2595"/>
                  <a:gd name="T17" fmla="*/ 2320 h 2397"/>
                  <a:gd name="T18" fmla="*/ 1827 w 2595"/>
                  <a:gd name="T19" fmla="*/ 2347 h 2397"/>
                  <a:gd name="T20" fmla="*/ 1827 w 2595"/>
                  <a:gd name="T21" fmla="*/ 2397 h 2397"/>
                  <a:gd name="T22" fmla="*/ 768 w 2595"/>
                  <a:gd name="T23" fmla="*/ 2397 h 2397"/>
                  <a:gd name="T24" fmla="*/ 768 w 2595"/>
                  <a:gd name="T25" fmla="*/ 2347 h 2397"/>
                  <a:gd name="T26" fmla="*/ 772 w 2595"/>
                  <a:gd name="T27" fmla="*/ 2320 h 2397"/>
                  <a:gd name="T28" fmla="*/ 780 w 2595"/>
                  <a:gd name="T29" fmla="*/ 2296 h 2397"/>
                  <a:gd name="T30" fmla="*/ 792 w 2595"/>
                  <a:gd name="T31" fmla="*/ 2275 h 2397"/>
                  <a:gd name="T32" fmla="*/ 809 w 2595"/>
                  <a:gd name="T33" fmla="*/ 2259 h 2397"/>
                  <a:gd name="T34" fmla="*/ 828 w 2595"/>
                  <a:gd name="T35" fmla="*/ 2250 h 2397"/>
                  <a:gd name="T36" fmla="*/ 850 w 2595"/>
                  <a:gd name="T37" fmla="*/ 2246 h 2397"/>
                  <a:gd name="T38" fmla="*/ 1026 w 2595"/>
                  <a:gd name="T39" fmla="*/ 2246 h 2397"/>
                  <a:gd name="T40" fmla="*/ 1026 w 2595"/>
                  <a:gd name="T41" fmla="*/ 1990 h 2397"/>
                  <a:gd name="T42" fmla="*/ 160 w 2595"/>
                  <a:gd name="T43" fmla="*/ 159 h 2397"/>
                  <a:gd name="T44" fmla="*/ 160 w 2595"/>
                  <a:gd name="T45" fmla="*/ 1711 h 2397"/>
                  <a:gd name="T46" fmla="*/ 2435 w 2595"/>
                  <a:gd name="T47" fmla="*/ 1711 h 2397"/>
                  <a:gd name="T48" fmla="*/ 2435 w 2595"/>
                  <a:gd name="T49" fmla="*/ 159 h 2397"/>
                  <a:gd name="T50" fmla="*/ 160 w 2595"/>
                  <a:gd name="T51" fmla="*/ 159 h 2397"/>
                  <a:gd name="T52" fmla="*/ 136 w 2595"/>
                  <a:gd name="T53" fmla="*/ 0 h 2397"/>
                  <a:gd name="T54" fmla="*/ 2461 w 2595"/>
                  <a:gd name="T55" fmla="*/ 0 h 2397"/>
                  <a:gd name="T56" fmla="*/ 2491 w 2595"/>
                  <a:gd name="T57" fmla="*/ 3 h 2397"/>
                  <a:gd name="T58" fmla="*/ 2520 w 2595"/>
                  <a:gd name="T59" fmla="*/ 12 h 2397"/>
                  <a:gd name="T60" fmla="*/ 2544 w 2595"/>
                  <a:gd name="T61" fmla="*/ 26 h 2397"/>
                  <a:gd name="T62" fmla="*/ 2566 w 2595"/>
                  <a:gd name="T63" fmla="*/ 44 h 2397"/>
                  <a:gd name="T64" fmla="*/ 2582 w 2595"/>
                  <a:gd name="T65" fmla="*/ 66 h 2397"/>
                  <a:gd name="T66" fmla="*/ 2591 w 2595"/>
                  <a:gd name="T67" fmla="*/ 90 h 2397"/>
                  <a:gd name="T68" fmla="*/ 2595 w 2595"/>
                  <a:gd name="T69" fmla="*/ 117 h 2397"/>
                  <a:gd name="T70" fmla="*/ 2595 w 2595"/>
                  <a:gd name="T71" fmla="*/ 1753 h 2397"/>
                  <a:gd name="T72" fmla="*/ 2591 w 2595"/>
                  <a:gd name="T73" fmla="*/ 1779 h 2397"/>
                  <a:gd name="T74" fmla="*/ 2582 w 2595"/>
                  <a:gd name="T75" fmla="*/ 1804 h 2397"/>
                  <a:gd name="T76" fmla="*/ 2566 w 2595"/>
                  <a:gd name="T77" fmla="*/ 1825 h 2397"/>
                  <a:gd name="T78" fmla="*/ 2544 w 2595"/>
                  <a:gd name="T79" fmla="*/ 1844 h 2397"/>
                  <a:gd name="T80" fmla="*/ 2520 w 2595"/>
                  <a:gd name="T81" fmla="*/ 1858 h 2397"/>
                  <a:gd name="T82" fmla="*/ 2491 w 2595"/>
                  <a:gd name="T83" fmla="*/ 1867 h 2397"/>
                  <a:gd name="T84" fmla="*/ 2461 w 2595"/>
                  <a:gd name="T85" fmla="*/ 1870 h 2397"/>
                  <a:gd name="T86" fmla="*/ 136 w 2595"/>
                  <a:gd name="T87" fmla="*/ 1870 h 2397"/>
                  <a:gd name="T88" fmla="*/ 104 w 2595"/>
                  <a:gd name="T89" fmla="*/ 1867 h 2397"/>
                  <a:gd name="T90" fmla="*/ 76 w 2595"/>
                  <a:gd name="T91" fmla="*/ 1858 h 2397"/>
                  <a:gd name="T92" fmla="*/ 51 w 2595"/>
                  <a:gd name="T93" fmla="*/ 1844 h 2397"/>
                  <a:gd name="T94" fmla="*/ 30 w 2595"/>
                  <a:gd name="T95" fmla="*/ 1825 h 2397"/>
                  <a:gd name="T96" fmla="*/ 15 w 2595"/>
                  <a:gd name="T97" fmla="*/ 1804 h 2397"/>
                  <a:gd name="T98" fmla="*/ 4 w 2595"/>
                  <a:gd name="T99" fmla="*/ 1779 h 2397"/>
                  <a:gd name="T100" fmla="*/ 0 w 2595"/>
                  <a:gd name="T101" fmla="*/ 1753 h 2397"/>
                  <a:gd name="T102" fmla="*/ 0 w 2595"/>
                  <a:gd name="T103" fmla="*/ 117 h 2397"/>
                  <a:gd name="T104" fmla="*/ 4 w 2595"/>
                  <a:gd name="T105" fmla="*/ 90 h 2397"/>
                  <a:gd name="T106" fmla="*/ 15 w 2595"/>
                  <a:gd name="T107" fmla="*/ 66 h 2397"/>
                  <a:gd name="T108" fmla="*/ 30 w 2595"/>
                  <a:gd name="T109" fmla="*/ 44 h 2397"/>
                  <a:gd name="T110" fmla="*/ 51 w 2595"/>
                  <a:gd name="T111" fmla="*/ 26 h 2397"/>
                  <a:gd name="T112" fmla="*/ 76 w 2595"/>
                  <a:gd name="T113" fmla="*/ 12 h 2397"/>
                  <a:gd name="T114" fmla="*/ 104 w 2595"/>
                  <a:gd name="T115" fmla="*/ 3 h 2397"/>
                  <a:gd name="T116" fmla="*/ 136 w 2595"/>
                  <a:gd name="T117" fmla="*/ 0 h 2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5" h="2397">
                    <a:moveTo>
                      <a:pt x="1026" y="1990"/>
                    </a:moveTo>
                    <a:lnTo>
                      <a:pt x="1573" y="1990"/>
                    </a:lnTo>
                    <a:lnTo>
                      <a:pt x="1573" y="2246"/>
                    </a:lnTo>
                    <a:lnTo>
                      <a:pt x="1745" y="2246"/>
                    </a:lnTo>
                    <a:lnTo>
                      <a:pt x="1767" y="2250"/>
                    </a:lnTo>
                    <a:lnTo>
                      <a:pt x="1787" y="2259"/>
                    </a:lnTo>
                    <a:lnTo>
                      <a:pt x="1803" y="2275"/>
                    </a:lnTo>
                    <a:lnTo>
                      <a:pt x="1816" y="2296"/>
                    </a:lnTo>
                    <a:lnTo>
                      <a:pt x="1825" y="2320"/>
                    </a:lnTo>
                    <a:lnTo>
                      <a:pt x="1827" y="2347"/>
                    </a:lnTo>
                    <a:lnTo>
                      <a:pt x="1827" y="2397"/>
                    </a:lnTo>
                    <a:lnTo>
                      <a:pt x="768" y="2397"/>
                    </a:lnTo>
                    <a:lnTo>
                      <a:pt x="768" y="2347"/>
                    </a:lnTo>
                    <a:lnTo>
                      <a:pt x="772" y="2320"/>
                    </a:lnTo>
                    <a:lnTo>
                      <a:pt x="780" y="2296"/>
                    </a:lnTo>
                    <a:lnTo>
                      <a:pt x="792" y="2275"/>
                    </a:lnTo>
                    <a:lnTo>
                      <a:pt x="809" y="2259"/>
                    </a:lnTo>
                    <a:lnTo>
                      <a:pt x="828" y="2250"/>
                    </a:lnTo>
                    <a:lnTo>
                      <a:pt x="850" y="2246"/>
                    </a:lnTo>
                    <a:lnTo>
                      <a:pt x="1026" y="2246"/>
                    </a:lnTo>
                    <a:lnTo>
                      <a:pt x="1026" y="1990"/>
                    </a:lnTo>
                    <a:close/>
                    <a:moveTo>
                      <a:pt x="160" y="159"/>
                    </a:moveTo>
                    <a:lnTo>
                      <a:pt x="160" y="1711"/>
                    </a:lnTo>
                    <a:lnTo>
                      <a:pt x="2435" y="1711"/>
                    </a:lnTo>
                    <a:lnTo>
                      <a:pt x="2435" y="159"/>
                    </a:lnTo>
                    <a:lnTo>
                      <a:pt x="160" y="159"/>
                    </a:lnTo>
                    <a:close/>
                    <a:moveTo>
                      <a:pt x="136" y="0"/>
                    </a:moveTo>
                    <a:lnTo>
                      <a:pt x="2461" y="0"/>
                    </a:lnTo>
                    <a:lnTo>
                      <a:pt x="2491" y="3"/>
                    </a:lnTo>
                    <a:lnTo>
                      <a:pt x="2520" y="12"/>
                    </a:lnTo>
                    <a:lnTo>
                      <a:pt x="2544" y="26"/>
                    </a:lnTo>
                    <a:lnTo>
                      <a:pt x="2566" y="44"/>
                    </a:lnTo>
                    <a:lnTo>
                      <a:pt x="2582" y="66"/>
                    </a:lnTo>
                    <a:lnTo>
                      <a:pt x="2591" y="90"/>
                    </a:lnTo>
                    <a:lnTo>
                      <a:pt x="2595" y="117"/>
                    </a:lnTo>
                    <a:lnTo>
                      <a:pt x="2595" y="1753"/>
                    </a:lnTo>
                    <a:lnTo>
                      <a:pt x="2591" y="1779"/>
                    </a:lnTo>
                    <a:lnTo>
                      <a:pt x="2582" y="1804"/>
                    </a:lnTo>
                    <a:lnTo>
                      <a:pt x="2566" y="1825"/>
                    </a:lnTo>
                    <a:lnTo>
                      <a:pt x="2544" y="1844"/>
                    </a:lnTo>
                    <a:lnTo>
                      <a:pt x="2520" y="1858"/>
                    </a:lnTo>
                    <a:lnTo>
                      <a:pt x="2491" y="1867"/>
                    </a:lnTo>
                    <a:lnTo>
                      <a:pt x="2461" y="1870"/>
                    </a:lnTo>
                    <a:lnTo>
                      <a:pt x="136" y="1870"/>
                    </a:lnTo>
                    <a:lnTo>
                      <a:pt x="104" y="1867"/>
                    </a:lnTo>
                    <a:lnTo>
                      <a:pt x="76" y="1858"/>
                    </a:lnTo>
                    <a:lnTo>
                      <a:pt x="51" y="1844"/>
                    </a:lnTo>
                    <a:lnTo>
                      <a:pt x="30" y="1825"/>
                    </a:lnTo>
                    <a:lnTo>
                      <a:pt x="15" y="1804"/>
                    </a:lnTo>
                    <a:lnTo>
                      <a:pt x="4" y="1779"/>
                    </a:lnTo>
                    <a:lnTo>
                      <a:pt x="0" y="1753"/>
                    </a:lnTo>
                    <a:lnTo>
                      <a:pt x="0" y="117"/>
                    </a:lnTo>
                    <a:lnTo>
                      <a:pt x="4" y="90"/>
                    </a:lnTo>
                    <a:lnTo>
                      <a:pt x="15" y="66"/>
                    </a:lnTo>
                    <a:lnTo>
                      <a:pt x="30" y="44"/>
                    </a:lnTo>
                    <a:lnTo>
                      <a:pt x="51" y="26"/>
                    </a:lnTo>
                    <a:lnTo>
                      <a:pt x="76" y="12"/>
                    </a:lnTo>
                    <a:lnTo>
                      <a:pt x="104" y="3"/>
                    </a:lnTo>
                    <a:lnTo>
                      <a:pt x="136"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5" name="Rectangle 25"/>
              <p:cNvSpPr>
                <a:spLocks noChangeArrowheads="1"/>
              </p:cNvSpPr>
              <p:nvPr/>
            </p:nvSpPr>
            <p:spPr bwMode="auto">
              <a:xfrm>
                <a:off x="2176" y="3136"/>
                <a:ext cx="407" cy="262"/>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6" name="Freeform 26"/>
              <p:cNvSpPr>
                <a:spLocks/>
              </p:cNvSpPr>
              <p:nvPr/>
            </p:nvSpPr>
            <p:spPr bwMode="auto">
              <a:xfrm>
                <a:off x="2176" y="3136"/>
                <a:ext cx="407" cy="262"/>
              </a:xfrm>
              <a:custGeom>
                <a:avLst/>
                <a:gdLst>
                  <a:gd name="T0" fmla="*/ 581 w 2036"/>
                  <a:gd name="T1" fmla="*/ 0 h 1312"/>
                  <a:gd name="T2" fmla="*/ 581 w 2036"/>
                  <a:gd name="T3" fmla="*/ 19 h 1312"/>
                  <a:gd name="T4" fmla="*/ 582 w 2036"/>
                  <a:gd name="T5" fmla="*/ 68 h 1312"/>
                  <a:gd name="T6" fmla="*/ 596 w 2036"/>
                  <a:gd name="T7" fmla="*/ 100 h 1312"/>
                  <a:gd name="T8" fmla="*/ 626 w 2036"/>
                  <a:gd name="T9" fmla="*/ 126 h 1312"/>
                  <a:gd name="T10" fmla="*/ 654 w 2036"/>
                  <a:gd name="T11" fmla="*/ 149 h 1312"/>
                  <a:gd name="T12" fmla="*/ 684 w 2036"/>
                  <a:gd name="T13" fmla="*/ 173 h 1312"/>
                  <a:gd name="T14" fmla="*/ 711 w 2036"/>
                  <a:gd name="T15" fmla="*/ 192 h 1312"/>
                  <a:gd name="T16" fmla="*/ 733 w 2036"/>
                  <a:gd name="T17" fmla="*/ 207 h 1312"/>
                  <a:gd name="T18" fmla="*/ 769 w 2036"/>
                  <a:gd name="T19" fmla="*/ 239 h 1312"/>
                  <a:gd name="T20" fmla="*/ 807 w 2036"/>
                  <a:gd name="T21" fmla="*/ 291 h 1312"/>
                  <a:gd name="T22" fmla="*/ 847 w 2036"/>
                  <a:gd name="T23" fmla="*/ 354 h 1312"/>
                  <a:gd name="T24" fmla="*/ 882 w 2036"/>
                  <a:gd name="T25" fmla="*/ 426 h 1312"/>
                  <a:gd name="T26" fmla="*/ 909 w 2036"/>
                  <a:gd name="T27" fmla="*/ 497 h 1312"/>
                  <a:gd name="T28" fmla="*/ 922 w 2036"/>
                  <a:gd name="T29" fmla="*/ 566 h 1312"/>
                  <a:gd name="T30" fmla="*/ 922 w 2036"/>
                  <a:gd name="T31" fmla="*/ 640 h 1312"/>
                  <a:gd name="T32" fmla="*/ 921 w 2036"/>
                  <a:gd name="T33" fmla="*/ 702 h 1312"/>
                  <a:gd name="T34" fmla="*/ 920 w 2036"/>
                  <a:gd name="T35" fmla="*/ 752 h 1312"/>
                  <a:gd name="T36" fmla="*/ 921 w 2036"/>
                  <a:gd name="T37" fmla="*/ 794 h 1312"/>
                  <a:gd name="T38" fmla="*/ 956 w 2036"/>
                  <a:gd name="T39" fmla="*/ 833 h 1312"/>
                  <a:gd name="T40" fmla="*/ 984 w 2036"/>
                  <a:gd name="T41" fmla="*/ 871 h 1312"/>
                  <a:gd name="T42" fmla="*/ 1009 w 2036"/>
                  <a:gd name="T43" fmla="*/ 902 h 1312"/>
                  <a:gd name="T44" fmla="*/ 1038 w 2036"/>
                  <a:gd name="T45" fmla="*/ 936 h 1312"/>
                  <a:gd name="T46" fmla="*/ 1066 w 2036"/>
                  <a:gd name="T47" fmla="*/ 962 h 1312"/>
                  <a:gd name="T48" fmla="*/ 1089 w 2036"/>
                  <a:gd name="T49" fmla="*/ 956 h 1312"/>
                  <a:gd name="T50" fmla="*/ 1112 w 2036"/>
                  <a:gd name="T51" fmla="*/ 915 h 1312"/>
                  <a:gd name="T52" fmla="*/ 1134 w 2036"/>
                  <a:gd name="T53" fmla="*/ 862 h 1312"/>
                  <a:gd name="T54" fmla="*/ 1151 w 2036"/>
                  <a:gd name="T55" fmla="*/ 806 h 1312"/>
                  <a:gd name="T56" fmla="*/ 1162 w 2036"/>
                  <a:gd name="T57" fmla="*/ 758 h 1312"/>
                  <a:gd name="T58" fmla="*/ 1166 w 2036"/>
                  <a:gd name="T59" fmla="*/ 717 h 1312"/>
                  <a:gd name="T60" fmla="*/ 1189 w 2036"/>
                  <a:gd name="T61" fmla="*/ 667 h 1312"/>
                  <a:gd name="T62" fmla="*/ 1228 w 2036"/>
                  <a:gd name="T63" fmla="*/ 617 h 1312"/>
                  <a:gd name="T64" fmla="*/ 1275 w 2036"/>
                  <a:gd name="T65" fmla="*/ 569 h 1312"/>
                  <a:gd name="T66" fmla="*/ 1321 w 2036"/>
                  <a:gd name="T67" fmla="*/ 528 h 1312"/>
                  <a:gd name="T68" fmla="*/ 1361 w 2036"/>
                  <a:gd name="T69" fmla="*/ 498 h 1312"/>
                  <a:gd name="T70" fmla="*/ 1382 w 2036"/>
                  <a:gd name="T71" fmla="*/ 486 h 1312"/>
                  <a:gd name="T72" fmla="*/ 1411 w 2036"/>
                  <a:gd name="T73" fmla="*/ 476 h 1312"/>
                  <a:gd name="T74" fmla="*/ 1457 w 2036"/>
                  <a:gd name="T75" fmla="*/ 470 h 1312"/>
                  <a:gd name="T76" fmla="*/ 1523 w 2036"/>
                  <a:gd name="T77" fmla="*/ 463 h 1312"/>
                  <a:gd name="T78" fmla="*/ 1619 w 2036"/>
                  <a:gd name="T79" fmla="*/ 457 h 1312"/>
                  <a:gd name="T80" fmla="*/ 1661 w 2036"/>
                  <a:gd name="T81" fmla="*/ 455 h 1312"/>
                  <a:gd name="T82" fmla="*/ 1683 w 2036"/>
                  <a:gd name="T83" fmla="*/ 449 h 1312"/>
                  <a:gd name="T84" fmla="*/ 1694 w 2036"/>
                  <a:gd name="T85" fmla="*/ 435 h 1312"/>
                  <a:gd name="T86" fmla="*/ 1642 w 2036"/>
                  <a:gd name="T87" fmla="*/ 398 h 1312"/>
                  <a:gd name="T88" fmla="*/ 1608 w 2036"/>
                  <a:gd name="T89" fmla="*/ 359 h 1312"/>
                  <a:gd name="T90" fmla="*/ 1598 w 2036"/>
                  <a:gd name="T91" fmla="*/ 314 h 1312"/>
                  <a:gd name="T92" fmla="*/ 1606 w 2036"/>
                  <a:gd name="T93" fmla="*/ 261 h 1312"/>
                  <a:gd name="T94" fmla="*/ 1631 w 2036"/>
                  <a:gd name="T95" fmla="*/ 190 h 1312"/>
                  <a:gd name="T96" fmla="*/ 1645 w 2036"/>
                  <a:gd name="T97" fmla="*/ 149 h 1312"/>
                  <a:gd name="T98" fmla="*/ 1643 w 2036"/>
                  <a:gd name="T99" fmla="*/ 121 h 1312"/>
                  <a:gd name="T100" fmla="*/ 1620 w 2036"/>
                  <a:gd name="T101" fmla="*/ 102 h 1312"/>
                  <a:gd name="T102" fmla="*/ 1593 w 2036"/>
                  <a:gd name="T103" fmla="*/ 81 h 1312"/>
                  <a:gd name="T104" fmla="*/ 1565 w 2036"/>
                  <a:gd name="T105" fmla="*/ 60 h 1312"/>
                  <a:gd name="T106" fmla="*/ 1544 w 2036"/>
                  <a:gd name="T107" fmla="*/ 22 h 1312"/>
                  <a:gd name="T108" fmla="*/ 2036 w 2036"/>
                  <a:gd name="T109" fmla="*/ 0 h 1312"/>
                  <a:gd name="T110" fmla="*/ 0 w 2036"/>
                  <a:gd name="T111"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36" h="1312">
                    <a:moveTo>
                      <a:pt x="0" y="0"/>
                    </a:moveTo>
                    <a:lnTo>
                      <a:pt x="581" y="0"/>
                    </a:lnTo>
                    <a:lnTo>
                      <a:pt x="581" y="1"/>
                    </a:lnTo>
                    <a:lnTo>
                      <a:pt x="581" y="19"/>
                    </a:lnTo>
                    <a:lnTo>
                      <a:pt x="581" y="44"/>
                    </a:lnTo>
                    <a:lnTo>
                      <a:pt x="582" y="68"/>
                    </a:lnTo>
                    <a:lnTo>
                      <a:pt x="584" y="91"/>
                    </a:lnTo>
                    <a:lnTo>
                      <a:pt x="596" y="100"/>
                    </a:lnTo>
                    <a:lnTo>
                      <a:pt x="609" y="111"/>
                    </a:lnTo>
                    <a:lnTo>
                      <a:pt x="626" y="126"/>
                    </a:lnTo>
                    <a:lnTo>
                      <a:pt x="639" y="137"/>
                    </a:lnTo>
                    <a:lnTo>
                      <a:pt x="654" y="149"/>
                    </a:lnTo>
                    <a:lnTo>
                      <a:pt x="669" y="161"/>
                    </a:lnTo>
                    <a:lnTo>
                      <a:pt x="684" y="173"/>
                    </a:lnTo>
                    <a:lnTo>
                      <a:pt x="698" y="184"/>
                    </a:lnTo>
                    <a:lnTo>
                      <a:pt x="711" y="192"/>
                    </a:lnTo>
                    <a:lnTo>
                      <a:pt x="719" y="198"/>
                    </a:lnTo>
                    <a:lnTo>
                      <a:pt x="733" y="207"/>
                    </a:lnTo>
                    <a:lnTo>
                      <a:pt x="750" y="220"/>
                    </a:lnTo>
                    <a:lnTo>
                      <a:pt x="769" y="239"/>
                    </a:lnTo>
                    <a:lnTo>
                      <a:pt x="788" y="264"/>
                    </a:lnTo>
                    <a:lnTo>
                      <a:pt x="807" y="291"/>
                    </a:lnTo>
                    <a:lnTo>
                      <a:pt x="828" y="322"/>
                    </a:lnTo>
                    <a:lnTo>
                      <a:pt x="847" y="354"/>
                    </a:lnTo>
                    <a:lnTo>
                      <a:pt x="865" y="389"/>
                    </a:lnTo>
                    <a:lnTo>
                      <a:pt x="882" y="426"/>
                    </a:lnTo>
                    <a:lnTo>
                      <a:pt x="897" y="462"/>
                    </a:lnTo>
                    <a:lnTo>
                      <a:pt x="909" y="497"/>
                    </a:lnTo>
                    <a:lnTo>
                      <a:pt x="917" y="533"/>
                    </a:lnTo>
                    <a:lnTo>
                      <a:pt x="922" y="566"/>
                    </a:lnTo>
                    <a:lnTo>
                      <a:pt x="923" y="601"/>
                    </a:lnTo>
                    <a:lnTo>
                      <a:pt x="922" y="640"/>
                    </a:lnTo>
                    <a:lnTo>
                      <a:pt x="921" y="681"/>
                    </a:lnTo>
                    <a:lnTo>
                      <a:pt x="921" y="702"/>
                    </a:lnTo>
                    <a:lnTo>
                      <a:pt x="920" y="728"/>
                    </a:lnTo>
                    <a:lnTo>
                      <a:pt x="920" y="752"/>
                    </a:lnTo>
                    <a:lnTo>
                      <a:pt x="920" y="776"/>
                    </a:lnTo>
                    <a:lnTo>
                      <a:pt x="921" y="794"/>
                    </a:lnTo>
                    <a:lnTo>
                      <a:pt x="938" y="812"/>
                    </a:lnTo>
                    <a:lnTo>
                      <a:pt x="956" y="833"/>
                    </a:lnTo>
                    <a:lnTo>
                      <a:pt x="975" y="858"/>
                    </a:lnTo>
                    <a:lnTo>
                      <a:pt x="984" y="871"/>
                    </a:lnTo>
                    <a:lnTo>
                      <a:pt x="996" y="885"/>
                    </a:lnTo>
                    <a:lnTo>
                      <a:pt x="1009" y="902"/>
                    </a:lnTo>
                    <a:lnTo>
                      <a:pt x="1024" y="919"/>
                    </a:lnTo>
                    <a:lnTo>
                      <a:pt x="1038" y="936"/>
                    </a:lnTo>
                    <a:lnTo>
                      <a:pt x="1053" y="950"/>
                    </a:lnTo>
                    <a:lnTo>
                      <a:pt x="1066" y="962"/>
                    </a:lnTo>
                    <a:lnTo>
                      <a:pt x="1078" y="970"/>
                    </a:lnTo>
                    <a:lnTo>
                      <a:pt x="1089" y="956"/>
                    </a:lnTo>
                    <a:lnTo>
                      <a:pt x="1101" y="938"/>
                    </a:lnTo>
                    <a:lnTo>
                      <a:pt x="1112" y="915"/>
                    </a:lnTo>
                    <a:lnTo>
                      <a:pt x="1123" y="889"/>
                    </a:lnTo>
                    <a:lnTo>
                      <a:pt x="1134" y="862"/>
                    </a:lnTo>
                    <a:lnTo>
                      <a:pt x="1142" y="833"/>
                    </a:lnTo>
                    <a:lnTo>
                      <a:pt x="1151" y="806"/>
                    </a:lnTo>
                    <a:lnTo>
                      <a:pt x="1157" y="780"/>
                    </a:lnTo>
                    <a:lnTo>
                      <a:pt x="1162" y="758"/>
                    </a:lnTo>
                    <a:lnTo>
                      <a:pt x="1163" y="741"/>
                    </a:lnTo>
                    <a:lnTo>
                      <a:pt x="1166" y="717"/>
                    </a:lnTo>
                    <a:lnTo>
                      <a:pt x="1175" y="692"/>
                    </a:lnTo>
                    <a:lnTo>
                      <a:pt x="1189" y="667"/>
                    </a:lnTo>
                    <a:lnTo>
                      <a:pt x="1207" y="642"/>
                    </a:lnTo>
                    <a:lnTo>
                      <a:pt x="1228" y="617"/>
                    </a:lnTo>
                    <a:lnTo>
                      <a:pt x="1251" y="592"/>
                    </a:lnTo>
                    <a:lnTo>
                      <a:pt x="1275" y="569"/>
                    </a:lnTo>
                    <a:lnTo>
                      <a:pt x="1299" y="548"/>
                    </a:lnTo>
                    <a:lnTo>
                      <a:pt x="1321" y="528"/>
                    </a:lnTo>
                    <a:lnTo>
                      <a:pt x="1343" y="511"/>
                    </a:lnTo>
                    <a:lnTo>
                      <a:pt x="1361" y="498"/>
                    </a:lnTo>
                    <a:lnTo>
                      <a:pt x="1371" y="492"/>
                    </a:lnTo>
                    <a:lnTo>
                      <a:pt x="1382" y="486"/>
                    </a:lnTo>
                    <a:lnTo>
                      <a:pt x="1395" y="481"/>
                    </a:lnTo>
                    <a:lnTo>
                      <a:pt x="1411" y="476"/>
                    </a:lnTo>
                    <a:lnTo>
                      <a:pt x="1431" y="473"/>
                    </a:lnTo>
                    <a:lnTo>
                      <a:pt x="1457" y="470"/>
                    </a:lnTo>
                    <a:lnTo>
                      <a:pt x="1487" y="467"/>
                    </a:lnTo>
                    <a:lnTo>
                      <a:pt x="1523" y="463"/>
                    </a:lnTo>
                    <a:lnTo>
                      <a:pt x="1568" y="461"/>
                    </a:lnTo>
                    <a:lnTo>
                      <a:pt x="1619" y="457"/>
                    </a:lnTo>
                    <a:lnTo>
                      <a:pt x="1640" y="456"/>
                    </a:lnTo>
                    <a:lnTo>
                      <a:pt x="1661" y="455"/>
                    </a:lnTo>
                    <a:lnTo>
                      <a:pt x="1679" y="453"/>
                    </a:lnTo>
                    <a:lnTo>
                      <a:pt x="1683" y="449"/>
                    </a:lnTo>
                    <a:lnTo>
                      <a:pt x="1687" y="443"/>
                    </a:lnTo>
                    <a:lnTo>
                      <a:pt x="1694" y="435"/>
                    </a:lnTo>
                    <a:lnTo>
                      <a:pt x="1666" y="417"/>
                    </a:lnTo>
                    <a:lnTo>
                      <a:pt x="1642" y="398"/>
                    </a:lnTo>
                    <a:lnTo>
                      <a:pt x="1621" y="377"/>
                    </a:lnTo>
                    <a:lnTo>
                      <a:pt x="1608" y="359"/>
                    </a:lnTo>
                    <a:lnTo>
                      <a:pt x="1600" y="337"/>
                    </a:lnTo>
                    <a:lnTo>
                      <a:pt x="1598" y="314"/>
                    </a:lnTo>
                    <a:lnTo>
                      <a:pt x="1600" y="289"/>
                    </a:lnTo>
                    <a:lnTo>
                      <a:pt x="1606" y="261"/>
                    </a:lnTo>
                    <a:lnTo>
                      <a:pt x="1617" y="229"/>
                    </a:lnTo>
                    <a:lnTo>
                      <a:pt x="1631" y="190"/>
                    </a:lnTo>
                    <a:lnTo>
                      <a:pt x="1637" y="170"/>
                    </a:lnTo>
                    <a:lnTo>
                      <a:pt x="1645" y="149"/>
                    </a:lnTo>
                    <a:lnTo>
                      <a:pt x="1651" y="127"/>
                    </a:lnTo>
                    <a:lnTo>
                      <a:pt x="1643" y="121"/>
                    </a:lnTo>
                    <a:lnTo>
                      <a:pt x="1633" y="112"/>
                    </a:lnTo>
                    <a:lnTo>
                      <a:pt x="1620" y="102"/>
                    </a:lnTo>
                    <a:lnTo>
                      <a:pt x="1606" y="91"/>
                    </a:lnTo>
                    <a:lnTo>
                      <a:pt x="1593" y="81"/>
                    </a:lnTo>
                    <a:lnTo>
                      <a:pt x="1582" y="74"/>
                    </a:lnTo>
                    <a:lnTo>
                      <a:pt x="1565" y="60"/>
                    </a:lnTo>
                    <a:lnTo>
                      <a:pt x="1552" y="42"/>
                    </a:lnTo>
                    <a:lnTo>
                      <a:pt x="1544" y="22"/>
                    </a:lnTo>
                    <a:lnTo>
                      <a:pt x="1541" y="0"/>
                    </a:lnTo>
                    <a:lnTo>
                      <a:pt x="2036" y="0"/>
                    </a:lnTo>
                    <a:lnTo>
                      <a:pt x="2036" y="1312"/>
                    </a:lnTo>
                    <a:lnTo>
                      <a:pt x="0" y="1312"/>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7" name="Freeform 27"/>
              <p:cNvSpPr>
                <a:spLocks/>
              </p:cNvSpPr>
              <p:nvPr/>
            </p:nvSpPr>
            <p:spPr bwMode="auto">
              <a:xfrm>
                <a:off x="2176" y="3136"/>
                <a:ext cx="407" cy="262"/>
              </a:xfrm>
              <a:custGeom>
                <a:avLst/>
                <a:gdLst>
                  <a:gd name="T0" fmla="*/ 497 w 2036"/>
                  <a:gd name="T1" fmla="*/ 28 h 1312"/>
                  <a:gd name="T2" fmla="*/ 499 w 2036"/>
                  <a:gd name="T3" fmla="*/ 104 h 1312"/>
                  <a:gd name="T4" fmla="*/ 510 w 2036"/>
                  <a:gd name="T5" fmla="*/ 143 h 1312"/>
                  <a:gd name="T6" fmla="*/ 546 w 2036"/>
                  <a:gd name="T7" fmla="*/ 169 h 1312"/>
                  <a:gd name="T8" fmla="*/ 600 w 2036"/>
                  <a:gd name="T9" fmla="*/ 215 h 1312"/>
                  <a:gd name="T10" fmla="*/ 656 w 2036"/>
                  <a:gd name="T11" fmla="*/ 259 h 1312"/>
                  <a:gd name="T12" fmla="*/ 696 w 2036"/>
                  <a:gd name="T13" fmla="*/ 283 h 1312"/>
                  <a:gd name="T14" fmla="*/ 737 w 2036"/>
                  <a:gd name="T15" fmla="*/ 334 h 1312"/>
                  <a:gd name="T16" fmla="*/ 782 w 2036"/>
                  <a:gd name="T17" fmla="*/ 413 h 1312"/>
                  <a:gd name="T18" fmla="*/ 819 w 2036"/>
                  <a:gd name="T19" fmla="*/ 499 h 1312"/>
                  <a:gd name="T20" fmla="*/ 836 w 2036"/>
                  <a:gd name="T21" fmla="*/ 572 h 1312"/>
                  <a:gd name="T22" fmla="*/ 837 w 2036"/>
                  <a:gd name="T23" fmla="*/ 649 h 1312"/>
                  <a:gd name="T24" fmla="*/ 834 w 2036"/>
                  <a:gd name="T25" fmla="*/ 736 h 1312"/>
                  <a:gd name="T26" fmla="*/ 837 w 2036"/>
                  <a:gd name="T27" fmla="*/ 811 h 1312"/>
                  <a:gd name="T28" fmla="*/ 854 w 2036"/>
                  <a:gd name="T29" fmla="*/ 851 h 1312"/>
                  <a:gd name="T30" fmla="*/ 889 w 2036"/>
                  <a:gd name="T31" fmla="*/ 887 h 1312"/>
                  <a:gd name="T32" fmla="*/ 940 w 2036"/>
                  <a:gd name="T33" fmla="*/ 954 h 1312"/>
                  <a:gd name="T34" fmla="*/ 1002 w 2036"/>
                  <a:gd name="T35" fmla="*/ 1019 h 1312"/>
                  <a:gd name="T36" fmla="*/ 1068 w 2036"/>
                  <a:gd name="T37" fmla="*/ 1056 h 1312"/>
                  <a:gd name="T38" fmla="*/ 1130 w 2036"/>
                  <a:gd name="T39" fmla="*/ 1037 h 1312"/>
                  <a:gd name="T40" fmla="*/ 1180 w 2036"/>
                  <a:gd name="T41" fmla="*/ 970 h 1312"/>
                  <a:gd name="T42" fmla="*/ 1217 w 2036"/>
                  <a:gd name="T43" fmla="*/ 880 h 1312"/>
                  <a:gd name="T44" fmla="*/ 1240 w 2036"/>
                  <a:gd name="T45" fmla="*/ 794 h 1312"/>
                  <a:gd name="T46" fmla="*/ 1249 w 2036"/>
                  <a:gd name="T47" fmla="*/ 742 h 1312"/>
                  <a:gd name="T48" fmla="*/ 1270 w 2036"/>
                  <a:gd name="T49" fmla="*/ 699 h 1312"/>
                  <a:gd name="T50" fmla="*/ 1321 w 2036"/>
                  <a:gd name="T51" fmla="*/ 646 h 1312"/>
                  <a:gd name="T52" fmla="*/ 1376 w 2036"/>
                  <a:gd name="T53" fmla="*/ 596 h 1312"/>
                  <a:gd name="T54" fmla="*/ 1412 w 2036"/>
                  <a:gd name="T55" fmla="*/ 567 h 1312"/>
                  <a:gd name="T56" fmla="*/ 1463 w 2036"/>
                  <a:gd name="T57" fmla="*/ 555 h 1312"/>
                  <a:gd name="T58" fmla="*/ 1556 w 2036"/>
                  <a:gd name="T59" fmla="*/ 546 h 1312"/>
                  <a:gd name="T60" fmla="*/ 1650 w 2036"/>
                  <a:gd name="T61" fmla="*/ 540 h 1312"/>
                  <a:gd name="T62" fmla="*/ 1708 w 2036"/>
                  <a:gd name="T63" fmla="*/ 536 h 1312"/>
                  <a:gd name="T64" fmla="*/ 1744 w 2036"/>
                  <a:gd name="T65" fmla="*/ 507 h 1312"/>
                  <a:gd name="T66" fmla="*/ 1789 w 2036"/>
                  <a:gd name="T67" fmla="*/ 449 h 1312"/>
                  <a:gd name="T68" fmla="*/ 1793 w 2036"/>
                  <a:gd name="T69" fmla="*/ 394 h 1312"/>
                  <a:gd name="T70" fmla="*/ 1729 w 2036"/>
                  <a:gd name="T71" fmla="*/ 357 h 1312"/>
                  <a:gd name="T72" fmla="*/ 1689 w 2036"/>
                  <a:gd name="T73" fmla="*/ 326 h 1312"/>
                  <a:gd name="T74" fmla="*/ 1685 w 2036"/>
                  <a:gd name="T75" fmla="*/ 300 h 1312"/>
                  <a:gd name="T76" fmla="*/ 1702 w 2036"/>
                  <a:gd name="T77" fmla="*/ 244 h 1312"/>
                  <a:gd name="T78" fmla="*/ 1726 w 2036"/>
                  <a:gd name="T79" fmla="*/ 174 h 1312"/>
                  <a:gd name="T80" fmla="*/ 1743 w 2036"/>
                  <a:gd name="T81" fmla="*/ 114 h 1312"/>
                  <a:gd name="T82" fmla="*/ 1738 w 2036"/>
                  <a:gd name="T83" fmla="*/ 85 h 1312"/>
                  <a:gd name="T84" fmla="*/ 1697 w 2036"/>
                  <a:gd name="T85" fmla="*/ 54 h 1312"/>
                  <a:gd name="T86" fmla="*/ 1643 w 2036"/>
                  <a:gd name="T87" fmla="*/ 11 h 1312"/>
                  <a:gd name="T88" fmla="*/ 2036 w 2036"/>
                  <a:gd name="T89" fmla="*/ 1312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36" h="1312">
                    <a:moveTo>
                      <a:pt x="0" y="0"/>
                    </a:moveTo>
                    <a:lnTo>
                      <a:pt x="497" y="0"/>
                    </a:lnTo>
                    <a:lnTo>
                      <a:pt x="497" y="28"/>
                    </a:lnTo>
                    <a:lnTo>
                      <a:pt x="497" y="56"/>
                    </a:lnTo>
                    <a:lnTo>
                      <a:pt x="498" y="81"/>
                    </a:lnTo>
                    <a:lnTo>
                      <a:pt x="499" y="104"/>
                    </a:lnTo>
                    <a:lnTo>
                      <a:pt x="501" y="123"/>
                    </a:lnTo>
                    <a:lnTo>
                      <a:pt x="505" y="137"/>
                    </a:lnTo>
                    <a:lnTo>
                      <a:pt x="510" y="143"/>
                    </a:lnTo>
                    <a:lnTo>
                      <a:pt x="518" y="149"/>
                    </a:lnTo>
                    <a:lnTo>
                      <a:pt x="530" y="157"/>
                    </a:lnTo>
                    <a:lnTo>
                      <a:pt x="546" y="169"/>
                    </a:lnTo>
                    <a:lnTo>
                      <a:pt x="563" y="184"/>
                    </a:lnTo>
                    <a:lnTo>
                      <a:pt x="581" y="199"/>
                    </a:lnTo>
                    <a:lnTo>
                      <a:pt x="600" y="215"/>
                    </a:lnTo>
                    <a:lnTo>
                      <a:pt x="620" y="231"/>
                    </a:lnTo>
                    <a:lnTo>
                      <a:pt x="639" y="245"/>
                    </a:lnTo>
                    <a:lnTo>
                      <a:pt x="656" y="259"/>
                    </a:lnTo>
                    <a:lnTo>
                      <a:pt x="672" y="270"/>
                    </a:lnTo>
                    <a:lnTo>
                      <a:pt x="685" y="276"/>
                    </a:lnTo>
                    <a:lnTo>
                      <a:pt x="696" y="283"/>
                    </a:lnTo>
                    <a:lnTo>
                      <a:pt x="708" y="296"/>
                    </a:lnTo>
                    <a:lnTo>
                      <a:pt x="723" y="313"/>
                    </a:lnTo>
                    <a:lnTo>
                      <a:pt x="737" y="334"/>
                    </a:lnTo>
                    <a:lnTo>
                      <a:pt x="752" y="359"/>
                    </a:lnTo>
                    <a:lnTo>
                      <a:pt x="767" y="386"/>
                    </a:lnTo>
                    <a:lnTo>
                      <a:pt x="782" y="413"/>
                    </a:lnTo>
                    <a:lnTo>
                      <a:pt x="795" y="443"/>
                    </a:lnTo>
                    <a:lnTo>
                      <a:pt x="808" y="472"/>
                    </a:lnTo>
                    <a:lnTo>
                      <a:pt x="819" y="499"/>
                    </a:lnTo>
                    <a:lnTo>
                      <a:pt x="828" y="527"/>
                    </a:lnTo>
                    <a:lnTo>
                      <a:pt x="834" y="551"/>
                    </a:lnTo>
                    <a:lnTo>
                      <a:pt x="836" y="572"/>
                    </a:lnTo>
                    <a:lnTo>
                      <a:pt x="837" y="595"/>
                    </a:lnTo>
                    <a:lnTo>
                      <a:pt x="837" y="621"/>
                    </a:lnTo>
                    <a:lnTo>
                      <a:pt x="837" y="649"/>
                    </a:lnTo>
                    <a:lnTo>
                      <a:pt x="836" y="678"/>
                    </a:lnTo>
                    <a:lnTo>
                      <a:pt x="835" y="707"/>
                    </a:lnTo>
                    <a:lnTo>
                      <a:pt x="834" y="736"/>
                    </a:lnTo>
                    <a:lnTo>
                      <a:pt x="834" y="764"/>
                    </a:lnTo>
                    <a:lnTo>
                      <a:pt x="835" y="790"/>
                    </a:lnTo>
                    <a:lnTo>
                      <a:pt x="837" y="811"/>
                    </a:lnTo>
                    <a:lnTo>
                      <a:pt x="841" y="829"/>
                    </a:lnTo>
                    <a:lnTo>
                      <a:pt x="847" y="843"/>
                    </a:lnTo>
                    <a:lnTo>
                      <a:pt x="854" y="851"/>
                    </a:lnTo>
                    <a:lnTo>
                      <a:pt x="864" y="858"/>
                    </a:lnTo>
                    <a:lnTo>
                      <a:pt x="876" y="871"/>
                    </a:lnTo>
                    <a:lnTo>
                      <a:pt x="889" y="887"/>
                    </a:lnTo>
                    <a:lnTo>
                      <a:pt x="905" y="908"/>
                    </a:lnTo>
                    <a:lnTo>
                      <a:pt x="922" y="930"/>
                    </a:lnTo>
                    <a:lnTo>
                      <a:pt x="940" y="954"/>
                    </a:lnTo>
                    <a:lnTo>
                      <a:pt x="960" y="977"/>
                    </a:lnTo>
                    <a:lnTo>
                      <a:pt x="980" y="999"/>
                    </a:lnTo>
                    <a:lnTo>
                      <a:pt x="1002" y="1019"/>
                    </a:lnTo>
                    <a:lnTo>
                      <a:pt x="1024" y="1036"/>
                    </a:lnTo>
                    <a:lnTo>
                      <a:pt x="1045" y="1048"/>
                    </a:lnTo>
                    <a:lnTo>
                      <a:pt x="1068" y="1056"/>
                    </a:lnTo>
                    <a:lnTo>
                      <a:pt x="1091" y="1057"/>
                    </a:lnTo>
                    <a:lnTo>
                      <a:pt x="1111" y="1051"/>
                    </a:lnTo>
                    <a:lnTo>
                      <a:pt x="1130" y="1037"/>
                    </a:lnTo>
                    <a:lnTo>
                      <a:pt x="1148" y="1019"/>
                    </a:lnTo>
                    <a:lnTo>
                      <a:pt x="1164" y="996"/>
                    </a:lnTo>
                    <a:lnTo>
                      <a:pt x="1180" y="970"/>
                    </a:lnTo>
                    <a:lnTo>
                      <a:pt x="1193" y="941"/>
                    </a:lnTo>
                    <a:lnTo>
                      <a:pt x="1206" y="910"/>
                    </a:lnTo>
                    <a:lnTo>
                      <a:pt x="1217" y="880"/>
                    </a:lnTo>
                    <a:lnTo>
                      <a:pt x="1227" y="850"/>
                    </a:lnTo>
                    <a:lnTo>
                      <a:pt x="1234" y="821"/>
                    </a:lnTo>
                    <a:lnTo>
                      <a:pt x="1240" y="794"/>
                    </a:lnTo>
                    <a:lnTo>
                      <a:pt x="1245" y="773"/>
                    </a:lnTo>
                    <a:lnTo>
                      <a:pt x="1247" y="754"/>
                    </a:lnTo>
                    <a:lnTo>
                      <a:pt x="1249" y="742"/>
                    </a:lnTo>
                    <a:lnTo>
                      <a:pt x="1251" y="730"/>
                    </a:lnTo>
                    <a:lnTo>
                      <a:pt x="1258" y="716"/>
                    </a:lnTo>
                    <a:lnTo>
                      <a:pt x="1270" y="699"/>
                    </a:lnTo>
                    <a:lnTo>
                      <a:pt x="1285" y="682"/>
                    </a:lnTo>
                    <a:lnTo>
                      <a:pt x="1303" y="664"/>
                    </a:lnTo>
                    <a:lnTo>
                      <a:pt x="1321" y="646"/>
                    </a:lnTo>
                    <a:lnTo>
                      <a:pt x="1340" y="628"/>
                    </a:lnTo>
                    <a:lnTo>
                      <a:pt x="1359" y="611"/>
                    </a:lnTo>
                    <a:lnTo>
                      <a:pt x="1376" y="596"/>
                    </a:lnTo>
                    <a:lnTo>
                      <a:pt x="1391" y="583"/>
                    </a:lnTo>
                    <a:lnTo>
                      <a:pt x="1403" y="573"/>
                    </a:lnTo>
                    <a:lnTo>
                      <a:pt x="1412" y="567"/>
                    </a:lnTo>
                    <a:lnTo>
                      <a:pt x="1421" y="562"/>
                    </a:lnTo>
                    <a:lnTo>
                      <a:pt x="1440" y="559"/>
                    </a:lnTo>
                    <a:lnTo>
                      <a:pt x="1463" y="555"/>
                    </a:lnTo>
                    <a:lnTo>
                      <a:pt x="1492" y="551"/>
                    </a:lnTo>
                    <a:lnTo>
                      <a:pt x="1523" y="549"/>
                    </a:lnTo>
                    <a:lnTo>
                      <a:pt x="1556" y="546"/>
                    </a:lnTo>
                    <a:lnTo>
                      <a:pt x="1588" y="544"/>
                    </a:lnTo>
                    <a:lnTo>
                      <a:pt x="1621" y="543"/>
                    </a:lnTo>
                    <a:lnTo>
                      <a:pt x="1650" y="540"/>
                    </a:lnTo>
                    <a:lnTo>
                      <a:pt x="1675" y="539"/>
                    </a:lnTo>
                    <a:lnTo>
                      <a:pt x="1695" y="538"/>
                    </a:lnTo>
                    <a:lnTo>
                      <a:pt x="1708" y="536"/>
                    </a:lnTo>
                    <a:lnTo>
                      <a:pt x="1719" y="532"/>
                    </a:lnTo>
                    <a:lnTo>
                      <a:pt x="1731" y="521"/>
                    </a:lnTo>
                    <a:lnTo>
                      <a:pt x="1744" y="507"/>
                    </a:lnTo>
                    <a:lnTo>
                      <a:pt x="1759" y="490"/>
                    </a:lnTo>
                    <a:lnTo>
                      <a:pt x="1773" y="469"/>
                    </a:lnTo>
                    <a:lnTo>
                      <a:pt x="1789" y="449"/>
                    </a:lnTo>
                    <a:lnTo>
                      <a:pt x="1802" y="428"/>
                    </a:lnTo>
                    <a:lnTo>
                      <a:pt x="1816" y="407"/>
                    </a:lnTo>
                    <a:lnTo>
                      <a:pt x="1793" y="394"/>
                    </a:lnTo>
                    <a:lnTo>
                      <a:pt x="1770" y="382"/>
                    </a:lnTo>
                    <a:lnTo>
                      <a:pt x="1748" y="369"/>
                    </a:lnTo>
                    <a:lnTo>
                      <a:pt x="1729" y="357"/>
                    </a:lnTo>
                    <a:lnTo>
                      <a:pt x="1712" y="345"/>
                    </a:lnTo>
                    <a:lnTo>
                      <a:pt x="1698" y="335"/>
                    </a:lnTo>
                    <a:lnTo>
                      <a:pt x="1689" y="326"/>
                    </a:lnTo>
                    <a:lnTo>
                      <a:pt x="1684" y="320"/>
                    </a:lnTo>
                    <a:lnTo>
                      <a:pt x="1683" y="312"/>
                    </a:lnTo>
                    <a:lnTo>
                      <a:pt x="1685" y="300"/>
                    </a:lnTo>
                    <a:lnTo>
                      <a:pt x="1689" y="284"/>
                    </a:lnTo>
                    <a:lnTo>
                      <a:pt x="1695" y="265"/>
                    </a:lnTo>
                    <a:lnTo>
                      <a:pt x="1702" y="244"/>
                    </a:lnTo>
                    <a:lnTo>
                      <a:pt x="1710" y="221"/>
                    </a:lnTo>
                    <a:lnTo>
                      <a:pt x="1718" y="197"/>
                    </a:lnTo>
                    <a:lnTo>
                      <a:pt x="1726" y="174"/>
                    </a:lnTo>
                    <a:lnTo>
                      <a:pt x="1733" y="152"/>
                    </a:lnTo>
                    <a:lnTo>
                      <a:pt x="1739" y="132"/>
                    </a:lnTo>
                    <a:lnTo>
                      <a:pt x="1743" y="114"/>
                    </a:lnTo>
                    <a:lnTo>
                      <a:pt x="1744" y="100"/>
                    </a:lnTo>
                    <a:lnTo>
                      <a:pt x="1743" y="89"/>
                    </a:lnTo>
                    <a:lnTo>
                      <a:pt x="1738" y="85"/>
                    </a:lnTo>
                    <a:lnTo>
                      <a:pt x="1727" y="77"/>
                    </a:lnTo>
                    <a:lnTo>
                      <a:pt x="1713" y="68"/>
                    </a:lnTo>
                    <a:lnTo>
                      <a:pt x="1697" y="54"/>
                    </a:lnTo>
                    <a:lnTo>
                      <a:pt x="1679" y="40"/>
                    </a:lnTo>
                    <a:lnTo>
                      <a:pt x="1661" y="25"/>
                    </a:lnTo>
                    <a:lnTo>
                      <a:pt x="1643" y="11"/>
                    </a:lnTo>
                    <a:lnTo>
                      <a:pt x="1626" y="0"/>
                    </a:lnTo>
                    <a:lnTo>
                      <a:pt x="2036" y="0"/>
                    </a:lnTo>
                    <a:lnTo>
                      <a:pt x="2036" y="1312"/>
                    </a:lnTo>
                    <a:lnTo>
                      <a:pt x="0" y="1312"/>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8" name="Freeform 28"/>
              <p:cNvSpPr>
                <a:spLocks/>
              </p:cNvSpPr>
              <p:nvPr/>
            </p:nvSpPr>
            <p:spPr bwMode="auto">
              <a:xfrm>
                <a:off x="2176" y="3245"/>
                <a:ext cx="151" cy="153"/>
              </a:xfrm>
              <a:custGeom>
                <a:avLst/>
                <a:gdLst>
                  <a:gd name="T0" fmla="*/ 0 w 755"/>
                  <a:gd name="T1" fmla="*/ 0 h 763"/>
                  <a:gd name="T2" fmla="*/ 31 w 755"/>
                  <a:gd name="T3" fmla="*/ 24 h 763"/>
                  <a:gd name="T4" fmla="*/ 60 w 755"/>
                  <a:gd name="T5" fmla="*/ 52 h 763"/>
                  <a:gd name="T6" fmla="*/ 87 w 755"/>
                  <a:gd name="T7" fmla="*/ 82 h 763"/>
                  <a:gd name="T8" fmla="*/ 110 w 755"/>
                  <a:gd name="T9" fmla="*/ 117 h 763"/>
                  <a:gd name="T10" fmla="*/ 137 w 755"/>
                  <a:gd name="T11" fmla="*/ 158 h 763"/>
                  <a:gd name="T12" fmla="*/ 171 w 755"/>
                  <a:gd name="T13" fmla="*/ 198 h 763"/>
                  <a:gd name="T14" fmla="*/ 210 w 755"/>
                  <a:gd name="T15" fmla="*/ 237 h 763"/>
                  <a:gd name="T16" fmla="*/ 252 w 755"/>
                  <a:gd name="T17" fmla="*/ 273 h 763"/>
                  <a:gd name="T18" fmla="*/ 298 w 755"/>
                  <a:gd name="T19" fmla="*/ 308 h 763"/>
                  <a:gd name="T20" fmla="*/ 345 w 755"/>
                  <a:gd name="T21" fmla="*/ 341 h 763"/>
                  <a:gd name="T22" fmla="*/ 393 w 755"/>
                  <a:gd name="T23" fmla="*/ 372 h 763"/>
                  <a:gd name="T24" fmla="*/ 441 w 755"/>
                  <a:gd name="T25" fmla="*/ 400 h 763"/>
                  <a:gd name="T26" fmla="*/ 487 w 755"/>
                  <a:gd name="T27" fmla="*/ 427 h 763"/>
                  <a:gd name="T28" fmla="*/ 532 w 755"/>
                  <a:gd name="T29" fmla="*/ 451 h 763"/>
                  <a:gd name="T30" fmla="*/ 563 w 755"/>
                  <a:gd name="T31" fmla="*/ 470 h 763"/>
                  <a:gd name="T32" fmla="*/ 590 w 755"/>
                  <a:gd name="T33" fmla="*/ 493 h 763"/>
                  <a:gd name="T34" fmla="*/ 614 w 755"/>
                  <a:gd name="T35" fmla="*/ 520 h 763"/>
                  <a:gd name="T36" fmla="*/ 636 w 755"/>
                  <a:gd name="T37" fmla="*/ 548 h 763"/>
                  <a:gd name="T38" fmla="*/ 654 w 755"/>
                  <a:gd name="T39" fmla="*/ 577 h 763"/>
                  <a:gd name="T40" fmla="*/ 671 w 755"/>
                  <a:gd name="T41" fmla="*/ 607 h 763"/>
                  <a:gd name="T42" fmla="*/ 685 w 755"/>
                  <a:gd name="T43" fmla="*/ 637 h 763"/>
                  <a:gd name="T44" fmla="*/ 698 w 755"/>
                  <a:gd name="T45" fmla="*/ 666 h 763"/>
                  <a:gd name="T46" fmla="*/ 711 w 755"/>
                  <a:gd name="T47" fmla="*/ 693 h 763"/>
                  <a:gd name="T48" fmla="*/ 723 w 755"/>
                  <a:gd name="T49" fmla="*/ 716 h 763"/>
                  <a:gd name="T50" fmla="*/ 733 w 755"/>
                  <a:gd name="T51" fmla="*/ 736 h 763"/>
                  <a:gd name="T52" fmla="*/ 744 w 755"/>
                  <a:gd name="T53" fmla="*/ 752 h 763"/>
                  <a:gd name="T54" fmla="*/ 755 w 755"/>
                  <a:gd name="T55" fmla="*/ 763 h 763"/>
                  <a:gd name="T56" fmla="*/ 0 w 755"/>
                  <a:gd name="T57" fmla="*/ 763 h 763"/>
                  <a:gd name="T58" fmla="*/ 0 w 755"/>
                  <a:gd name="T59" fmla="*/ 0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55" h="763">
                    <a:moveTo>
                      <a:pt x="0" y="0"/>
                    </a:moveTo>
                    <a:lnTo>
                      <a:pt x="31" y="24"/>
                    </a:lnTo>
                    <a:lnTo>
                      <a:pt x="60" y="52"/>
                    </a:lnTo>
                    <a:lnTo>
                      <a:pt x="87" y="82"/>
                    </a:lnTo>
                    <a:lnTo>
                      <a:pt x="110" y="117"/>
                    </a:lnTo>
                    <a:lnTo>
                      <a:pt x="137" y="158"/>
                    </a:lnTo>
                    <a:lnTo>
                      <a:pt x="171" y="198"/>
                    </a:lnTo>
                    <a:lnTo>
                      <a:pt x="210" y="237"/>
                    </a:lnTo>
                    <a:lnTo>
                      <a:pt x="252" y="273"/>
                    </a:lnTo>
                    <a:lnTo>
                      <a:pt x="298" y="308"/>
                    </a:lnTo>
                    <a:lnTo>
                      <a:pt x="345" y="341"/>
                    </a:lnTo>
                    <a:lnTo>
                      <a:pt x="393" y="372"/>
                    </a:lnTo>
                    <a:lnTo>
                      <a:pt x="441" y="400"/>
                    </a:lnTo>
                    <a:lnTo>
                      <a:pt x="487" y="427"/>
                    </a:lnTo>
                    <a:lnTo>
                      <a:pt x="532" y="451"/>
                    </a:lnTo>
                    <a:lnTo>
                      <a:pt x="563" y="470"/>
                    </a:lnTo>
                    <a:lnTo>
                      <a:pt x="590" y="493"/>
                    </a:lnTo>
                    <a:lnTo>
                      <a:pt x="614" y="520"/>
                    </a:lnTo>
                    <a:lnTo>
                      <a:pt x="636" y="548"/>
                    </a:lnTo>
                    <a:lnTo>
                      <a:pt x="654" y="577"/>
                    </a:lnTo>
                    <a:lnTo>
                      <a:pt x="671" y="607"/>
                    </a:lnTo>
                    <a:lnTo>
                      <a:pt x="685" y="637"/>
                    </a:lnTo>
                    <a:lnTo>
                      <a:pt x="698" y="666"/>
                    </a:lnTo>
                    <a:lnTo>
                      <a:pt x="711" y="693"/>
                    </a:lnTo>
                    <a:lnTo>
                      <a:pt x="723" y="716"/>
                    </a:lnTo>
                    <a:lnTo>
                      <a:pt x="733" y="736"/>
                    </a:lnTo>
                    <a:lnTo>
                      <a:pt x="744" y="752"/>
                    </a:lnTo>
                    <a:lnTo>
                      <a:pt x="755" y="763"/>
                    </a:lnTo>
                    <a:lnTo>
                      <a:pt x="0" y="763"/>
                    </a:lnTo>
                    <a:lnTo>
                      <a:pt x="0"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99" name="Freeform 29"/>
              <p:cNvSpPr>
                <a:spLocks/>
              </p:cNvSpPr>
              <p:nvPr/>
            </p:nvSpPr>
            <p:spPr bwMode="auto">
              <a:xfrm>
                <a:off x="2176" y="3293"/>
                <a:ext cx="117" cy="105"/>
              </a:xfrm>
              <a:custGeom>
                <a:avLst/>
                <a:gdLst>
                  <a:gd name="T0" fmla="*/ 0 w 586"/>
                  <a:gd name="T1" fmla="*/ 0 h 525"/>
                  <a:gd name="T2" fmla="*/ 26 w 586"/>
                  <a:gd name="T3" fmla="*/ 28 h 525"/>
                  <a:gd name="T4" fmla="*/ 49 w 586"/>
                  <a:gd name="T5" fmla="*/ 56 h 525"/>
                  <a:gd name="T6" fmla="*/ 68 w 586"/>
                  <a:gd name="T7" fmla="*/ 86 h 525"/>
                  <a:gd name="T8" fmla="*/ 85 w 586"/>
                  <a:gd name="T9" fmla="*/ 111 h 525"/>
                  <a:gd name="T10" fmla="*/ 107 w 586"/>
                  <a:gd name="T11" fmla="*/ 134 h 525"/>
                  <a:gd name="T12" fmla="*/ 133 w 586"/>
                  <a:gd name="T13" fmla="*/ 154 h 525"/>
                  <a:gd name="T14" fmla="*/ 160 w 586"/>
                  <a:gd name="T15" fmla="*/ 171 h 525"/>
                  <a:gd name="T16" fmla="*/ 191 w 586"/>
                  <a:gd name="T17" fmla="*/ 185 h 525"/>
                  <a:gd name="T18" fmla="*/ 224 w 586"/>
                  <a:gd name="T19" fmla="*/ 200 h 525"/>
                  <a:gd name="T20" fmla="*/ 258 w 586"/>
                  <a:gd name="T21" fmla="*/ 213 h 525"/>
                  <a:gd name="T22" fmla="*/ 293 w 586"/>
                  <a:gd name="T23" fmla="*/ 225 h 525"/>
                  <a:gd name="T24" fmla="*/ 330 w 586"/>
                  <a:gd name="T25" fmla="*/ 238 h 525"/>
                  <a:gd name="T26" fmla="*/ 367 w 586"/>
                  <a:gd name="T27" fmla="*/ 252 h 525"/>
                  <a:gd name="T28" fmla="*/ 402 w 586"/>
                  <a:gd name="T29" fmla="*/ 266 h 525"/>
                  <a:gd name="T30" fmla="*/ 437 w 586"/>
                  <a:gd name="T31" fmla="*/ 283 h 525"/>
                  <a:gd name="T32" fmla="*/ 471 w 586"/>
                  <a:gd name="T33" fmla="*/ 301 h 525"/>
                  <a:gd name="T34" fmla="*/ 499 w 586"/>
                  <a:gd name="T35" fmla="*/ 321 h 525"/>
                  <a:gd name="T36" fmla="*/ 521 w 586"/>
                  <a:gd name="T37" fmla="*/ 343 h 525"/>
                  <a:gd name="T38" fmla="*/ 540 w 586"/>
                  <a:gd name="T39" fmla="*/ 371 h 525"/>
                  <a:gd name="T40" fmla="*/ 555 w 586"/>
                  <a:gd name="T41" fmla="*/ 400 h 525"/>
                  <a:gd name="T42" fmla="*/ 567 w 586"/>
                  <a:gd name="T43" fmla="*/ 431 h 525"/>
                  <a:gd name="T44" fmla="*/ 575 w 586"/>
                  <a:gd name="T45" fmla="*/ 462 h 525"/>
                  <a:gd name="T46" fmla="*/ 582 w 586"/>
                  <a:gd name="T47" fmla="*/ 493 h 525"/>
                  <a:gd name="T48" fmla="*/ 586 w 586"/>
                  <a:gd name="T49" fmla="*/ 525 h 525"/>
                  <a:gd name="T50" fmla="*/ 0 w 586"/>
                  <a:gd name="T51" fmla="*/ 525 h 525"/>
                  <a:gd name="T52" fmla="*/ 0 w 586"/>
                  <a:gd name="T53" fmla="*/ 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6" h="525">
                    <a:moveTo>
                      <a:pt x="0" y="0"/>
                    </a:moveTo>
                    <a:lnTo>
                      <a:pt x="26" y="28"/>
                    </a:lnTo>
                    <a:lnTo>
                      <a:pt x="49" y="56"/>
                    </a:lnTo>
                    <a:lnTo>
                      <a:pt x="68" y="86"/>
                    </a:lnTo>
                    <a:lnTo>
                      <a:pt x="85" y="111"/>
                    </a:lnTo>
                    <a:lnTo>
                      <a:pt x="107" y="134"/>
                    </a:lnTo>
                    <a:lnTo>
                      <a:pt x="133" y="154"/>
                    </a:lnTo>
                    <a:lnTo>
                      <a:pt x="160" y="171"/>
                    </a:lnTo>
                    <a:lnTo>
                      <a:pt x="191" y="185"/>
                    </a:lnTo>
                    <a:lnTo>
                      <a:pt x="224" y="200"/>
                    </a:lnTo>
                    <a:lnTo>
                      <a:pt x="258" y="213"/>
                    </a:lnTo>
                    <a:lnTo>
                      <a:pt x="293" y="225"/>
                    </a:lnTo>
                    <a:lnTo>
                      <a:pt x="330" y="238"/>
                    </a:lnTo>
                    <a:lnTo>
                      <a:pt x="367" y="252"/>
                    </a:lnTo>
                    <a:lnTo>
                      <a:pt x="402" y="266"/>
                    </a:lnTo>
                    <a:lnTo>
                      <a:pt x="437" y="283"/>
                    </a:lnTo>
                    <a:lnTo>
                      <a:pt x="471" y="301"/>
                    </a:lnTo>
                    <a:lnTo>
                      <a:pt x="499" y="321"/>
                    </a:lnTo>
                    <a:lnTo>
                      <a:pt x="521" y="343"/>
                    </a:lnTo>
                    <a:lnTo>
                      <a:pt x="540" y="371"/>
                    </a:lnTo>
                    <a:lnTo>
                      <a:pt x="555" y="400"/>
                    </a:lnTo>
                    <a:lnTo>
                      <a:pt x="567" y="431"/>
                    </a:lnTo>
                    <a:lnTo>
                      <a:pt x="575" y="462"/>
                    </a:lnTo>
                    <a:lnTo>
                      <a:pt x="582" y="493"/>
                    </a:lnTo>
                    <a:lnTo>
                      <a:pt x="586" y="525"/>
                    </a:lnTo>
                    <a:lnTo>
                      <a:pt x="0" y="525"/>
                    </a:lnTo>
                    <a:lnTo>
                      <a:pt x="0" y="0"/>
                    </a:lnTo>
                    <a:close/>
                  </a:path>
                </a:pathLst>
              </a:custGeom>
              <a:solidFill>
                <a:srgbClr val="FABE3C"/>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0" name="Freeform 30"/>
              <p:cNvSpPr>
                <a:spLocks/>
              </p:cNvSpPr>
              <p:nvPr/>
            </p:nvSpPr>
            <p:spPr bwMode="auto">
              <a:xfrm>
                <a:off x="2269" y="3234"/>
                <a:ext cx="28" cy="27"/>
              </a:xfrm>
              <a:custGeom>
                <a:avLst/>
                <a:gdLst>
                  <a:gd name="T0" fmla="*/ 69 w 138"/>
                  <a:gd name="T1" fmla="*/ 0 h 138"/>
                  <a:gd name="T2" fmla="*/ 91 w 138"/>
                  <a:gd name="T3" fmla="*/ 3 h 138"/>
                  <a:gd name="T4" fmla="*/ 109 w 138"/>
                  <a:gd name="T5" fmla="*/ 13 h 138"/>
                  <a:gd name="T6" fmla="*/ 125 w 138"/>
                  <a:gd name="T7" fmla="*/ 27 h 138"/>
                  <a:gd name="T8" fmla="*/ 134 w 138"/>
                  <a:gd name="T9" fmla="*/ 47 h 138"/>
                  <a:gd name="T10" fmla="*/ 138 w 138"/>
                  <a:gd name="T11" fmla="*/ 69 h 138"/>
                  <a:gd name="T12" fmla="*/ 134 w 138"/>
                  <a:gd name="T13" fmla="*/ 90 h 138"/>
                  <a:gd name="T14" fmla="*/ 125 w 138"/>
                  <a:gd name="T15" fmla="*/ 108 h 138"/>
                  <a:gd name="T16" fmla="*/ 109 w 138"/>
                  <a:gd name="T17" fmla="*/ 124 h 138"/>
                  <a:gd name="T18" fmla="*/ 91 w 138"/>
                  <a:gd name="T19" fmla="*/ 134 h 138"/>
                  <a:gd name="T20" fmla="*/ 69 w 138"/>
                  <a:gd name="T21" fmla="*/ 138 h 138"/>
                  <a:gd name="T22" fmla="*/ 47 w 138"/>
                  <a:gd name="T23" fmla="*/ 134 h 138"/>
                  <a:gd name="T24" fmla="*/ 28 w 138"/>
                  <a:gd name="T25" fmla="*/ 124 h 138"/>
                  <a:gd name="T26" fmla="*/ 13 w 138"/>
                  <a:gd name="T27" fmla="*/ 108 h 138"/>
                  <a:gd name="T28" fmla="*/ 4 w 138"/>
                  <a:gd name="T29" fmla="*/ 90 h 138"/>
                  <a:gd name="T30" fmla="*/ 0 w 138"/>
                  <a:gd name="T31" fmla="*/ 69 h 138"/>
                  <a:gd name="T32" fmla="*/ 4 w 138"/>
                  <a:gd name="T33" fmla="*/ 47 h 138"/>
                  <a:gd name="T34" fmla="*/ 13 w 138"/>
                  <a:gd name="T35" fmla="*/ 27 h 138"/>
                  <a:gd name="T36" fmla="*/ 28 w 138"/>
                  <a:gd name="T37" fmla="*/ 13 h 138"/>
                  <a:gd name="T38" fmla="*/ 47 w 138"/>
                  <a:gd name="T39" fmla="*/ 3 h 138"/>
                  <a:gd name="T40" fmla="*/ 69 w 138"/>
                  <a:gd name="T4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38">
                    <a:moveTo>
                      <a:pt x="69" y="0"/>
                    </a:moveTo>
                    <a:lnTo>
                      <a:pt x="91" y="3"/>
                    </a:lnTo>
                    <a:lnTo>
                      <a:pt x="109" y="13"/>
                    </a:lnTo>
                    <a:lnTo>
                      <a:pt x="125" y="27"/>
                    </a:lnTo>
                    <a:lnTo>
                      <a:pt x="134" y="47"/>
                    </a:lnTo>
                    <a:lnTo>
                      <a:pt x="138" y="69"/>
                    </a:lnTo>
                    <a:lnTo>
                      <a:pt x="134" y="90"/>
                    </a:lnTo>
                    <a:lnTo>
                      <a:pt x="125" y="108"/>
                    </a:lnTo>
                    <a:lnTo>
                      <a:pt x="109" y="124"/>
                    </a:lnTo>
                    <a:lnTo>
                      <a:pt x="91" y="134"/>
                    </a:lnTo>
                    <a:lnTo>
                      <a:pt x="69" y="138"/>
                    </a:lnTo>
                    <a:lnTo>
                      <a:pt x="47" y="134"/>
                    </a:lnTo>
                    <a:lnTo>
                      <a:pt x="28" y="124"/>
                    </a:lnTo>
                    <a:lnTo>
                      <a:pt x="13" y="108"/>
                    </a:lnTo>
                    <a:lnTo>
                      <a:pt x="4" y="90"/>
                    </a:lnTo>
                    <a:lnTo>
                      <a:pt x="0" y="69"/>
                    </a:lnTo>
                    <a:lnTo>
                      <a:pt x="4" y="47"/>
                    </a:lnTo>
                    <a:lnTo>
                      <a:pt x="13" y="27"/>
                    </a:lnTo>
                    <a:lnTo>
                      <a:pt x="28" y="13"/>
                    </a:lnTo>
                    <a:lnTo>
                      <a:pt x="47" y="3"/>
                    </a:lnTo>
                    <a:lnTo>
                      <a:pt x="6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1" name="Freeform 31"/>
              <p:cNvSpPr>
                <a:spLocks/>
              </p:cNvSpPr>
              <p:nvPr/>
            </p:nvSpPr>
            <p:spPr bwMode="auto">
              <a:xfrm>
                <a:off x="2238" y="3319"/>
                <a:ext cx="42" cy="41"/>
              </a:xfrm>
              <a:custGeom>
                <a:avLst/>
                <a:gdLst>
                  <a:gd name="T0" fmla="*/ 105 w 210"/>
                  <a:gd name="T1" fmla="*/ 0 h 209"/>
                  <a:gd name="T2" fmla="*/ 133 w 210"/>
                  <a:gd name="T3" fmla="*/ 4 h 209"/>
                  <a:gd name="T4" fmla="*/ 158 w 210"/>
                  <a:gd name="T5" fmla="*/ 15 h 209"/>
                  <a:gd name="T6" fmla="*/ 179 w 210"/>
                  <a:gd name="T7" fmla="*/ 30 h 209"/>
                  <a:gd name="T8" fmla="*/ 196 w 210"/>
                  <a:gd name="T9" fmla="*/ 52 h 209"/>
                  <a:gd name="T10" fmla="*/ 207 w 210"/>
                  <a:gd name="T11" fmla="*/ 78 h 209"/>
                  <a:gd name="T12" fmla="*/ 210 w 210"/>
                  <a:gd name="T13" fmla="*/ 105 h 209"/>
                  <a:gd name="T14" fmla="*/ 207 w 210"/>
                  <a:gd name="T15" fmla="*/ 133 h 209"/>
                  <a:gd name="T16" fmla="*/ 196 w 210"/>
                  <a:gd name="T17" fmla="*/ 157 h 209"/>
                  <a:gd name="T18" fmla="*/ 179 w 210"/>
                  <a:gd name="T19" fmla="*/ 179 h 209"/>
                  <a:gd name="T20" fmla="*/ 158 w 210"/>
                  <a:gd name="T21" fmla="*/ 196 h 209"/>
                  <a:gd name="T22" fmla="*/ 133 w 210"/>
                  <a:gd name="T23" fmla="*/ 206 h 209"/>
                  <a:gd name="T24" fmla="*/ 105 w 210"/>
                  <a:gd name="T25" fmla="*/ 209 h 209"/>
                  <a:gd name="T26" fmla="*/ 77 w 210"/>
                  <a:gd name="T27" fmla="*/ 206 h 209"/>
                  <a:gd name="T28" fmla="*/ 52 w 210"/>
                  <a:gd name="T29" fmla="*/ 196 h 209"/>
                  <a:gd name="T30" fmla="*/ 32 w 210"/>
                  <a:gd name="T31" fmla="*/ 179 h 209"/>
                  <a:gd name="T32" fmla="*/ 15 w 210"/>
                  <a:gd name="T33" fmla="*/ 157 h 209"/>
                  <a:gd name="T34" fmla="*/ 4 w 210"/>
                  <a:gd name="T35" fmla="*/ 133 h 209"/>
                  <a:gd name="T36" fmla="*/ 0 w 210"/>
                  <a:gd name="T37" fmla="*/ 105 h 209"/>
                  <a:gd name="T38" fmla="*/ 4 w 210"/>
                  <a:gd name="T39" fmla="*/ 78 h 209"/>
                  <a:gd name="T40" fmla="*/ 15 w 210"/>
                  <a:gd name="T41" fmla="*/ 52 h 209"/>
                  <a:gd name="T42" fmla="*/ 32 w 210"/>
                  <a:gd name="T43" fmla="*/ 30 h 209"/>
                  <a:gd name="T44" fmla="*/ 52 w 210"/>
                  <a:gd name="T45" fmla="*/ 15 h 209"/>
                  <a:gd name="T46" fmla="*/ 77 w 210"/>
                  <a:gd name="T47" fmla="*/ 4 h 209"/>
                  <a:gd name="T48" fmla="*/ 105 w 210"/>
                  <a:gd name="T4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0" h="209">
                    <a:moveTo>
                      <a:pt x="105" y="0"/>
                    </a:moveTo>
                    <a:lnTo>
                      <a:pt x="133" y="4"/>
                    </a:lnTo>
                    <a:lnTo>
                      <a:pt x="158" y="15"/>
                    </a:lnTo>
                    <a:lnTo>
                      <a:pt x="179" y="30"/>
                    </a:lnTo>
                    <a:lnTo>
                      <a:pt x="196" y="52"/>
                    </a:lnTo>
                    <a:lnTo>
                      <a:pt x="207" y="78"/>
                    </a:lnTo>
                    <a:lnTo>
                      <a:pt x="210" y="105"/>
                    </a:lnTo>
                    <a:lnTo>
                      <a:pt x="207" y="133"/>
                    </a:lnTo>
                    <a:lnTo>
                      <a:pt x="196" y="157"/>
                    </a:lnTo>
                    <a:lnTo>
                      <a:pt x="179" y="179"/>
                    </a:lnTo>
                    <a:lnTo>
                      <a:pt x="158" y="196"/>
                    </a:lnTo>
                    <a:lnTo>
                      <a:pt x="133" y="206"/>
                    </a:lnTo>
                    <a:lnTo>
                      <a:pt x="105" y="209"/>
                    </a:lnTo>
                    <a:lnTo>
                      <a:pt x="77" y="206"/>
                    </a:lnTo>
                    <a:lnTo>
                      <a:pt x="52" y="196"/>
                    </a:lnTo>
                    <a:lnTo>
                      <a:pt x="32" y="179"/>
                    </a:lnTo>
                    <a:lnTo>
                      <a:pt x="15" y="157"/>
                    </a:lnTo>
                    <a:lnTo>
                      <a:pt x="4" y="133"/>
                    </a:lnTo>
                    <a:lnTo>
                      <a:pt x="0" y="105"/>
                    </a:lnTo>
                    <a:lnTo>
                      <a:pt x="4" y="78"/>
                    </a:lnTo>
                    <a:lnTo>
                      <a:pt x="15" y="52"/>
                    </a:lnTo>
                    <a:lnTo>
                      <a:pt x="32" y="30"/>
                    </a:lnTo>
                    <a:lnTo>
                      <a:pt x="52" y="15"/>
                    </a:lnTo>
                    <a:lnTo>
                      <a:pt x="77" y="4"/>
                    </a:lnTo>
                    <a:lnTo>
                      <a:pt x="105"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2" name="Freeform 32"/>
              <p:cNvSpPr>
                <a:spLocks/>
              </p:cNvSpPr>
              <p:nvPr/>
            </p:nvSpPr>
            <p:spPr bwMode="auto">
              <a:xfrm>
                <a:off x="2222" y="3187"/>
                <a:ext cx="28" cy="27"/>
              </a:xfrm>
              <a:custGeom>
                <a:avLst/>
                <a:gdLst>
                  <a:gd name="T0" fmla="*/ 68 w 137"/>
                  <a:gd name="T1" fmla="*/ 0 h 136"/>
                  <a:gd name="T2" fmla="*/ 90 w 137"/>
                  <a:gd name="T3" fmla="*/ 3 h 136"/>
                  <a:gd name="T4" fmla="*/ 110 w 137"/>
                  <a:gd name="T5" fmla="*/ 13 h 136"/>
                  <a:gd name="T6" fmla="*/ 124 w 137"/>
                  <a:gd name="T7" fmla="*/ 27 h 136"/>
                  <a:gd name="T8" fmla="*/ 134 w 137"/>
                  <a:gd name="T9" fmla="*/ 47 h 136"/>
                  <a:gd name="T10" fmla="*/ 137 w 137"/>
                  <a:gd name="T11" fmla="*/ 67 h 136"/>
                  <a:gd name="T12" fmla="*/ 134 w 137"/>
                  <a:gd name="T13" fmla="*/ 89 h 136"/>
                  <a:gd name="T14" fmla="*/ 124 w 137"/>
                  <a:gd name="T15" fmla="*/ 108 h 136"/>
                  <a:gd name="T16" fmla="*/ 110 w 137"/>
                  <a:gd name="T17" fmla="*/ 123 h 136"/>
                  <a:gd name="T18" fmla="*/ 90 w 137"/>
                  <a:gd name="T19" fmla="*/ 133 h 136"/>
                  <a:gd name="T20" fmla="*/ 68 w 137"/>
                  <a:gd name="T21" fmla="*/ 136 h 136"/>
                  <a:gd name="T22" fmla="*/ 47 w 137"/>
                  <a:gd name="T23" fmla="*/ 133 h 136"/>
                  <a:gd name="T24" fmla="*/ 29 w 137"/>
                  <a:gd name="T25" fmla="*/ 123 h 136"/>
                  <a:gd name="T26" fmla="*/ 13 w 137"/>
                  <a:gd name="T27" fmla="*/ 108 h 136"/>
                  <a:gd name="T28" fmla="*/ 3 w 137"/>
                  <a:gd name="T29" fmla="*/ 89 h 136"/>
                  <a:gd name="T30" fmla="*/ 0 w 137"/>
                  <a:gd name="T31" fmla="*/ 67 h 136"/>
                  <a:gd name="T32" fmla="*/ 3 w 137"/>
                  <a:gd name="T33" fmla="*/ 47 h 136"/>
                  <a:gd name="T34" fmla="*/ 13 w 137"/>
                  <a:gd name="T35" fmla="*/ 27 h 136"/>
                  <a:gd name="T36" fmla="*/ 29 w 137"/>
                  <a:gd name="T37" fmla="*/ 13 h 136"/>
                  <a:gd name="T38" fmla="*/ 47 w 137"/>
                  <a:gd name="T39" fmla="*/ 3 h 136"/>
                  <a:gd name="T40" fmla="*/ 68 w 137"/>
                  <a:gd name="T4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6">
                    <a:moveTo>
                      <a:pt x="68" y="0"/>
                    </a:moveTo>
                    <a:lnTo>
                      <a:pt x="90" y="3"/>
                    </a:lnTo>
                    <a:lnTo>
                      <a:pt x="110" y="13"/>
                    </a:lnTo>
                    <a:lnTo>
                      <a:pt x="124" y="27"/>
                    </a:lnTo>
                    <a:lnTo>
                      <a:pt x="134" y="47"/>
                    </a:lnTo>
                    <a:lnTo>
                      <a:pt x="137" y="67"/>
                    </a:lnTo>
                    <a:lnTo>
                      <a:pt x="134" y="89"/>
                    </a:lnTo>
                    <a:lnTo>
                      <a:pt x="124" y="108"/>
                    </a:lnTo>
                    <a:lnTo>
                      <a:pt x="110" y="123"/>
                    </a:lnTo>
                    <a:lnTo>
                      <a:pt x="90" y="133"/>
                    </a:lnTo>
                    <a:lnTo>
                      <a:pt x="68" y="136"/>
                    </a:lnTo>
                    <a:lnTo>
                      <a:pt x="47" y="133"/>
                    </a:lnTo>
                    <a:lnTo>
                      <a:pt x="29" y="123"/>
                    </a:lnTo>
                    <a:lnTo>
                      <a:pt x="13" y="108"/>
                    </a:lnTo>
                    <a:lnTo>
                      <a:pt x="3" y="89"/>
                    </a:lnTo>
                    <a:lnTo>
                      <a:pt x="0" y="67"/>
                    </a:lnTo>
                    <a:lnTo>
                      <a:pt x="3" y="47"/>
                    </a:lnTo>
                    <a:lnTo>
                      <a:pt x="13" y="27"/>
                    </a:lnTo>
                    <a:lnTo>
                      <a:pt x="29" y="13"/>
                    </a:lnTo>
                    <a:lnTo>
                      <a:pt x="47" y="3"/>
                    </a:lnTo>
                    <a:lnTo>
                      <a:pt x="6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3" name="Freeform 33"/>
              <p:cNvSpPr>
                <a:spLocks/>
              </p:cNvSpPr>
              <p:nvPr/>
            </p:nvSpPr>
            <p:spPr bwMode="auto">
              <a:xfrm>
                <a:off x="2487" y="3295"/>
                <a:ext cx="27" cy="28"/>
              </a:xfrm>
              <a:custGeom>
                <a:avLst/>
                <a:gdLst>
                  <a:gd name="T0" fmla="*/ 69 w 136"/>
                  <a:gd name="T1" fmla="*/ 0 h 138"/>
                  <a:gd name="T2" fmla="*/ 90 w 136"/>
                  <a:gd name="T3" fmla="*/ 4 h 138"/>
                  <a:gd name="T4" fmla="*/ 108 w 136"/>
                  <a:gd name="T5" fmla="*/ 13 h 138"/>
                  <a:gd name="T6" fmla="*/ 124 w 136"/>
                  <a:gd name="T7" fmla="*/ 28 h 138"/>
                  <a:gd name="T8" fmla="*/ 134 w 136"/>
                  <a:gd name="T9" fmla="*/ 47 h 138"/>
                  <a:gd name="T10" fmla="*/ 136 w 136"/>
                  <a:gd name="T11" fmla="*/ 69 h 138"/>
                  <a:gd name="T12" fmla="*/ 134 w 136"/>
                  <a:gd name="T13" fmla="*/ 91 h 138"/>
                  <a:gd name="T14" fmla="*/ 124 w 136"/>
                  <a:gd name="T15" fmla="*/ 109 h 138"/>
                  <a:gd name="T16" fmla="*/ 108 w 136"/>
                  <a:gd name="T17" fmla="*/ 125 h 138"/>
                  <a:gd name="T18" fmla="*/ 90 w 136"/>
                  <a:gd name="T19" fmla="*/ 134 h 138"/>
                  <a:gd name="T20" fmla="*/ 69 w 136"/>
                  <a:gd name="T21" fmla="*/ 138 h 138"/>
                  <a:gd name="T22" fmla="*/ 47 w 136"/>
                  <a:gd name="T23" fmla="*/ 134 h 138"/>
                  <a:gd name="T24" fmla="*/ 27 w 136"/>
                  <a:gd name="T25" fmla="*/ 125 h 138"/>
                  <a:gd name="T26" fmla="*/ 13 w 136"/>
                  <a:gd name="T27" fmla="*/ 109 h 138"/>
                  <a:gd name="T28" fmla="*/ 3 w 136"/>
                  <a:gd name="T29" fmla="*/ 91 h 138"/>
                  <a:gd name="T30" fmla="*/ 0 w 136"/>
                  <a:gd name="T31" fmla="*/ 69 h 138"/>
                  <a:gd name="T32" fmla="*/ 3 w 136"/>
                  <a:gd name="T33" fmla="*/ 47 h 138"/>
                  <a:gd name="T34" fmla="*/ 13 w 136"/>
                  <a:gd name="T35" fmla="*/ 28 h 138"/>
                  <a:gd name="T36" fmla="*/ 27 w 136"/>
                  <a:gd name="T37" fmla="*/ 13 h 138"/>
                  <a:gd name="T38" fmla="*/ 47 w 136"/>
                  <a:gd name="T39" fmla="*/ 4 h 138"/>
                  <a:gd name="T40" fmla="*/ 69 w 136"/>
                  <a:gd name="T4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138">
                    <a:moveTo>
                      <a:pt x="69" y="0"/>
                    </a:moveTo>
                    <a:lnTo>
                      <a:pt x="90" y="4"/>
                    </a:lnTo>
                    <a:lnTo>
                      <a:pt x="108" y="13"/>
                    </a:lnTo>
                    <a:lnTo>
                      <a:pt x="124" y="28"/>
                    </a:lnTo>
                    <a:lnTo>
                      <a:pt x="134" y="47"/>
                    </a:lnTo>
                    <a:lnTo>
                      <a:pt x="136" y="69"/>
                    </a:lnTo>
                    <a:lnTo>
                      <a:pt x="134" y="91"/>
                    </a:lnTo>
                    <a:lnTo>
                      <a:pt x="124" y="109"/>
                    </a:lnTo>
                    <a:lnTo>
                      <a:pt x="108" y="125"/>
                    </a:lnTo>
                    <a:lnTo>
                      <a:pt x="90" y="134"/>
                    </a:lnTo>
                    <a:lnTo>
                      <a:pt x="69" y="138"/>
                    </a:lnTo>
                    <a:lnTo>
                      <a:pt x="47" y="134"/>
                    </a:lnTo>
                    <a:lnTo>
                      <a:pt x="27" y="125"/>
                    </a:lnTo>
                    <a:lnTo>
                      <a:pt x="13" y="109"/>
                    </a:lnTo>
                    <a:lnTo>
                      <a:pt x="3" y="91"/>
                    </a:lnTo>
                    <a:lnTo>
                      <a:pt x="0" y="69"/>
                    </a:lnTo>
                    <a:lnTo>
                      <a:pt x="3" y="47"/>
                    </a:lnTo>
                    <a:lnTo>
                      <a:pt x="13" y="28"/>
                    </a:lnTo>
                    <a:lnTo>
                      <a:pt x="27" y="13"/>
                    </a:lnTo>
                    <a:lnTo>
                      <a:pt x="47" y="4"/>
                    </a:lnTo>
                    <a:lnTo>
                      <a:pt x="6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104" name="Group 36"/>
            <p:cNvGrpSpPr>
              <a:grpSpLocks noChangeAspect="1"/>
            </p:cNvGrpSpPr>
            <p:nvPr/>
          </p:nvGrpSpPr>
          <p:grpSpPr bwMode="auto">
            <a:xfrm>
              <a:off x="7369633" y="5705438"/>
              <a:ext cx="515252" cy="518831"/>
              <a:chOff x="838" y="2757"/>
              <a:chExt cx="576" cy="435"/>
            </a:xfrm>
          </p:grpSpPr>
          <p:sp useBgFill="1">
            <p:nvSpPr>
              <p:cNvPr id="105" name="Freeform 38"/>
              <p:cNvSpPr>
                <a:spLocks/>
              </p:cNvSpPr>
              <p:nvPr/>
            </p:nvSpPr>
            <p:spPr bwMode="auto">
              <a:xfrm>
                <a:off x="838" y="2757"/>
                <a:ext cx="576" cy="435"/>
              </a:xfrm>
              <a:custGeom>
                <a:avLst/>
                <a:gdLst>
                  <a:gd name="T0" fmla="*/ 131 w 2876"/>
                  <a:gd name="T1" fmla="*/ 0 h 2173"/>
                  <a:gd name="T2" fmla="*/ 2745 w 2876"/>
                  <a:gd name="T3" fmla="*/ 0 h 2173"/>
                  <a:gd name="T4" fmla="*/ 2775 w 2876"/>
                  <a:gd name="T5" fmla="*/ 3 h 2173"/>
                  <a:gd name="T6" fmla="*/ 2803 w 2876"/>
                  <a:gd name="T7" fmla="*/ 13 h 2173"/>
                  <a:gd name="T8" fmla="*/ 2827 w 2876"/>
                  <a:gd name="T9" fmla="*/ 29 h 2173"/>
                  <a:gd name="T10" fmla="*/ 2848 w 2876"/>
                  <a:gd name="T11" fmla="*/ 49 h 2173"/>
                  <a:gd name="T12" fmla="*/ 2862 w 2876"/>
                  <a:gd name="T13" fmla="*/ 74 h 2173"/>
                  <a:gd name="T14" fmla="*/ 2872 w 2876"/>
                  <a:gd name="T15" fmla="*/ 101 h 2173"/>
                  <a:gd name="T16" fmla="*/ 2876 w 2876"/>
                  <a:gd name="T17" fmla="*/ 132 h 2173"/>
                  <a:gd name="T18" fmla="*/ 2876 w 2876"/>
                  <a:gd name="T19" fmla="*/ 2042 h 2173"/>
                  <a:gd name="T20" fmla="*/ 2872 w 2876"/>
                  <a:gd name="T21" fmla="*/ 2072 h 2173"/>
                  <a:gd name="T22" fmla="*/ 2862 w 2876"/>
                  <a:gd name="T23" fmla="*/ 2099 h 2173"/>
                  <a:gd name="T24" fmla="*/ 2848 w 2876"/>
                  <a:gd name="T25" fmla="*/ 2123 h 2173"/>
                  <a:gd name="T26" fmla="*/ 2827 w 2876"/>
                  <a:gd name="T27" fmla="*/ 2143 h 2173"/>
                  <a:gd name="T28" fmla="*/ 2803 w 2876"/>
                  <a:gd name="T29" fmla="*/ 2159 h 2173"/>
                  <a:gd name="T30" fmla="*/ 2775 w 2876"/>
                  <a:gd name="T31" fmla="*/ 2169 h 2173"/>
                  <a:gd name="T32" fmla="*/ 2745 w 2876"/>
                  <a:gd name="T33" fmla="*/ 2173 h 2173"/>
                  <a:gd name="T34" fmla="*/ 131 w 2876"/>
                  <a:gd name="T35" fmla="*/ 2173 h 2173"/>
                  <a:gd name="T36" fmla="*/ 102 w 2876"/>
                  <a:gd name="T37" fmla="*/ 2169 h 2173"/>
                  <a:gd name="T38" fmla="*/ 74 w 2876"/>
                  <a:gd name="T39" fmla="*/ 2159 h 2173"/>
                  <a:gd name="T40" fmla="*/ 50 w 2876"/>
                  <a:gd name="T41" fmla="*/ 2143 h 2173"/>
                  <a:gd name="T42" fmla="*/ 30 w 2876"/>
                  <a:gd name="T43" fmla="*/ 2123 h 2173"/>
                  <a:gd name="T44" fmla="*/ 14 w 2876"/>
                  <a:gd name="T45" fmla="*/ 2099 h 2173"/>
                  <a:gd name="T46" fmla="*/ 4 w 2876"/>
                  <a:gd name="T47" fmla="*/ 2072 h 2173"/>
                  <a:gd name="T48" fmla="*/ 0 w 2876"/>
                  <a:gd name="T49" fmla="*/ 2042 h 2173"/>
                  <a:gd name="T50" fmla="*/ 0 w 2876"/>
                  <a:gd name="T51" fmla="*/ 132 h 2173"/>
                  <a:gd name="T52" fmla="*/ 4 w 2876"/>
                  <a:gd name="T53" fmla="*/ 101 h 2173"/>
                  <a:gd name="T54" fmla="*/ 14 w 2876"/>
                  <a:gd name="T55" fmla="*/ 74 h 2173"/>
                  <a:gd name="T56" fmla="*/ 30 w 2876"/>
                  <a:gd name="T57" fmla="*/ 49 h 2173"/>
                  <a:gd name="T58" fmla="*/ 50 w 2876"/>
                  <a:gd name="T59" fmla="*/ 29 h 2173"/>
                  <a:gd name="T60" fmla="*/ 74 w 2876"/>
                  <a:gd name="T61" fmla="*/ 13 h 2173"/>
                  <a:gd name="T62" fmla="*/ 102 w 2876"/>
                  <a:gd name="T63" fmla="*/ 3 h 2173"/>
                  <a:gd name="T64" fmla="*/ 131 w 2876"/>
                  <a:gd name="T65" fmla="*/ 0 h 2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6" h="2173">
                    <a:moveTo>
                      <a:pt x="131" y="0"/>
                    </a:moveTo>
                    <a:lnTo>
                      <a:pt x="2745" y="0"/>
                    </a:lnTo>
                    <a:lnTo>
                      <a:pt x="2775" y="3"/>
                    </a:lnTo>
                    <a:lnTo>
                      <a:pt x="2803" y="13"/>
                    </a:lnTo>
                    <a:lnTo>
                      <a:pt x="2827" y="29"/>
                    </a:lnTo>
                    <a:lnTo>
                      <a:pt x="2848" y="49"/>
                    </a:lnTo>
                    <a:lnTo>
                      <a:pt x="2862" y="74"/>
                    </a:lnTo>
                    <a:lnTo>
                      <a:pt x="2872" y="101"/>
                    </a:lnTo>
                    <a:lnTo>
                      <a:pt x="2876" y="132"/>
                    </a:lnTo>
                    <a:lnTo>
                      <a:pt x="2876" y="2042"/>
                    </a:lnTo>
                    <a:lnTo>
                      <a:pt x="2872" y="2072"/>
                    </a:lnTo>
                    <a:lnTo>
                      <a:pt x="2862" y="2099"/>
                    </a:lnTo>
                    <a:lnTo>
                      <a:pt x="2848" y="2123"/>
                    </a:lnTo>
                    <a:lnTo>
                      <a:pt x="2827" y="2143"/>
                    </a:lnTo>
                    <a:lnTo>
                      <a:pt x="2803" y="2159"/>
                    </a:lnTo>
                    <a:lnTo>
                      <a:pt x="2775" y="2169"/>
                    </a:lnTo>
                    <a:lnTo>
                      <a:pt x="2745" y="2173"/>
                    </a:lnTo>
                    <a:lnTo>
                      <a:pt x="131" y="2173"/>
                    </a:lnTo>
                    <a:lnTo>
                      <a:pt x="102" y="2169"/>
                    </a:lnTo>
                    <a:lnTo>
                      <a:pt x="74" y="2159"/>
                    </a:lnTo>
                    <a:lnTo>
                      <a:pt x="50" y="2143"/>
                    </a:lnTo>
                    <a:lnTo>
                      <a:pt x="30" y="2123"/>
                    </a:lnTo>
                    <a:lnTo>
                      <a:pt x="14" y="2099"/>
                    </a:lnTo>
                    <a:lnTo>
                      <a:pt x="4" y="2072"/>
                    </a:lnTo>
                    <a:lnTo>
                      <a:pt x="0" y="2042"/>
                    </a:lnTo>
                    <a:lnTo>
                      <a:pt x="0" y="132"/>
                    </a:lnTo>
                    <a:lnTo>
                      <a:pt x="4" y="101"/>
                    </a:lnTo>
                    <a:lnTo>
                      <a:pt x="14" y="74"/>
                    </a:lnTo>
                    <a:lnTo>
                      <a:pt x="30" y="49"/>
                    </a:lnTo>
                    <a:lnTo>
                      <a:pt x="50" y="29"/>
                    </a:lnTo>
                    <a:lnTo>
                      <a:pt x="74" y="13"/>
                    </a:lnTo>
                    <a:lnTo>
                      <a:pt x="102" y="3"/>
                    </a:lnTo>
                    <a:lnTo>
                      <a:pt x="131"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6" name="Rectangle 39"/>
              <p:cNvSpPr>
                <a:spLocks noChangeArrowheads="1"/>
              </p:cNvSpPr>
              <p:nvPr/>
            </p:nvSpPr>
            <p:spPr bwMode="auto">
              <a:xfrm>
                <a:off x="1077" y="2834"/>
                <a:ext cx="261" cy="283"/>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7" name="Freeform 40"/>
              <p:cNvSpPr>
                <a:spLocks/>
              </p:cNvSpPr>
              <p:nvPr/>
            </p:nvSpPr>
            <p:spPr bwMode="auto">
              <a:xfrm>
                <a:off x="1077" y="2834"/>
                <a:ext cx="261" cy="283"/>
              </a:xfrm>
              <a:custGeom>
                <a:avLst/>
                <a:gdLst>
                  <a:gd name="T0" fmla="*/ 405 w 1305"/>
                  <a:gd name="T1" fmla="*/ 0 h 1419"/>
                  <a:gd name="T2" fmla="*/ 406 w 1305"/>
                  <a:gd name="T3" fmla="*/ 57 h 1419"/>
                  <a:gd name="T4" fmla="*/ 435 w 1305"/>
                  <a:gd name="T5" fmla="*/ 81 h 1419"/>
                  <a:gd name="T6" fmla="*/ 469 w 1305"/>
                  <a:gd name="T7" fmla="*/ 109 h 1419"/>
                  <a:gd name="T8" fmla="*/ 503 w 1305"/>
                  <a:gd name="T9" fmla="*/ 136 h 1419"/>
                  <a:gd name="T10" fmla="*/ 536 w 1305"/>
                  <a:gd name="T11" fmla="*/ 163 h 1419"/>
                  <a:gd name="T12" fmla="*/ 560 w 1305"/>
                  <a:gd name="T13" fmla="*/ 179 h 1419"/>
                  <a:gd name="T14" fmla="*/ 591 w 1305"/>
                  <a:gd name="T15" fmla="*/ 202 h 1419"/>
                  <a:gd name="T16" fmla="*/ 630 w 1305"/>
                  <a:gd name="T17" fmla="*/ 245 h 1419"/>
                  <a:gd name="T18" fmla="*/ 671 w 1305"/>
                  <a:gd name="T19" fmla="*/ 303 h 1419"/>
                  <a:gd name="T20" fmla="*/ 712 w 1305"/>
                  <a:gd name="T21" fmla="*/ 372 h 1419"/>
                  <a:gd name="T22" fmla="*/ 747 w 1305"/>
                  <a:gd name="T23" fmla="*/ 447 h 1419"/>
                  <a:gd name="T24" fmla="*/ 774 w 1305"/>
                  <a:gd name="T25" fmla="*/ 523 h 1419"/>
                  <a:gd name="T26" fmla="*/ 787 w 1305"/>
                  <a:gd name="T27" fmla="*/ 595 h 1419"/>
                  <a:gd name="T28" fmla="*/ 788 w 1305"/>
                  <a:gd name="T29" fmla="*/ 677 h 1419"/>
                  <a:gd name="T30" fmla="*/ 786 w 1305"/>
                  <a:gd name="T31" fmla="*/ 748 h 1419"/>
                  <a:gd name="T32" fmla="*/ 785 w 1305"/>
                  <a:gd name="T33" fmla="*/ 805 h 1419"/>
                  <a:gd name="T34" fmla="*/ 786 w 1305"/>
                  <a:gd name="T35" fmla="*/ 852 h 1419"/>
                  <a:gd name="T36" fmla="*/ 825 w 1305"/>
                  <a:gd name="T37" fmla="*/ 896 h 1419"/>
                  <a:gd name="T38" fmla="*/ 857 w 1305"/>
                  <a:gd name="T39" fmla="*/ 938 h 1419"/>
                  <a:gd name="T40" fmla="*/ 885 w 1305"/>
                  <a:gd name="T41" fmla="*/ 974 h 1419"/>
                  <a:gd name="T42" fmla="*/ 918 w 1305"/>
                  <a:gd name="T43" fmla="*/ 1012 h 1419"/>
                  <a:gd name="T44" fmla="*/ 949 w 1305"/>
                  <a:gd name="T45" fmla="*/ 1042 h 1419"/>
                  <a:gd name="T46" fmla="*/ 976 w 1305"/>
                  <a:gd name="T47" fmla="*/ 1036 h 1419"/>
                  <a:gd name="T48" fmla="*/ 1001 w 1305"/>
                  <a:gd name="T49" fmla="*/ 989 h 1419"/>
                  <a:gd name="T50" fmla="*/ 1024 w 1305"/>
                  <a:gd name="T51" fmla="*/ 928 h 1419"/>
                  <a:gd name="T52" fmla="*/ 1044 w 1305"/>
                  <a:gd name="T53" fmla="*/ 866 h 1419"/>
                  <a:gd name="T54" fmla="*/ 1056 w 1305"/>
                  <a:gd name="T55" fmla="*/ 811 h 1419"/>
                  <a:gd name="T56" fmla="*/ 1062 w 1305"/>
                  <a:gd name="T57" fmla="*/ 765 h 1419"/>
                  <a:gd name="T58" fmla="*/ 1088 w 1305"/>
                  <a:gd name="T59" fmla="*/ 708 h 1419"/>
                  <a:gd name="T60" fmla="*/ 1132 w 1305"/>
                  <a:gd name="T61" fmla="*/ 652 h 1419"/>
                  <a:gd name="T62" fmla="*/ 1184 w 1305"/>
                  <a:gd name="T63" fmla="*/ 598 h 1419"/>
                  <a:gd name="T64" fmla="*/ 1237 w 1305"/>
                  <a:gd name="T65" fmla="*/ 552 h 1419"/>
                  <a:gd name="T66" fmla="*/ 1281 w 1305"/>
                  <a:gd name="T67" fmla="*/ 519 h 1419"/>
                  <a:gd name="T68" fmla="*/ 1305 w 1305"/>
                  <a:gd name="T69" fmla="*/ 504 h 1419"/>
                  <a:gd name="T70" fmla="*/ 0 w 1305"/>
                  <a:gd name="T71" fmla="*/ 1419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5" h="1419">
                    <a:moveTo>
                      <a:pt x="0" y="0"/>
                    </a:moveTo>
                    <a:lnTo>
                      <a:pt x="405" y="0"/>
                    </a:lnTo>
                    <a:lnTo>
                      <a:pt x="405" y="30"/>
                    </a:lnTo>
                    <a:lnTo>
                      <a:pt x="406" y="57"/>
                    </a:lnTo>
                    <a:lnTo>
                      <a:pt x="420" y="69"/>
                    </a:lnTo>
                    <a:lnTo>
                      <a:pt x="435" y="81"/>
                    </a:lnTo>
                    <a:lnTo>
                      <a:pt x="455" y="97"/>
                    </a:lnTo>
                    <a:lnTo>
                      <a:pt x="469" y="109"/>
                    </a:lnTo>
                    <a:lnTo>
                      <a:pt x="485" y="123"/>
                    </a:lnTo>
                    <a:lnTo>
                      <a:pt x="503" y="136"/>
                    </a:lnTo>
                    <a:lnTo>
                      <a:pt x="520" y="151"/>
                    </a:lnTo>
                    <a:lnTo>
                      <a:pt x="536" y="163"/>
                    </a:lnTo>
                    <a:lnTo>
                      <a:pt x="550" y="173"/>
                    </a:lnTo>
                    <a:lnTo>
                      <a:pt x="560" y="179"/>
                    </a:lnTo>
                    <a:lnTo>
                      <a:pt x="574" y="187"/>
                    </a:lnTo>
                    <a:lnTo>
                      <a:pt x="591" y="202"/>
                    </a:lnTo>
                    <a:lnTo>
                      <a:pt x="609" y="221"/>
                    </a:lnTo>
                    <a:lnTo>
                      <a:pt x="630" y="245"/>
                    </a:lnTo>
                    <a:lnTo>
                      <a:pt x="651" y="273"/>
                    </a:lnTo>
                    <a:lnTo>
                      <a:pt x="671" y="303"/>
                    </a:lnTo>
                    <a:lnTo>
                      <a:pt x="693" y="337"/>
                    </a:lnTo>
                    <a:lnTo>
                      <a:pt x="712" y="372"/>
                    </a:lnTo>
                    <a:lnTo>
                      <a:pt x="732" y="410"/>
                    </a:lnTo>
                    <a:lnTo>
                      <a:pt x="747" y="447"/>
                    </a:lnTo>
                    <a:lnTo>
                      <a:pt x="762" y="485"/>
                    </a:lnTo>
                    <a:lnTo>
                      <a:pt x="774" y="523"/>
                    </a:lnTo>
                    <a:lnTo>
                      <a:pt x="782" y="560"/>
                    </a:lnTo>
                    <a:lnTo>
                      <a:pt x="787" y="595"/>
                    </a:lnTo>
                    <a:lnTo>
                      <a:pt x="788" y="635"/>
                    </a:lnTo>
                    <a:lnTo>
                      <a:pt x="788" y="677"/>
                    </a:lnTo>
                    <a:lnTo>
                      <a:pt x="787" y="724"/>
                    </a:lnTo>
                    <a:lnTo>
                      <a:pt x="786" y="748"/>
                    </a:lnTo>
                    <a:lnTo>
                      <a:pt x="785" y="777"/>
                    </a:lnTo>
                    <a:lnTo>
                      <a:pt x="785" y="805"/>
                    </a:lnTo>
                    <a:lnTo>
                      <a:pt x="785" y="832"/>
                    </a:lnTo>
                    <a:lnTo>
                      <a:pt x="786" y="852"/>
                    </a:lnTo>
                    <a:lnTo>
                      <a:pt x="805" y="873"/>
                    </a:lnTo>
                    <a:lnTo>
                      <a:pt x="825" y="896"/>
                    </a:lnTo>
                    <a:lnTo>
                      <a:pt x="846" y="925"/>
                    </a:lnTo>
                    <a:lnTo>
                      <a:pt x="857" y="938"/>
                    </a:lnTo>
                    <a:lnTo>
                      <a:pt x="871" y="955"/>
                    </a:lnTo>
                    <a:lnTo>
                      <a:pt x="885" y="974"/>
                    </a:lnTo>
                    <a:lnTo>
                      <a:pt x="901" y="994"/>
                    </a:lnTo>
                    <a:lnTo>
                      <a:pt x="918" y="1012"/>
                    </a:lnTo>
                    <a:lnTo>
                      <a:pt x="935" y="1029"/>
                    </a:lnTo>
                    <a:lnTo>
                      <a:pt x="949" y="1042"/>
                    </a:lnTo>
                    <a:lnTo>
                      <a:pt x="964" y="1051"/>
                    </a:lnTo>
                    <a:lnTo>
                      <a:pt x="976" y="1036"/>
                    </a:lnTo>
                    <a:lnTo>
                      <a:pt x="988" y="1014"/>
                    </a:lnTo>
                    <a:lnTo>
                      <a:pt x="1001" y="989"/>
                    </a:lnTo>
                    <a:lnTo>
                      <a:pt x="1013" y="960"/>
                    </a:lnTo>
                    <a:lnTo>
                      <a:pt x="1024" y="928"/>
                    </a:lnTo>
                    <a:lnTo>
                      <a:pt x="1035" y="896"/>
                    </a:lnTo>
                    <a:lnTo>
                      <a:pt x="1044" y="866"/>
                    </a:lnTo>
                    <a:lnTo>
                      <a:pt x="1051" y="837"/>
                    </a:lnTo>
                    <a:lnTo>
                      <a:pt x="1056" y="811"/>
                    </a:lnTo>
                    <a:lnTo>
                      <a:pt x="1058" y="792"/>
                    </a:lnTo>
                    <a:lnTo>
                      <a:pt x="1062" y="765"/>
                    </a:lnTo>
                    <a:lnTo>
                      <a:pt x="1073" y="737"/>
                    </a:lnTo>
                    <a:lnTo>
                      <a:pt x="1088" y="708"/>
                    </a:lnTo>
                    <a:lnTo>
                      <a:pt x="1109" y="679"/>
                    </a:lnTo>
                    <a:lnTo>
                      <a:pt x="1132" y="652"/>
                    </a:lnTo>
                    <a:lnTo>
                      <a:pt x="1157" y="624"/>
                    </a:lnTo>
                    <a:lnTo>
                      <a:pt x="1184" y="598"/>
                    </a:lnTo>
                    <a:lnTo>
                      <a:pt x="1212" y="574"/>
                    </a:lnTo>
                    <a:lnTo>
                      <a:pt x="1237" y="552"/>
                    </a:lnTo>
                    <a:lnTo>
                      <a:pt x="1260" y="533"/>
                    </a:lnTo>
                    <a:lnTo>
                      <a:pt x="1281" y="519"/>
                    </a:lnTo>
                    <a:lnTo>
                      <a:pt x="1291" y="510"/>
                    </a:lnTo>
                    <a:lnTo>
                      <a:pt x="1305" y="504"/>
                    </a:lnTo>
                    <a:lnTo>
                      <a:pt x="1305" y="1419"/>
                    </a:lnTo>
                    <a:lnTo>
                      <a:pt x="0" y="1419"/>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8" name="Freeform 41"/>
              <p:cNvSpPr>
                <a:spLocks/>
              </p:cNvSpPr>
              <p:nvPr/>
            </p:nvSpPr>
            <p:spPr bwMode="auto">
              <a:xfrm>
                <a:off x="1077" y="2834"/>
                <a:ext cx="261" cy="283"/>
              </a:xfrm>
              <a:custGeom>
                <a:avLst/>
                <a:gdLst>
                  <a:gd name="T0" fmla="*/ 308 w 1305"/>
                  <a:gd name="T1" fmla="*/ 0 h 1419"/>
                  <a:gd name="T2" fmla="*/ 310 w 1305"/>
                  <a:gd name="T3" fmla="*/ 55 h 1419"/>
                  <a:gd name="T4" fmla="*/ 314 w 1305"/>
                  <a:gd name="T5" fmla="*/ 97 h 1419"/>
                  <a:gd name="T6" fmla="*/ 324 w 1305"/>
                  <a:gd name="T7" fmla="*/ 117 h 1419"/>
                  <a:gd name="T8" fmla="*/ 345 w 1305"/>
                  <a:gd name="T9" fmla="*/ 132 h 1419"/>
                  <a:gd name="T10" fmla="*/ 376 w 1305"/>
                  <a:gd name="T11" fmla="*/ 157 h 1419"/>
                  <a:gd name="T12" fmla="*/ 415 w 1305"/>
                  <a:gd name="T13" fmla="*/ 190 h 1419"/>
                  <a:gd name="T14" fmla="*/ 455 w 1305"/>
                  <a:gd name="T15" fmla="*/ 222 h 1419"/>
                  <a:gd name="T16" fmla="*/ 492 w 1305"/>
                  <a:gd name="T17" fmla="*/ 250 h 1419"/>
                  <a:gd name="T18" fmla="*/ 521 w 1305"/>
                  <a:gd name="T19" fmla="*/ 267 h 1419"/>
                  <a:gd name="T20" fmla="*/ 548 w 1305"/>
                  <a:gd name="T21" fmla="*/ 289 h 1419"/>
                  <a:gd name="T22" fmla="*/ 579 w 1305"/>
                  <a:gd name="T23" fmla="*/ 332 h 1419"/>
                  <a:gd name="T24" fmla="*/ 613 w 1305"/>
                  <a:gd name="T25" fmla="*/ 390 h 1419"/>
                  <a:gd name="T26" fmla="*/ 646 w 1305"/>
                  <a:gd name="T27" fmla="*/ 456 h 1419"/>
                  <a:gd name="T28" fmla="*/ 671 w 1305"/>
                  <a:gd name="T29" fmla="*/ 520 h 1419"/>
                  <a:gd name="T30" fmla="*/ 688 w 1305"/>
                  <a:gd name="T31" fmla="*/ 578 h 1419"/>
                  <a:gd name="T32" fmla="*/ 693 w 1305"/>
                  <a:gd name="T33" fmla="*/ 626 h 1419"/>
                  <a:gd name="T34" fmla="*/ 692 w 1305"/>
                  <a:gd name="T35" fmla="*/ 681 h 1419"/>
                  <a:gd name="T36" fmla="*/ 690 w 1305"/>
                  <a:gd name="T37" fmla="*/ 742 h 1419"/>
                  <a:gd name="T38" fmla="*/ 689 w 1305"/>
                  <a:gd name="T39" fmla="*/ 801 h 1419"/>
                  <a:gd name="T40" fmla="*/ 690 w 1305"/>
                  <a:gd name="T41" fmla="*/ 855 h 1419"/>
                  <a:gd name="T42" fmla="*/ 698 w 1305"/>
                  <a:gd name="T43" fmla="*/ 896 h 1419"/>
                  <a:gd name="T44" fmla="*/ 712 w 1305"/>
                  <a:gd name="T45" fmla="*/ 916 h 1419"/>
                  <a:gd name="T46" fmla="*/ 734 w 1305"/>
                  <a:gd name="T47" fmla="*/ 937 h 1419"/>
                  <a:gd name="T48" fmla="*/ 763 w 1305"/>
                  <a:gd name="T49" fmla="*/ 973 h 1419"/>
                  <a:gd name="T50" fmla="*/ 799 w 1305"/>
                  <a:gd name="T51" fmla="*/ 1020 h 1419"/>
                  <a:gd name="T52" fmla="*/ 840 w 1305"/>
                  <a:gd name="T53" fmla="*/ 1070 h 1419"/>
                  <a:gd name="T54" fmla="*/ 884 w 1305"/>
                  <a:gd name="T55" fmla="*/ 1112 h 1419"/>
                  <a:gd name="T56" fmla="*/ 930 w 1305"/>
                  <a:gd name="T57" fmla="*/ 1141 h 1419"/>
                  <a:gd name="T58" fmla="*/ 977 w 1305"/>
                  <a:gd name="T59" fmla="*/ 1148 h 1419"/>
                  <a:gd name="T60" fmla="*/ 1018 w 1305"/>
                  <a:gd name="T61" fmla="*/ 1129 h 1419"/>
                  <a:gd name="T62" fmla="*/ 1056 w 1305"/>
                  <a:gd name="T63" fmla="*/ 1088 h 1419"/>
                  <a:gd name="T64" fmla="*/ 1087 w 1305"/>
                  <a:gd name="T65" fmla="*/ 1031 h 1419"/>
                  <a:gd name="T66" fmla="*/ 1112 w 1305"/>
                  <a:gd name="T67" fmla="*/ 967 h 1419"/>
                  <a:gd name="T68" fmla="*/ 1133 w 1305"/>
                  <a:gd name="T69" fmla="*/ 903 h 1419"/>
                  <a:gd name="T70" fmla="*/ 1146 w 1305"/>
                  <a:gd name="T71" fmla="*/ 847 h 1419"/>
                  <a:gd name="T72" fmla="*/ 1154 w 1305"/>
                  <a:gd name="T73" fmla="*/ 806 h 1419"/>
                  <a:gd name="T74" fmla="*/ 1157 w 1305"/>
                  <a:gd name="T75" fmla="*/ 781 h 1419"/>
                  <a:gd name="T76" fmla="*/ 1177 w 1305"/>
                  <a:gd name="T77" fmla="*/ 748 h 1419"/>
                  <a:gd name="T78" fmla="*/ 1209 w 1305"/>
                  <a:gd name="T79" fmla="*/ 711 h 1419"/>
                  <a:gd name="T80" fmla="*/ 1248 w 1305"/>
                  <a:gd name="T81" fmla="*/ 672 h 1419"/>
                  <a:gd name="T82" fmla="*/ 1288 w 1305"/>
                  <a:gd name="T83" fmla="*/ 637 h 1419"/>
                  <a:gd name="T84" fmla="*/ 1305 w 1305"/>
                  <a:gd name="T85" fmla="*/ 1419 h 1419"/>
                  <a:gd name="T86" fmla="*/ 0 w 1305"/>
                  <a:gd name="T87" fmla="*/ 0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05" h="1419">
                    <a:moveTo>
                      <a:pt x="0" y="0"/>
                    </a:moveTo>
                    <a:lnTo>
                      <a:pt x="308" y="0"/>
                    </a:lnTo>
                    <a:lnTo>
                      <a:pt x="310" y="29"/>
                    </a:lnTo>
                    <a:lnTo>
                      <a:pt x="310" y="55"/>
                    </a:lnTo>
                    <a:lnTo>
                      <a:pt x="312" y="78"/>
                    </a:lnTo>
                    <a:lnTo>
                      <a:pt x="314" y="97"/>
                    </a:lnTo>
                    <a:lnTo>
                      <a:pt x="318" y="110"/>
                    </a:lnTo>
                    <a:lnTo>
                      <a:pt x="324" y="117"/>
                    </a:lnTo>
                    <a:lnTo>
                      <a:pt x="333" y="122"/>
                    </a:lnTo>
                    <a:lnTo>
                      <a:pt x="345" y="132"/>
                    </a:lnTo>
                    <a:lnTo>
                      <a:pt x="359" y="143"/>
                    </a:lnTo>
                    <a:lnTo>
                      <a:pt x="376" y="157"/>
                    </a:lnTo>
                    <a:lnTo>
                      <a:pt x="395" y="173"/>
                    </a:lnTo>
                    <a:lnTo>
                      <a:pt x="415" y="190"/>
                    </a:lnTo>
                    <a:lnTo>
                      <a:pt x="435" y="205"/>
                    </a:lnTo>
                    <a:lnTo>
                      <a:pt x="455" y="222"/>
                    </a:lnTo>
                    <a:lnTo>
                      <a:pt x="474" y="237"/>
                    </a:lnTo>
                    <a:lnTo>
                      <a:pt x="492" y="250"/>
                    </a:lnTo>
                    <a:lnTo>
                      <a:pt x="508" y="260"/>
                    </a:lnTo>
                    <a:lnTo>
                      <a:pt x="521" y="267"/>
                    </a:lnTo>
                    <a:lnTo>
                      <a:pt x="533" y="276"/>
                    </a:lnTo>
                    <a:lnTo>
                      <a:pt x="548" y="289"/>
                    </a:lnTo>
                    <a:lnTo>
                      <a:pt x="564" y="309"/>
                    </a:lnTo>
                    <a:lnTo>
                      <a:pt x="579" y="332"/>
                    </a:lnTo>
                    <a:lnTo>
                      <a:pt x="596" y="360"/>
                    </a:lnTo>
                    <a:lnTo>
                      <a:pt x="613" y="390"/>
                    </a:lnTo>
                    <a:lnTo>
                      <a:pt x="630" y="422"/>
                    </a:lnTo>
                    <a:lnTo>
                      <a:pt x="646" y="456"/>
                    </a:lnTo>
                    <a:lnTo>
                      <a:pt x="659" y="488"/>
                    </a:lnTo>
                    <a:lnTo>
                      <a:pt x="671" y="520"/>
                    </a:lnTo>
                    <a:lnTo>
                      <a:pt x="681" y="550"/>
                    </a:lnTo>
                    <a:lnTo>
                      <a:pt x="688" y="578"/>
                    </a:lnTo>
                    <a:lnTo>
                      <a:pt x="692" y="602"/>
                    </a:lnTo>
                    <a:lnTo>
                      <a:pt x="693" y="626"/>
                    </a:lnTo>
                    <a:lnTo>
                      <a:pt x="693" y="653"/>
                    </a:lnTo>
                    <a:lnTo>
                      <a:pt x="692" y="681"/>
                    </a:lnTo>
                    <a:lnTo>
                      <a:pt x="690" y="711"/>
                    </a:lnTo>
                    <a:lnTo>
                      <a:pt x="690" y="742"/>
                    </a:lnTo>
                    <a:lnTo>
                      <a:pt x="689" y="772"/>
                    </a:lnTo>
                    <a:lnTo>
                      <a:pt x="689" y="801"/>
                    </a:lnTo>
                    <a:lnTo>
                      <a:pt x="689" y="829"/>
                    </a:lnTo>
                    <a:lnTo>
                      <a:pt x="690" y="855"/>
                    </a:lnTo>
                    <a:lnTo>
                      <a:pt x="693" y="878"/>
                    </a:lnTo>
                    <a:lnTo>
                      <a:pt x="698" y="896"/>
                    </a:lnTo>
                    <a:lnTo>
                      <a:pt x="704" y="909"/>
                    </a:lnTo>
                    <a:lnTo>
                      <a:pt x="712" y="916"/>
                    </a:lnTo>
                    <a:lnTo>
                      <a:pt x="722" y="924"/>
                    </a:lnTo>
                    <a:lnTo>
                      <a:pt x="734" y="937"/>
                    </a:lnTo>
                    <a:lnTo>
                      <a:pt x="747" y="954"/>
                    </a:lnTo>
                    <a:lnTo>
                      <a:pt x="763" y="973"/>
                    </a:lnTo>
                    <a:lnTo>
                      <a:pt x="780" y="996"/>
                    </a:lnTo>
                    <a:lnTo>
                      <a:pt x="799" y="1020"/>
                    </a:lnTo>
                    <a:lnTo>
                      <a:pt x="819" y="1046"/>
                    </a:lnTo>
                    <a:lnTo>
                      <a:pt x="840" y="1070"/>
                    </a:lnTo>
                    <a:lnTo>
                      <a:pt x="862" y="1092"/>
                    </a:lnTo>
                    <a:lnTo>
                      <a:pt x="884" y="1112"/>
                    </a:lnTo>
                    <a:lnTo>
                      <a:pt x="907" y="1129"/>
                    </a:lnTo>
                    <a:lnTo>
                      <a:pt x="930" y="1141"/>
                    </a:lnTo>
                    <a:lnTo>
                      <a:pt x="954" y="1148"/>
                    </a:lnTo>
                    <a:lnTo>
                      <a:pt x="977" y="1148"/>
                    </a:lnTo>
                    <a:lnTo>
                      <a:pt x="999" y="1142"/>
                    </a:lnTo>
                    <a:lnTo>
                      <a:pt x="1018" y="1129"/>
                    </a:lnTo>
                    <a:lnTo>
                      <a:pt x="1037" y="1111"/>
                    </a:lnTo>
                    <a:lnTo>
                      <a:pt x="1056" y="1088"/>
                    </a:lnTo>
                    <a:lnTo>
                      <a:pt x="1071" y="1061"/>
                    </a:lnTo>
                    <a:lnTo>
                      <a:pt x="1087" y="1031"/>
                    </a:lnTo>
                    <a:lnTo>
                      <a:pt x="1100" y="1000"/>
                    </a:lnTo>
                    <a:lnTo>
                      <a:pt x="1112" y="967"/>
                    </a:lnTo>
                    <a:lnTo>
                      <a:pt x="1123" y="934"/>
                    </a:lnTo>
                    <a:lnTo>
                      <a:pt x="1133" y="903"/>
                    </a:lnTo>
                    <a:lnTo>
                      <a:pt x="1140" y="874"/>
                    </a:lnTo>
                    <a:lnTo>
                      <a:pt x="1146" y="847"/>
                    </a:lnTo>
                    <a:lnTo>
                      <a:pt x="1151" y="824"/>
                    </a:lnTo>
                    <a:lnTo>
                      <a:pt x="1154" y="806"/>
                    </a:lnTo>
                    <a:lnTo>
                      <a:pt x="1155" y="793"/>
                    </a:lnTo>
                    <a:lnTo>
                      <a:pt x="1157" y="781"/>
                    </a:lnTo>
                    <a:lnTo>
                      <a:pt x="1164" y="765"/>
                    </a:lnTo>
                    <a:lnTo>
                      <a:pt x="1177" y="748"/>
                    </a:lnTo>
                    <a:lnTo>
                      <a:pt x="1191" y="730"/>
                    </a:lnTo>
                    <a:lnTo>
                      <a:pt x="1209" y="711"/>
                    </a:lnTo>
                    <a:lnTo>
                      <a:pt x="1229" y="691"/>
                    </a:lnTo>
                    <a:lnTo>
                      <a:pt x="1248" y="672"/>
                    </a:lnTo>
                    <a:lnTo>
                      <a:pt x="1268" y="654"/>
                    </a:lnTo>
                    <a:lnTo>
                      <a:pt x="1288" y="637"/>
                    </a:lnTo>
                    <a:lnTo>
                      <a:pt x="1305" y="621"/>
                    </a:lnTo>
                    <a:lnTo>
                      <a:pt x="1305" y="1419"/>
                    </a:lnTo>
                    <a:lnTo>
                      <a:pt x="0" y="1419"/>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09" name="Freeform 42"/>
              <p:cNvSpPr>
                <a:spLocks/>
              </p:cNvSpPr>
              <p:nvPr/>
            </p:nvSpPr>
            <p:spPr bwMode="auto">
              <a:xfrm>
                <a:off x="1077" y="3004"/>
                <a:ext cx="117" cy="113"/>
              </a:xfrm>
              <a:custGeom>
                <a:avLst/>
                <a:gdLst>
                  <a:gd name="T0" fmla="*/ 0 w 584"/>
                  <a:gd name="T1" fmla="*/ 0 h 566"/>
                  <a:gd name="T2" fmla="*/ 54 w 584"/>
                  <a:gd name="T3" fmla="*/ 46 h 566"/>
                  <a:gd name="T4" fmla="*/ 113 w 584"/>
                  <a:gd name="T5" fmla="*/ 89 h 566"/>
                  <a:gd name="T6" fmla="*/ 173 w 584"/>
                  <a:gd name="T7" fmla="*/ 130 h 566"/>
                  <a:gd name="T8" fmla="*/ 233 w 584"/>
                  <a:gd name="T9" fmla="*/ 166 h 566"/>
                  <a:gd name="T10" fmla="*/ 293 w 584"/>
                  <a:gd name="T11" fmla="*/ 200 h 566"/>
                  <a:gd name="T12" fmla="*/ 348 w 584"/>
                  <a:gd name="T13" fmla="*/ 231 h 566"/>
                  <a:gd name="T14" fmla="*/ 382 w 584"/>
                  <a:gd name="T15" fmla="*/ 252 h 566"/>
                  <a:gd name="T16" fmla="*/ 412 w 584"/>
                  <a:gd name="T17" fmla="*/ 277 h 566"/>
                  <a:gd name="T18" fmla="*/ 439 w 584"/>
                  <a:gd name="T19" fmla="*/ 306 h 566"/>
                  <a:gd name="T20" fmla="*/ 463 w 584"/>
                  <a:gd name="T21" fmla="*/ 338 h 566"/>
                  <a:gd name="T22" fmla="*/ 484 w 584"/>
                  <a:gd name="T23" fmla="*/ 369 h 566"/>
                  <a:gd name="T24" fmla="*/ 502 w 584"/>
                  <a:gd name="T25" fmla="*/ 403 h 566"/>
                  <a:gd name="T26" fmla="*/ 519 w 584"/>
                  <a:gd name="T27" fmla="*/ 436 h 566"/>
                  <a:gd name="T28" fmla="*/ 533 w 584"/>
                  <a:gd name="T29" fmla="*/ 467 h 566"/>
                  <a:gd name="T30" fmla="*/ 547 w 584"/>
                  <a:gd name="T31" fmla="*/ 497 h 566"/>
                  <a:gd name="T32" fmla="*/ 560 w 584"/>
                  <a:gd name="T33" fmla="*/ 524 h 566"/>
                  <a:gd name="T34" fmla="*/ 572 w 584"/>
                  <a:gd name="T35" fmla="*/ 547 h 566"/>
                  <a:gd name="T36" fmla="*/ 584 w 584"/>
                  <a:gd name="T37" fmla="*/ 566 h 566"/>
                  <a:gd name="T38" fmla="*/ 0 w 584"/>
                  <a:gd name="T39" fmla="*/ 566 h 566"/>
                  <a:gd name="T40" fmla="*/ 0 w 584"/>
                  <a:gd name="T41"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4" h="566">
                    <a:moveTo>
                      <a:pt x="0" y="0"/>
                    </a:moveTo>
                    <a:lnTo>
                      <a:pt x="54" y="46"/>
                    </a:lnTo>
                    <a:lnTo>
                      <a:pt x="113" y="89"/>
                    </a:lnTo>
                    <a:lnTo>
                      <a:pt x="173" y="130"/>
                    </a:lnTo>
                    <a:lnTo>
                      <a:pt x="233" y="166"/>
                    </a:lnTo>
                    <a:lnTo>
                      <a:pt x="293" y="200"/>
                    </a:lnTo>
                    <a:lnTo>
                      <a:pt x="348" y="231"/>
                    </a:lnTo>
                    <a:lnTo>
                      <a:pt x="382" y="252"/>
                    </a:lnTo>
                    <a:lnTo>
                      <a:pt x="412" y="277"/>
                    </a:lnTo>
                    <a:lnTo>
                      <a:pt x="439" y="306"/>
                    </a:lnTo>
                    <a:lnTo>
                      <a:pt x="463" y="338"/>
                    </a:lnTo>
                    <a:lnTo>
                      <a:pt x="484" y="369"/>
                    </a:lnTo>
                    <a:lnTo>
                      <a:pt x="502" y="403"/>
                    </a:lnTo>
                    <a:lnTo>
                      <a:pt x="519" y="436"/>
                    </a:lnTo>
                    <a:lnTo>
                      <a:pt x="533" y="467"/>
                    </a:lnTo>
                    <a:lnTo>
                      <a:pt x="547" y="497"/>
                    </a:lnTo>
                    <a:lnTo>
                      <a:pt x="560" y="524"/>
                    </a:lnTo>
                    <a:lnTo>
                      <a:pt x="572" y="547"/>
                    </a:lnTo>
                    <a:lnTo>
                      <a:pt x="584" y="566"/>
                    </a:lnTo>
                    <a:lnTo>
                      <a:pt x="0" y="566"/>
                    </a:lnTo>
                    <a:lnTo>
                      <a:pt x="0"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0" name="Freeform 43"/>
              <p:cNvSpPr>
                <a:spLocks/>
              </p:cNvSpPr>
              <p:nvPr/>
            </p:nvSpPr>
            <p:spPr bwMode="auto">
              <a:xfrm>
                <a:off x="1077" y="3047"/>
                <a:ext cx="79" cy="70"/>
              </a:xfrm>
              <a:custGeom>
                <a:avLst/>
                <a:gdLst>
                  <a:gd name="T0" fmla="*/ 0 w 393"/>
                  <a:gd name="T1" fmla="*/ 0 h 352"/>
                  <a:gd name="T2" fmla="*/ 53 w 393"/>
                  <a:gd name="T3" fmla="*/ 20 h 352"/>
                  <a:gd name="T4" fmla="*/ 108 w 393"/>
                  <a:gd name="T5" fmla="*/ 40 h 352"/>
                  <a:gd name="T6" fmla="*/ 163 w 393"/>
                  <a:gd name="T7" fmla="*/ 61 h 352"/>
                  <a:gd name="T8" fmla="*/ 218 w 393"/>
                  <a:gd name="T9" fmla="*/ 84 h 352"/>
                  <a:gd name="T10" fmla="*/ 270 w 393"/>
                  <a:gd name="T11" fmla="*/ 111 h 352"/>
                  <a:gd name="T12" fmla="*/ 295 w 393"/>
                  <a:gd name="T13" fmla="*/ 130 h 352"/>
                  <a:gd name="T14" fmla="*/ 318 w 393"/>
                  <a:gd name="T15" fmla="*/ 152 h 352"/>
                  <a:gd name="T16" fmla="*/ 336 w 393"/>
                  <a:gd name="T17" fmla="*/ 177 h 352"/>
                  <a:gd name="T18" fmla="*/ 352 w 393"/>
                  <a:gd name="T19" fmla="*/ 204 h 352"/>
                  <a:gd name="T20" fmla="*/ 365 w 393"/>
                  <a:gd name="T21" fmla="*/ 233 h 352"/>
                  <a:gd name="T22" fmla="*/ 375 w 393"/>
                  <a:gd name="T23" fmla="*/ 263 h 352"/>
                  <a:gd name="T24" fmla="*/ 383 w 393"/>
                  <a:gd name="T25" fmla="*/ 293 h 352"/>
                  <a:gd name="T26" fmla="*/ 389 w 393"/>
                  <a:gd name="T27" fmla="*/ 323 h 352"/>
                  <a:gd name="T28" fmla="*/ 393 w 393"/>
                  <a:gd name="T29" fmla="*/ 352 h 352"/>
                  <a:gd name="T30" fmla="*/ 0 w 393"/>
                  <a:gd name="T31" fmla="*/ 352 h 352"/>
                  <a:gd name="T32" fmla="*/ 0 w 393"/>
                  <a:gd name="T33"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3" h="352">
                    <a:moveTo>
                      <a:pt x="0" y="0"/>
                    </a:moveTo>
                    <a:lnTo>
                      <a:pt x="53" y="20"/>
                    </a:lnTo>
                    <a:lnTo>
                      <a:pt x="108" y="40"/>
                    </a:lnTo>
                    <a:lnTo>
                      <a:pt x="163" y="61"/>
                    </a:lnTo>
                    <a:lnTo>
                      <a:pt x="218" y="84"/>
                    </a:lnTo>
                    <a:lnTo>
                      <a:pt x="270" y="111"/>
                    </a:lnTo>
                    <a:lnTo>
                      <a:pt x="295" y="130"/>
                    </a:lnTo>
                    <a:lnTo>
                      <a:pt x="318" y="152"/>
                    </a:lnTo>
                    <a:lnTo>
                      <a:pt x="336" y="177"/>
                    </a:lnTo>
                    <a:lnTo>
                      <a:pt x="352" y="204"/>
                    </a:lnTo>
                    <a:lnTo>
                      <a:pt x="365" y="233"/>
                    </a:lnTo>
                    <a:lnTo>
                      <a:pt x="375" y="263"/>
                    </a:lnTo>
                    <a:lnTo>
                      <a:pt x="383" y="293"/>
                    </a:lnTo>
                    <a:lnTo>
                      <a:pt x="389" y="323"/>
                    </a:lnTo>
                    <a:lnTo>
                      <a:pt x="393" y="352"/>
                    </a:lnTo>
                    <a:lnTo>
                      <a:pt x="0" y="352"/>
                    </a:lnTo>
                    <a:lnTo>
                      <a:pt x="0" y="0"/>
                    </a:lnTo>
                    <a:close/>
                  </a:path>
                </a:pathLst>
              </a:custGeom>
              <a:solidFill>
                <a:srgbClr val="FABE3C"/>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1" name="Freeform 44"/>
              <p:cNvSpPr>
                <a:spLocks noEditPoints="1"/>
              </p:cNvSpPr>
              <p:nvPr/>
            </p:nvSpPr>
            <p:spPr bwMode="auto">
              <a:xfrm>
                <a:off x="1082" y="2886"/>
                <a:ext cx="80" cy="188"/>
              </a:xfrm>
              <a:custGeom>
                <a:avLst/>
                <a:gdLst>
                  <a:gd name="T0" fmla="*/ 225 w 401"/>
                  <a:gd name="T1" fmla="*/ 715 h 939"/>
                  <a:gd name="T2" fmla="*/ 269 w 401"/>
                  <a:gd name="T3" fmla="*/ 737 h 939"/>
                  <a:gd name="T4" fmla="*/ 300 w 401"/>
                  <a:gd name="T5" fmla="*/ 775 h 939"/>
                  <a:gd name="T6" fmla="*/ 312 w 401"/>
                  <a:gd name="T7" fmla="*/ 825 h 939"/>
                  <a:gd name="T8" fmla="*/ 300 w 401"/>
                  <a:gd name="T9" fmla="*/ 875 h 939"/>
                  <a:gd name="T10" fmla="*/ 269 w 401"/>
                  <a:gd name="T11" fmla="*/ 913 h 939"/>
                  <a:gd name="T12" fmla="*/ 225 w 401"/>
                  <a:gd name="T13" fmla="*/ 935 h 939"/>
                  <a:gd name="T14" fmla="*/ 173 w 401"/>
                  <a:gd name="T15" fmla="*/ 935 h 939"/>
                  <a:gd name="T16" fmla="*/ 128 w 401"/>
                  <a:gd name="T17" fmla="*/ 913 h 939"/>
                  <a:gd name="T18" fmla="*/ 97 w 401"/>
                  <a:gd name="T19" fmla="*/ 875 h 939"/>
                  <a:gd name="T20" fmla="*/ 84 w 401"/>
                  <a:gd name="T21" fmla="*/ 825 h 939"/>
                  <a:gd name="T22" fmla="*/ 97 w 401"/>
                  <a:gd name="T23" fmla="*/ 775 h 939"/>
                  <a:gd name="T24" fmla="*/ 128 w 401"/>
                  <a:gd name="T25" fmla="*/ 737 h 939"/>
                  <a:gd name="T26" fmla="*/ 173 w 401"/>
                  <a:gd name="T27" fmla="*/ 715 h 939"/>
                  <a:gd name="T28" fmla="*/ 328 w 401"/>
                  <a:gd name="T29" fmla="*/ 252 h 939"/>
                  <a:gd name="T30" fmla="*/ 365 w 401"/>
                  <a:gd name="T31" fmla="*/ 263 h 939"/>
                  <a:gd name="T32" fmla="*/ 392 w 401"/>
                  <a:gd name="T33" fmla="*/ 289 h 939"/>
                  <a:gd name="T34" fmla="*/ 401 w 401"/>
                  <a:gd name="T35" fmla="*/ 327 h 939"/>
                  <a:gd name="T36" fmla="*/ 392 w 401"/>
                  <a:gd name="T37" fmla="*/ 364 h 939"/>
                  <a:gd name="T38" fmla="*/ 365 w 401"/>
                  <a:gd name="T39" fmla="*/ 391 h 939"/>
                  <a:gd name="T40" fmla="*/ 328 w 401"/>
                  <a:gd name="T41" fmla="*/ 401 h 939"/>
                  <a:gd name="T42" fmla="*/ 290 w 401"/>
                  <a:gd name="T43" fmla="*/ 391 h 939"/>
                  <a:gd name="T44" fmla="*/ 263 w 401"/>
                  <a:gd name="T45" fmla="*/ 364 h 939"/>
                  <a:gd name="T46" fmla="*/ 254 w 401"/>
                  <a:gd name="T47" fmla="*/ 327 h 939"/>
                  <a:gd name="T48" fmla="*/ 263 w 401"/>
                  <a:gd name="T49" fmla="*/ 289 h 939"/>
                  <a:gd name="T50" fmla="*/ 290 w 401"/>
                  <a:gd name="T51" fmla="*/ 263 h 939"/>
                  <a:gd name="T52" fmla="*/ 328 w 401"/>
                  <a:gd name="T53" fmla="*/ 252 h 939"/>
                  <a:gd name="T54" fmla="*/ 94 w 401"/>
                  <a:gd name="T55" fmla="*/ 4 h 939"/>
                  <a:gd name="T56" fmla="*/ 127 w 401"/>
                  <a:gd name="T57" fmla="*/ 22 h 939"/>
                  <a:gd name="T58" fmla="*/ 146 w 401"/>
                  <a:gd name="T59" fmla="*/ 55 h 939"/>
                  <a:gd name="T60" fmla="*/ 146 w 401"/>
                  <a:gd name="T61" fmla="*/ 95 h 939"/>
                  <a:gd name="T62" fmla="*/ 127 w 401"/>
                  <a:gd name="T63" fmla="*/ 127 h 939"/>
                  <a:gd name="T64" fmla="*/ 94 w 401"/>
                  <a:gd name="T65" fmla="*/ 147 h 939"/>
                  <a:gd name="T66" fmla="*/ 54 w 401"/>
                  <a:gd name="T67" fmla="*/ 147 h 939"/>
                  <a:gd name="T68" fmla="*/ 22 w 401"/>
                  <a:gd name="T69" fmla="*/ 127 h 939"/>
                  <a:gd name="T70" fmla="*/ 2 w 401"/>
                  <a:gd name="T71" fmla="*/ 95 h 939"/>
                  <a:gd name="T72" fmla="*/ 2 w 401"/>
                  <a:gd name="T73" fmla="*/ 55 h 939"/>
                  <a:gd name="T74" fmla="*/ 22 w 401"/>
                  <a:gd name="T75" fmla="*/ 22 h 939"/>
                  <a:gd name="T76" fmla="*/ 54 w 401"/>
                  <a:gd name="T77" fmla="*/ 4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1" h="939">
                    <a:moveTo>
                      <a:pt x="198" y="711"/>
                    </a:moveTo>
                    <a:lnTo>
                      <a:pt x="225" y="715"/>
                    </a:lnTo>
                    <a:lnTo>
                      <a:pt x="248" y="723"/>
                    </a:lnTo>
                    <a:lnTo>
                      <a:pt x="269" y="737"/>
                    </a:lnTo>
                    <a:lnTo>
                      <a:pt x="286" y="755"/>
                    </a:lnTo>
                    <a:lnTo>
                      <a:pt x="300" y="775"/>
                    </a:lnTo>
                    <a:lnTo>
                      <a:pt x="308" y="800"/>
                    </a:lnTo>
                    <a:lnTo>
                      <a:pt x="312" y="825"/>
                    </a:lnTo>
                    <a:lnTo>
                      <a:pt x="308" y="852"/>
                    </a:lnTo>
                    <a:lnTo>
                      <a:pt x="300" y="875"/>
                    </a:lnTo>
                    <a:lnTo>
                      <a:pt x="286" y="896"/>
                    </a:lnTo>
                    <a:lnTo>
                      <a:pt x="269" y="913"/>
                    </a:lnTo>
                    <a:lnTo>
                      <a:pt x="248" y="927"/>
                    </a:lnTo>
                    <a:lnTo>
                      <a:pt x="225" y="935"/>
                    </a:lnTo>
                    <a:lnTo>
                      <a:pt x="198" y="939"/>
                    </a:lnTo>
                    <a:lnTo>
                      <a:pt x="173" y="935"/>
                    </a:lnTo>
                    <a:lnTo>
                      <a:pt x="149" y="927"/>
                    </a:lnTo>
                    <a:lnTo>
                      <a:pt x="128" y="913"/>
                    </a:lnTo>
                    <a:lnTo>
                      <a:pt x="110" y="896"/>
                    </a:lnTo>
                    <a:lnTo>
                      <a:pt x="97" y="875"/>
                    </a:lnTo>
                    <a:lnTo>
                      <a:pt x="88" y="852"/>
                    </a:lnTo>
                    <a:lnTo>
                      <a:pt x="84" y="825"/>
                    </a:lnTo>
                    <a:lnTo>
                      <a:pt x="88" y="800"/>
                    </a:lnTo>
                    <a:lnTo>
                      <a:pt x="97" y="775"/>
                    </a:lnTo>
                    <a:lnTo>
                      <a:pt x="110" y="755"/>
                    </a:lnTo>
                    <a:lnTo>
                      <a:pt x="128" y="737"/>
                    </a:lnTo>
                    <a:lnTo>
                      <a:pt x="149" y="723"/>
                    </a:lnTo>
                    <a:lnTo>
                      <a:pt x="173" y="715"/>
                    </a:lnTo>
                    <a:lnTo>
                      <a:pt x="198" y="711"/>
                    </a:lnTo>
                    <a:close/>
                    <a:moveTo>
                      <a:pt x="328" y="252"/>
                    </a:moveTo>
                    <a:lnTo>
                      <a:pt x="347" y="256"/>
                    </a:lnTo>
                    <a:lnTo>
                      <a:pt x="365" y="263"/>
                    </a:lnTo>
                    <a:lnTo>
                      <a:pt x="379" y="274"/>
                    </a:lnTo>
                    <a:lnTo>
                      <a:pt x="392" y="289"/>
                    </a:lnTo>
                    <a:lnTo>
                      <a:pt x="399" y="306"/>
                    </a:lnTo>
                    <a:lnTo>
                      <a:pt x="401" y="327"/>
                    </a:lnTo>
                    <a:lnTo>
                      <a:pt x="399" y="346"/>
                    </a:lnTo>
                    <a:lnTo>
                      <a:pt x="392" y="364"/>
                    </a:lnTo>
                    <a:lnTo>
                      <a:pt x="379" y="379"/>
                    </a:lnTo>
                    <a:lnTo>
                      <a:pt x="365" y="391"/>
                    </a:lnTo>
                    <a:lnTo>
                      <a:pt x="347" y="398"/>
                    </a:lnTo>
                    <a:lnTo>
                      <a:pt x="328" y="401"/>
                    </a:lnTo>
                    <a:lnTo>
                      <a:pt x="308" y="398"/>
                    </a:lnTo>
                    <a:lnTo>
                      <a:pt x="290" y="391"/>
                    </a:lnTo>
                    <a:lnTo>
                      <a:pt x="276" y="379"/>
                    </a:lnTo>
                    <a:lnTo>
                      <a:pt x="263" y="364"/>
                    </a:lnTo>
                    <a:lnTo>
                      <a:pt x="256" y="346"/>
                    </a:lnTo>
                    <a:lnTo>
                      <a:pt x="254" y="327"/>
                    </a:lnTo>
                    <a:lnTo>
                      <a:pt x="256" y="306"/>
                    </a:lnTo>
                    <a:lnTo>
                      <a:pt x="263" y="289"/>
                    </a:lnTo>
                    <a:lnTo>
                      <a:pt x="276" y="274"/>
                    </a:lnTo>
                    <a:lnTo>
                      <a:pt x="290" y="263"/>
                    </a:lnTo>
                    <a:lnTo>
                      <a:pt x="308" y="256"/>
                    </a:lnTo>
                    <a:lnTo>
                      <a:pt x="328" y="252"/>
                    </a:lnTo>
                    <a:close/>
                    <a:moveTo>
                      <a:pt x="75" y="0"/>
                    </a:moveTo>
                    <a:lnTo>
                      <a:pt x="94" y="4"/>
                    </a:lnTo>
                    <a:lnTo>
                      <a:pt x="112" y="11"/>
                    </a:lnTo>
                    <a:lnTo>
                      <a:pt x="127" y="22"/>
                    </a:lnTo>
                    <a:lnTo>
                      <a:pt x="139" y="38"/>
                    </a:lnTo>
                    <a:lnTo>
                      <a:pt x="146" y="55"/>
                    </a:lnTo>
                    <a:lnTo>
                      <a:pt x="149" y="75"/>
                    </a:lnTo>
                    <a:lnTo>
                      <a:pt x="146" y="95"/>
                    </a:lnTo>
                    <a:lnTo>
                      <a:pt x="139" y="113"/>
                    </a:lnTo>
                    <a:lnTo>
                      <a:pt x="127" y="127"/>
                    </a:lnTo>
                    <a:lnTo>
                      <a:pt x="112" y="139"/>
                    </a:lnTo>
                    <a:lnTo>
                      <a:pt x="94" y="147"/>
                    </a:lnTo>
                    <a:lnTo>
                      <a:pt x="75" y="149"/>
                    </a:lnTo>
                    <a:lnTo>
                      <a:pt x="54" y="147"/>
                    </a:lnTo>
                    <a:lnTo>
                      <a:pt x="37" y="139"/>
                    </a:lnTo>
                    <a:lnTo>
                      <a:pt x="22" y="127"/>
                    </a:lnTo>
                    <a:lnTo>
                      <a:pt x="11" y="113"/>
                    </a:lnTo>
                    <a:lnTo>
                      <a:pt x="2" y="95"/>
                    </a:lnTo>
                    <a:lnTo>
                      <a:pt x="0" y="75"/>
                    </a:lnTo>
                    <a:lnTo>
                      <a:pt x="2" y="55"/>
                    </a:lnTo>
                    <a:lnTo>
                      <a:pt x="11" y="38"/>
                    </a:lnTo>
                    <a:lnTo>
                      <a:pt x="22" y="22"/>
                    </a:lnTo>
                    <a:lnTo>
                      <a:pt x="37" y="11"/>
                    </a:lnTo>
                    <a:lnTo>
                      <a:pt x="54" y="4"/>
                    </a:lnTo>
                    <a:lnTo>
                      <a:pt x="75"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12" name="Freeform 45"/>
              <p:cNvSpPr>
                <a:spLocks noEditPoints="1"/>
              </p:cNvSpPr>
              <p:nvPr/>
            </p:nvSpPr>
            <p:spPr bwMode="auto">
              <a:xfrm>
                <a:off x="865" y="2784"/>
                <a:ext cx="522" cy="382"/>
              </a:xfrm>
              <a:custGeom>
                <a:avLst/>
                <a:gdLst>
                  <a:gd name="T0" fmla="*/ 242 w 2614"/>
                  <a:gd name="T1" fmla="*/ 506 h 1910"/>
                  <a:gd name="T2" fmla="*/ 706 w 2614"/>
                  <a:gd name="T3" fmla="*/ 506 h 1910"/>
                  <a:gd name="T4" fmla="*/ 706 w 2614"/>
                  <a:gd name="T5" fmla="*/ 617 h 1910"/>
                  <a:gd name="T6" fmla="*/ 242 w 2614"/>
                  <a:gd name="T7" fmla="*/ 617 h 1910"/>
                  <a:gd name="T8" fmla="*/ 242 w 2614"/>
                  <a:gd name="T9" fmla="*/ 506 h 1910"/>
                  <a:gd name="T10" fmla="*/ 242 w 2614"/>
                  <a:gd name="T11" fmla="*/ 250 h 1910"/>
                  <a:gd name="T12" fmla="*/ 706 w 2614"/>
                  <a:gd name="T13" fmla="*/ 250 h 1910"/>
                  <a:gd name="T14" fmla="*/ 706 w 2614"/>
                  <a:gd name="T15" fmla="*/ 362 h 1910"/>
                  <a:gd name="T16" fmla="*/ 242 w 2614"/>
                  <a:gd name="T17" fmla="*/ 362 h 1910"/>
                  <a:gd name="T18" fmla="*/ 242 w 2614"/>
                  <a:gd name="T19" fmla="*/ 250 h 1910"/>
                  <a:gd name="T20" fmla="*/ 944 w 2614"/>
                  <a:gd name="T21" fmla="*/ 130 h 1910"/>
                  <a:gd name="T22" fmla="*/ 944 w 2614"/>
                  <a:gd name="T23" fmla="*/ 1789 h 1910"/>
                  <a:gd name="T24" fmla="*/ 2488 w 2614"/>
                  <a:gd name="T25" fmla="*/ 1789 h 1910"/>
                  <a:gd name="T26" fmla="*/ 2488 w 2614"/>
                  <a:gd name="T27" fmla="*/ 130 h 1910"/>
                  <a:gd name="T28" fmla="*/ 944 w 2614"/>
                  <a:gd name="T29" fmla="*/ 130 h 1910"/>
                  <a:gd name="T30" fmla="*/ 114 w 2614"/>
                  <a:gd name="T31" fmla="*/ 123 h 1910"/>
                  <a:gd name="T32" fmla="*/ 114 w 2614"/>
                  <a:gd name="T33" fmla="*/ 1796 h 1910"/>
                  <a:gd name="T34" fmla="*/ 823 w 2614"/>
                  <a:gd name="T35" fmla="*/ 1796 h 1910"/>
                  <a:gd name="T36" fmla="*/ 823 w 2614"/>
                  <a:gd name="T37" fmla="*/ 123 h 1910"/>
                  <a:gd name="T38" fmla="*/ 114 w 2614"/>
                  <a:gd name="T39" fmla="*/ 123 h 1910"/>
                  <a:gd name="T40" fmla="*/ 0 w 2614"/>
                  <a:gd name="T41" fmla="*/ 0 h 1910"/>
                  <a:gd name="T42" fmla="*/ 2614 w 2614"/>
                  <a:gd name="T43" fmla="*/ 0 h 1910"/>
                  <a:gd name="T44" fmla="*/ 2614 w 2614"/>
                  <a:gd name="T45" fmla="*/ 1910 h 1910"/>
                  <a:gd name="T46" fmla="*/ 0 w 2614"/>
                  <a:gd name="T47" fmla="*/ 1910 h 1910"/>
                  <a:gd name="T48" fmla="*/ 0 w 2614"/>
                  <a:gd name="T49" fmla="*/ 0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14" h="1910">
                    <a:moveTo>
                      <a:pt x="242" y="506"/>
                    </a:moveTo>
                    <a:lnTo>
                      <a:pt x="706" y="506"/>
                    </a:lnTo>
                    <a:lnTo>
                      <a:pt x="706" y="617"/>
                    </a:lnTo>
                    <a:lnTo>
                      <a:pt x="242" y="617"/>
                    </a:lnTo>
                    <a:lnTo>
                      <a:pt x="242" y="506"/>
                    </a:lnTo>
                    <a:close/>
                    <a:moveTo>
                      <a:pt x="242" y="250"/>
                    </a:moveTo>
                    <a:lnTo>
                      <a:pt x="706" y="250"/>
                    </a:lnTo>
                    <a:lnTo>
                      <a:pt x="706" y="362"/>
                    </a:lnTo>
                    <a:lnTo>
                      <a:pt x="242" y="362"/>
                    </a:lnTo>
                    <a:lnTo>
                      <a:pt x="242" y="250"/>
                    </a:lnTo>
                    <a:close/>
                    <a:moveTo>
                      <a:pt x="944" y="130"/>
                    </a:moveTo>
                    <a:lnTo>
                      <a:pt x="944" y="1789"/>
                    </a:lnTo>
                    <a:lnTo>
                      <a:pt x="2488" y="1789"/>
                    </a:lnTo>
                    <a:lnTo>
                      <a:pt x="2488" y="130"/>
                    </a:lnTo>
                    <a:lnTo>
                      <a:pt x="944" y="130"/>
                    </a:lnTo>
                    <a:close/>
                    <a:moveTo>
                      <a:pt x="114" y="123"/>
                    </a:moveTo>
                    <a:lnTo>
                      <a:pt x="114" y="1796"/>
                    </a:lnTo>
                    <a:lnTo>
                      <a:pt x="823" y="1796"/>
                    </a:lnTo>
                    <a:lnTo>
                      <a:pt x="823" y="123"/>
                    </a:lnTo>
                    <a:lnTo>
                      <a:pt x="114" y="123"/>
                    </a:lnTo>
                    <a:close/>
                    <a:moveTo>
                      <a:pt x="0" y="0"/>
                    </a:moveTo>
                    <a:lnTo>
                      <a:pt x="2614" y="0"/>
                    </a:lnTo>
                    <a:lnTo>
                      <a:pt x="2614" y="1910"/>
                    </a:lnTo>
                    <a:lnTo>
                      <a:pt x="0" y="1910"/>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113" name="TextBox 112"/>
            <p:cNvSpPr txBox="1"/>
            <p:nvPr/>
          </p:nvSpPr>
          <p:spPr>
            <a:xfrm>
              <a:off x="7161014" y="2638451"/>
              <a:ext cx="924157" cy="27293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Dashboards</a:t>
              </a:r>
            </a:p>
          </p:txBody>
        </p:sp>
        <p:sp>
          <p:nvSpPr>
            <p:cNvPr id="114" name="TextBox 113"/>
            <p:cNvSpPr txBox="1"/>
            <p:nvPr/>
          </p:nvSpPr>
          <p:spPr>
            <a:xfrm>
              <a:off x="7260082" y="3966405"/>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Mobile Apps</a:t>
              </a:r>
            </a:p>
          </p:txBody>
        </p:sp>
        <p:sp>
          <p:nvSpPr>
            <p:cNvPr id="115" name="TextBox 114"/>
            <p:cNvSpPr txBox="1"/>
            <p:nvPr/>
          </p:nvSpPr>
          <p:spPr>
            <a:xfrm>
              <a:off x="7198713" y="5151574"/>
              <a:ext cx="857099"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Desktop Apps</a:t>
              </a:r>
            </a:p>
          </p:txBody>
        </p:sp>
        <p:sp>
          <p:nvSpPr>
            <p:cNvPr id="116" name="TextBox 115"/>
            <p:cNvSpPr txBox="1"/>
            <p:nvPr/>
          </p:nvSpPr>
          <p:spPr>
            <a:xfrm>
              <a:off x="7207013" y="6190502"/>
              <a:ext cx="857099"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Web Apps</a:t>
              </a:r>
            </a:p>
          </p:txBody>
        </p:sp>
        <p:grpSp>
          <p:nvGrpSpPr>
            <p:cNvPr id="206" name="Group 205"/>
            <p:cNvGrpSpPr>
              <a:grpSpLocks noChangeAspect="1"/>
            </p:cNvGrpSpPr>
            <p:nvPr/>
          </p:nvGrpSpPr>
          <p:grpSpPr>
            <a:xfrm>
              <a:off x="8695090" y="1806165"/>
              <a:ext cx="560761" cy="717333"/>
              <a:chOff x="11009639" y="2129418"/>
              <a:chExt cx="860425" cy="825500"/>
            </a:xfrm>
          </p:grpSpPr>
          <p:sp useBgFill="1">
            <p:nvSpPr>
              <p:cNvPr id="207" name="Freeform 38"/>
              <p:cNvSpPr>
                <a:spLocks/>
              </p:cNvSpPr>
              <p:nvPr/>
            </p:nvSpPr>
            <p:spPr bwMode="auto">
              <a:xfrm>
                <a:off x="11009639" y="2129418"/>
                <a:ext cx="860425" cy="825500"/>
              </a:xfrm>
              <a:custGeom>
                <a:avLst/>
                <a:gdLst>
                  <a:gd name="T0" fmla="*/ 1095 w 2714"/>
                  <a:gd name="T1" fmla="*/ 46 h 2598"/>
                  <a:gd name="T2" fmla="*/ 1190 w 2714"/>
                  <a:gd name="T3" fmla="*/ 201 h 2598"/>
                  <a:gd name="T4" fmla="*/ 1224 w 2714"/>
                  <a:gd name="T5" fmla="*/ 335 h 2598"/>
                  <a:gd name="T6" fmla="*/ 1249 w 2714"/>
                  <a:gd name="T7" fmla="*/ 364 h 2598"/>
                  <a:gd name="T8" fmla="*/ 1281 w 2714"/>
                  <a:gd name="T9" fmla="*/ 412 h 2598"/>
                  <a:gd name="T10" fmla="*/ 1353 w 2714"/>
                  <a:gd name="T11" fmla="*/ 532 h 2598"/>
                  <a:gd name="T12" fmla="*/ 1473 w 2714"/>
                  <a:gd name="T13" fmla="*/ 678 h 2598"/>
                  <a:gd name="T14" fmla="*/ 1537 w 2714"/>
                  <a:gd name="T15" fmla="*/ 554 h 2598"/>
                  <a:gd name="T16" fmla="*/ 1621 w 2714"/>
                  <a:gd name="T17" fmla="*/ 375 h 2598"/>
                  <a:gd name="T18" fmla="*/ 1814 w 2714"/>
                  <a:gd name="T19" fmla="*/ 323 h 2598"/>
                  <a:gd name="T20" fmla="*/ 1974 w 2714"/>
                  <a:gd name="T21" fmla="*/ 436 h 2598"/>
                  <a:gd name="T22" fmla="*/ 1999 w 2714"/>
                  <a:gd name="T23" fmla="*/ 610 h 2598"/>
                  <a:gd name="T24" fmla="*/ 2102 w 2714"/>
                  <a:gd name="T25" fmla="*/ 688 h 2598"/>
                  <a:gd name="T26" fmla="*/ 2205 w 2714"/>
                  <a:gd name="T27" fmla="*/ 763 h 2598"/>
                  <a:gd name="T28" fmla="*/ 2248 w 2714"/>
                  <a:gd name="T29" fmla="*/ 905 h 2598"/>
                  <a:gd name="T30" fmla="*/ 2332 w 2714"/>
                  <a:gd name="T31" fmla="*/ 1037 h 2598"/>
                  <a:gd name="T32" fmla="*/ 2445 w 2714"/>
                  <a:gd name="T33" fmla="*/ 1178 h 2598"/>
                  <a:gd name="T34" fmla="*/ 2475 w 2714"/>
                  <a:gd name="T35" fmla="*/ 1312 h 2598"/>
                  <a:gd name="T36" fmla="*/ 2559 w 2714"/>
                  <a:gd name="T37" fmla="*/ 1416 h 2598"/>
                  <a:gd name="T38" fmla="*/ 2584 w 2714"/>
                  <a:gd name="T39" fmla="*/ 1512 h 2598"/>
                  <a:gd name="T40" fmla="*/ 2662 w 2714"/>
                  <a:gd name="T41" fmla="*/ 1576 h 2598"/>
                  <a:gd name="T42" fmla="*/ 2698 w 2714"/>
                  <a:gd name="T43" fmla="*/ 1740 h 2598"/>
                  <a:gd name="T44" fmla="*/ 2714 w 2714"/>
                  <a:gd name="T45" fmla="*/ 2062 h 2598"/>
                  <a:gd name="T46" fmla="*/ 2642 w 2714"/>
                  <a:gd name="T47" fmla="*/ 2280 h 2598"/>
                  <a:gd name="T48" fmla="*/ 2440 w 2714"/>
                  <a:gd name="T49" fmla="*/ 2427 h 2598"/>
                  <a:gd name="T50" fmla="*/ 2151 w 2714"/>
                  <a:gd name="T51" fmla="*/ 2462 h 2598"/>
                  <a:gd name="T52" fmla="*/ 1873 w 2714"/>
                  <a:gd name="T53" fmla="*/ 2371 h 2598"/>
                  <a:gd name="T54" fmla="*/ 1804 w 2714"/>
                  <a:gd name="T55" fmla="*/ 2546 h 2598"/>
                  <a:gd name="T56" fmla="*/ 1640 w 2714"/>
                  <a:gd name="T57" fmla="*/ 2594 h 2598"/>
                  <a:gd name="T58" fmla="*/ 1505 w 2714"/>
                  <a:gd name="T59" fmla="*/ 2486 h 2598"/>
                  <a:gd name="T60" fmla="*/ 1480 w 2714"/>
                  <a:gd name="T61" fmla="*/ 1959 h 2598"/>
                  <a:gd name="T62" fmla="*/ 1234 w 2714"/>
                  <a:gd name="T63" fmla="*/ 1959 h 2598"/>
                  <a:gd name="T64" fmla="*/ 1209 w 2714"/>
                  <a:gd name="T65" fmla="*/ 2486 h 2598"/>
                  <a:gd name="T66" fmla="*/ 1074 w 2714"/>
                  <a:gd name="T67" fmla="*/ 2594 h 2598"/>
                  <a:gd name="T68" fmla="*/ 910 w 2714"/>
                  <a:gd name="T69" fmla="*/ 2546 h 2598"/>
                  <a:gd name="T70" fmla="*/ 841 w 2714"/>
                  <a:gd name="T71" fmla="*/ 2371 h 2598"/>
                  <a:gd name="T72" fmla="*/ 563 w 2714"/>
                  <a:gd name="T73" fmla="*/ 2462 h 2598"/>
                  <a:gd name="T74" fmla="*/ 274 w 2714"/>
                  <a:gd name="T75" fmla="*/ 2427 h 2598"/>
                  <a:gd name="T76" fmla="*/ 72 w 2714"/>
                  <a:gd name="T77" fmla="*/ 2280 h 2598"/>
                  <a:gd name="T78" fmla="*/ 0 w 2714"/>
                  <a:gd name="T79" fmla="*/ 2063 h 2598"/>
                  <a:gd name="T80" fmla="*/ 16 w 2714"/>
                  <a:gd name="T81" fmla="*/ 1744 h 2598"/>
                  <a:gd name="T82" fmla="*/ 49 w 2714"/>
                  <a:gd name="T83" fmla="*/ 1582 h 2598"/>
                  <a:gd name="T84" fmla="*/ 113 w 2714"/>
                  <a:gd name="T85" fmla="*/ 1518 h 2598"/>
                  <a:gd name="T86" fmla="*/ 149 w 2714"/>
                  <a:gd name="T87" fmla="*/ 1445 h 2598"/>
                  <a:gd name="T88" fmla="*/ 218 w 2714"/>
                  <a:gd name="T89" fmla="*/ 1326 h 2598"/>
                  <a:gd name="T90" fmla="*/ 260 w 2714"/>
                  <a:gd name="T91" fmla="*/ 1213 h 2598"/>
                  <a:gd name="T92" fmla="*/ 360 w 2714"/>
                  <a:gd name="T93" fmla="*/ 1052 h 2598"/>
                  <a:gd name="T94" fmla="*/ 546 w 2714"/>
                  <a:gd name="T95" fmla="*/ 1006 h 2598"/>
                  <a:gd name="T96" fmla="*/ 674 w 2714"/>
                  <a:gd name="T97" fmla="*/ 1056 h 2598"/>
                  <a:gd name="T98" fmla="*/ 618 w 2714"/>
                  <a:gd name="T99" fmla="*/ 843 h 2598"/>
                  <a:gd name="T100" fmla="*/ 607 w 2714"/>
                  <a:gd name="T101" fmla="*/ 610 h 2598"/>
                  <a:gd name="T102" fmla="*/ 632 w 2714"/>
                  <a:gd name="T103" fmla="*/ 398 h 2598"/>
                  <a:gd name="T104" fmla="*/ 715 w 2714"/>
                  <a:gd name="T105" fmla="*/ 274 h 2598"/>
                  <a:gd name="T106" fmla="*/ 759 w 2714"/>
                  <a:gd name="T107" fmla="*/ 98 h 2598"/>
                  <a:gd name="T108" fmla="*/ 914 w 2714"/>
                  <a:gd name="T109" fmla="*/ 3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4" h="2598">
                    <a:moveTo>
                      <a:pt x="953" y="0"/>
                    </a:moveTo>
                    <a:lnTo>
                      <a:pt x="992" y="3"/>
                    </a:lnTo>
                    <a:lnTo>
                      <a:pt x="1028" y="13"/>
                    </a:lnTo>
                    <a:lnTo>
                      <a:pt x="1063" y="27"/>
                    </a:lnTo>
                    <a:lnTo>
                      <a:pt x="1095" y="46"/>
                    </a:lnTo>
                    <a:lnTo>
                      <a:pt x="1122" y="71"/>
                    </a:lnTo>
                    <a:lnTo>
                      <a:pt x="1147" y="98"/>
                    </a:lnTo>
                    <a:lnTo>
                      <a:pt x="1166" y="130"/>
                    </a:lnTo>
                    <a:lnTo>
                      <a:pt x="1180" y="165"/>
                    </a:lnTo>
                    <a:lnTo>
                      <a:pt x="1190" y="201"/>
                    </a:lnTo>
                    <a:lnTo>
                      <a:pt x="1193" y="240"/>
                    </a:lnTo>
                    <a:lnTo>
                      <a:pt x="1190" y="275"/>
                    </a:lnTo>
                    <a:lnTo>
                      <a:pt x="1183" y="308"/>
                    </a:lnTo>
                    <a:lnTo>
                      <a:pt x="1203" y="320"/>
                    </a:lnTo>
                    <a:lnTo>
                      <a:pt x="1224" y="335"/>
                    </a:lnTo>
                    <a:lnTo>
                      <a:pt x="1242" y="353"/>
                    </a:lnTo>
                    <a:lnTo>
                      <a:pt x="1243" y="355"/>
                    </a:lnTo>
                    <a:lnTo>
                      <a:pt x="1245" y="357"/>
                    </a:lnTo>
                    <a:lnTo>
                      <a:pt x="1247" y="360"/>
                    </a:lnTo>
                    <a:lnTo>
                      <a:pt x="1249" y="364"/>
                    </a:lnTo>
                    <a:lnTo>
                      <a:pt x="1253" y="369"/>
                    </a:lnTo>
                    <a:lnTo>
                      <a:pt x="1258" y="376"/>
                    </a:lnTo>
                    <a:lnTo>
                      <a:pt x="1264" y="386"/>
                    </a:lnTo>
                    <a:lnTo>
                      <a:pt x="1271" y="397"/>
                    </a:lnTo>
                    <a:lnTo>
                      <a:pt x="1281" y="412"/>
                    </a:lnTo>
                    <a:lnTo>
                      <a:pt x="1291" y="428"/>
                    </a:lnTo>
                    <a:lnTo>
                      <a:pt x="1304" y="449"/>
                    </a:lnTo>
                    <a:lnTo>
                      <a:pt x="1318" y="473"/>
                    </a:lnTo>
                    <a:lnTo>
                      <a:pt x="1334" y="501"/>
                    </a:lnTo>
                    <a:lnTo>
                      <a:pt x="1353" y="532"/>
                    </a:lnTo>
                    <a:lnTo>
                      <a:pt x="1375" y="569"/>
                    </a:lnTo>
                    <a:lnTo>
                      <a:pt x="1399" y="610"/>
                    </a:lnTo>
                    <a:lnTo>
                      <a:pt x="1427" y="656"/>
                    </a:lnTo>
                    <a:lnTo>
                      <a:pt x="1457" y="708"/>
                    </a:lnTo>
                    <a:lnTo>
                      <a:pt x="1473" y="678"/>
                    </a:lnTo>
                    <a:lnTo>
                      <a:pt x="1492" y="651"/>
                    </a:lnTo>
                    <a:lnTo>
                      <a:pt x="1517" y="628"/>
                    </a:lnTo>
                    <a:lnTo>
                      <a:pt x="1544" y="610"/>
                    </a:lnTo>
                    <a:lnTo>
                      <a:pt x="1540" y="582"/>
                    </a:lnTo>
                    <a:lnTo>
                      <a:pt x="1537" y="554"/>
                    </a:lnTo>
                    <a:lnTo>
                      <a:pt x="1541" y="512"/>
                    </a:lnTo>
                    <a:lnTo>
                      <a:pt x="1552" y="472"/>
                    </a:lnTo>
                    <a:lnTo>
                      <a:pt x="1570" y="436"/>
                    </a:lnTo>
                    <a:lnTo>
                      <a:pt x="1593" y="403"/>
                    </a:lnTo>
                    <a:lnTo>
                      <a:pt x="1621" y="375"/>
                    </a:lnTo>
                    <a:lnTo>
                      <a:pt x="1653" y="352"/>
                    </a:lnTo>
                    <a:lnTo>
                      <a:pt x="1691" y="334"/>
                    </a:lnTo>
                    <a:lnTo>
                      <a:pt x="1729" y="323"/>
                    </a:lnTo>
                    <a:lnTo>
                      <a:pt x="1772" y="320"/>
                    </a:lnTo>
                    <a:lnTo>
                      <a:pt x="1814" y="323"/>
                    </a:lnTo>
                    <a:lnTo>
                      <a:pt x="1854" y="334"/>
                    </a:lnTo>
                    <a:lnTo>
                      <a:pt x="1890" y="352"/>
                    </a:lnTo>
                    <a:lnTo>
                      <a:pt x="1923" y="375"/>
                    </a:lnTo>
                    <a:lnTo>
                      <a:pt x="1951" y="403"/>
                    </a:lnTo>
                    <a:lnTo>
                      <a:pt x="1974" y="436"/>
                    </a:lnTo>
                    <a:lnTo>
                      <a:pt x="1992" y="472"/>
                    </a:lnTo>
                    <a:lnTo>
                      <a:pt x="2003" y="512"/>
                    </a:lnTo>
                    <a:lnTo>
                      <a:pt x="2006" y="554"/>
                    </a:lnTo>
                    <a:lnTo>
                      <a:pt x="2004" y="583"/>
                    </a:lnTo>
                    <a:lnTo>
                      <a:pt x="1999" y="610"/>
                    </a:lnTo>
                    <a:lnTo>
                      <a:pt x="2028" y="630"/>
                    </a:lnTo>
                    <a:lnTo>
                      <a:pt x="2052" y="655"/>
                    </a:lnTo>
                    <a:lnTo>
                      <a:pt x="2073" y="684"/>
                    </a:lnTo>
                    <a:lnTo>
                      <a:pt x="2087" y="685"/>
                    </a:lnTo>
                    <a:lnTo>
                      <a:pt x="2102" y="688"/>
                    </a:lnTo>
                    <a:lnTo>
                      <a:pt x="2119" y="694"/>
                    </a:lnTo>
                    <a:lnTo>
                      <a:pt x="2147" y="707"/>
                    </a:lnTo>
                    <a:lnTo>
                      <a:pt x="2170" y="722"/>
                    </a:lnTo>
                    <a:lnTo>
                      <a:pt x="2189" y="742"/>
                    </a:lnTo>
                    <a:lnTo>
                      <a:pt x="2205" y="763"/>
                    </a:lnTo>
                    <a:lnTo>
                      <a:pt x="2218" y="788"/>
                    </a:lnTo>
                    <a:lnTo>
                      <a:pt x="2229" y="814"/>
                    </a:lnTo>
                    <a:lnTo>
                      <a:pt x="2236" y="842"/>
                    </a:lnTo>
                    <a:lnTo>
                      <a:pt x="2243" y="872"/>
                    </a:lnTo>
                    <a:lnTo>
                      <a:pt x="2248" y="905"/>
                    </a:lnTo>
                    <a:lnTo>
                      <a:pt x="2253" y="939"/>
                    </a:lnTo>
                    <a:lnTo>
                      <a:pt x="2257" y="973"/>
                    </a:lnTo>
                    <a:lnTo>
                      <a:pt x="2261" y="1010"/>
                    </a:lnTo>
                    <a:lnTo>
                      <a:pt x="2298" y="1021"/>
                    </a:lnTo>
                    <a:lnTo>
                      <a:pt x="2332" y="1037"/>
                    </a:lnTo>
                    <a:lnTo>
                      <a:pt x="2362" y="1057"/>
                    </a:lnTo>
                    <a:lnTo>
                      <a:pt x="2390" y="1083"/>
                    </a:lnTo>
                    <a:lnTo>
                      <a:pt x="2413" y="1112"/>
                    </a:lnTo>
                    <a:lnTo>
                      <a:pt x="2432" y="1143"/>
                    </a:lnTo>
                    <a:lnTo>
                      <a:pt x="2445" y="1178"/>
                    </a:lnTo>
                    <a:lnTo>
                      <a:pt x="2455" y="1216"/>
                    </a:lnTo>
                    <a:lnTo>
                      <a:pt x="2457" y="1254"/>
                    </a:lnTo>
                    <a:lnTo>
                      <a:pt x="2456" y="1278"/>
                    </a:lnTo>
                    <a:lnTo>
                      <a:pt x="2452" y="1303"/>
                    </a:lnTo>
                    <a:lnTo>
                      <a:pt x="2475" y="1312"/>
                    </a:lnTo>
                    <a:lnTo>
                      <a:pt x="2496" y="1326"/>
                    </a:lnTo>
                    <a:lnTo>
                      <a:pt x="2515" y="1343"/>
                    </a:lnTo>
                    <a:lnTo>
                      <a:pt x="2533" y="1366"/>
                    </a:lnTo>
                    <a:lnTo>
                      <a:pt x="2548" y="1390"/>
                    </a:lnTo>
                    <a:lnTo>
                      <a:pt x="2559" y="1416"/>
                    </a:lnTo>
                    <a:lnTo>
                      <a:pt x="2565" y="1445"/>
                    </a:lnTo>
                    <a:lnTo>
                      <a:pt x="2567" y="1476"/>
                    </a:lnTo>
                    <a:lnTo>
                      <a:pt x="2566" y="1507"/>
                    </a:lnTo>
                    <a:lnTo>
                      <a:pt x="2575" y="1509"/>
                    </a:lnTo>
                    <a:lnTo>
                      <a:pt x="2584" y="1512"/>
                    </a:lnTo>
                    <a:lnTo>
                      <a:pt x="2604" y="1519"/>
                    </a:lnTo>
                    <a:lnTo>
                      <a:pt x="2621" y="1529"/>
                    </a:lnTo>
                    <a:lnTo>
                      <a:pt x="2636" y="1541"/>
                    </a:lnTo>
                    <a:lnTo>
                      <a:pt x="2650" y="1557"/>
                    </a:lnTo>
                    <a:lnTo>
                      <a:pt x="2662" y="1576"/>
                    </a:lnTo>
                    <a:lnTo>
                      <a:pt x="2671" y="1599"/>
                    </a:lnTo>
                    <a:lnTo>
                      <a:pt x="2680" y="1627"/>
                    </a:lnTo>
                    <a:lnTo>
                      <a:pt x="2687" y="1659"/>
                    </a:lnTo>
                    <a:lnTo>
                      <a:pt x="2693" y="1697"/>
                    </a:lnTo>
                    <a:lnTo>
                      <a:pt x="2698" y="1740"/>
                    </a:lnTo>
                    <a:lnTo>
                      <a:pt x="2703" y="1790"/>
                    </a:lnTo>
                    <a:lnTo>
                      <a:pt x="2706" y="1847"/>
                    </a:lnTo>
                    <a:lnTo>
                      <a:pt x="2709" y="1911"/>
                    </a:lnTo>
                    <a:lnTo>
                      <a:pt x="2711" y="1982"/>
                    </a:lnTo>
                    <a:lnTo>
                      <a:pt x="2714" y="2062"/>
                    </a:lnTo>
                    <a:lnTo>
                      <a:pt x="2712" y="2108"/>
                    </a:lnTo>
                    <a:lnTo>
                      <a:pt x="2704" y="2154"/>
                    </a:lnTo>
                    <a:lnTo>
                      <a:pt x="2689" y="2197"/>
                    </a:lnTo>
                    <a:lnTo>
                      <a:pt x="2669" y="2240"/>
                    </a:lnTo>
                    <a:lnTo>
                      <a:pt x="2642" y="2280"/>
                    </a:lnTo>
                    <a:lnTo>
                      <a:pt x="2611" y="2317"/>
                    </a:lnTo>
                    <a:lnTo>
                      <a:pt x="2573" y="2351"/>
                    </a:lnTo>
                    <a:lnTo>
                      <a:pt x="2533" y="2380"/>
                    </a:lnTo>
                    <a:lnTo>
                      <a:pt x="2489" y="2405"/>
                    </a:lnTo>
                    <a:lnTo>
                      <a:pt x="2440" y="2427"/>
                    </a:lnTo>
                    <a:lnTo>
                      <a:pt x="2390" y="2444"/>
                    </a:lnTo>
                    <a:lnTo>
                      <a:pt x="2336" y="2456"/>
                    </a:lnTo>
                    <a:lnTo>
                      <a:pt x="2281" y="2463"/>
                    </a:lnTo>
                    <a:lnTo>
                      <a:pt x="2224" y="2466"/>
                    </a:lnTo>
                    <a:lnTo>
                      <a:pt x="2151" y="2462"/>
                    </a:lnTo>
                    <a:lnTo>
                      <a:pt x="2080" y="2450"/>
                    </a:lnTo>
                    <a:lnTo>
                      <a:pt x="2010" y="2431"/>
                    </a:lnTo>
                    <a:lnTo>
                      <a:pt x="1941" y="2404"/>
                    </a:lnTo>
                    <a:lnTo>
                      <a:pt x="1873" y="2370"/>
                    </a:lnTo>
                    <a:lnTo>
                      <a:pt x="1873" y="2371"/>
                    </a:lnTo>
                    <a:lnTo>
                      <a:pt x="1871" y="2413"/>
                    </a:lnTo>
                    <a:lnTo>
                      <a:pt x="1861" y="2451"/>
                    </a:lnTo>
                    <a:lnTo>
                      <a:pt x="1847" y="2486"/>
                    </a:lnTo>
                    <a:lnTo>
                      <a:pt x="1827" y="2518"/>
                    </a:lnTo>
                    <a:lnTo>
                      <a:pt x="1804" y="2546"/>
                    </a:lnTo>
                    <a:lnTo>
                      <a:pt x="1777" y="2567"/>
                    </a:lnTo>
                    <a:lnTo>
                      <a:pt x="1745" y="2584"/>
                    </a:lnTo>
                    <a:lnTo>
                      <a:pt x="1711" y="2594"/>
                    </a:lnTo>
                    <a:lnTo>
                      <a:pt x="1676" y="2598"/>
                    </a:lnTo>
                    <a:lnTo>
                      <a:pt x="1640" y="2594"/>
                    </a:lnTo>
                    <a:lnTo>
                      <a:pt x="1606" y="2584"/>
                    </a:lnTo>
                    <a:lnTo>
                      <a:pt x="1576" y="2567"/>
                    </a:lnTo>
                    <a:lnTo>
                      <a:pt x="1548" y="2546"/>
                    </a:lnTo>
                    <a:lnTo>
                      <a:pt x="1524" y="2518"/>
                    </a:lnTo>
                    <a:lnTo>
                      <a:pt x="1505" y="2486"/>
                    </a:lnTo>
                    <a:lnTo>
                      <a:pt x="1490" y="2451"/>
                    </a:lnTo>
                    <a:lnTo>
                      <a:pt x="1482" y="2413"/>
                    </a:lnTo>
                    <a:lnTo>
                      <a:pt x="1478" y="2371"/>
                    </a:lnTo>
                    <a:lnTo>
                      <a:pt x="1478" y="1995"/>
                    </a:lnTo>
                    <a:lnTo>
                      <a:pt x="1480" y="1959"/>
                    </a:lnTo>
                    <a:lnTo>
                      <a:pt x="1488" y="1925"/>
                    </a:lnTo>
                    <a:lnTo>
                      <a:pt x="1498" y="1894"/>
                    </a:lnTo>
                    <a:lnTo>
                      <a:pt x="1216" y="1894"/>
                    </a:lnTo>
                    <a:lnTo>
                      <a:pt x="1226" y="1925"/>
                    </a:lnTo>
                    <a:lnTo>
                      <a:pt x="1234" y="1959"/>
                    </a:lnTo>
                    <a:lnTo>
                      <a:pt x="1236" y="1995"/>
                    </a:lnTo>
                    <a:lnTo>
                      <a:pt x="1236" y="2371"/>
                    </a:lnTo>
                    <a:lnTo>
                      <a:pt x="1232" y="2413"/>
                    </a:lnTo>
                    <a:lnTo>
                      <a:pt x="1224" y="2451"/>
                    </a:lnTo>
                    <a:lnTo>
                      <a:pt x="1209" y="2486"/>
                    </a:lnTo>
                    <a:lnTo>
                      <a:pt x="1190" y="2518"/>
                    </a:lnTo>
                    <a:lnTo>
                      <a:pt x="1166" y="2546"/>
                    </a:lnTo>
                    <a:lnTo>
                      <a:pt x="1138" y="2567"/>
                    </a:lnTo>
                    <a:lnTo>
                      <a:pt x="1108" y="2584"/>
                    </a:lnTo>
                    <a:lnTo>
                      <a:pt x="1074" y="2594"/>
                    </a:lnTo>
                    <a:lnTo>
                      <a:pt x="1038" y="2598"/>
                    </a:lnTo>
                    <a:lnTo>
                      <a:pt x="1003" y="2594"/>
                    </a:lnTo>
                    <a:lnTo>
                      <a:pt x="969" y="2584"/>
                    </a:lnTo>
                    <a:lnTo>
                      <a:pt x="937" y="2567"/>
                    </a:lnTo>
                    <a:lnTo>
                      <a:pt x="910" y="2546"/>
                    </a:lnTo>
                    <a:lnTo>
                      <a:pt x="887" y="2518"/>
                    </a:lnTo>
                    <a:lnTo>
                      <a:pt x="867" y="2486"/>
                    </a:lnTo>
                    <a:lnTo>
                      <a:pt x="853" y="2451"/>
                    </a:lnTo>
                    <a:lnTo>
                      <a:pt x="843" y="2413"/>
                    </a:lnTo>
                    <a:lnTo>
                      <a:pt x="841" y="2371"/>
                    </a:lnTo>
                    <a:lnTo>
                      <a:pt x="841" y="2370"/>
                    </a:lnTo>
                    <a:lnTo>
                      <a:pt x="773" y="2404"/>
                    </a:lnTo>
                    <a:lnTo>
                      <a:pt x="704" y="2431"/>
                    </a:lnTo>
                    <a:lnTo>
                      <a:pt x="634" y="2450"/>
                    </a:lnTo>
                    <a:lnTo>
                      <a:pt x="563" y="2462"/>
                    </a:lnTo>
                    <a:lnTo>
                      <a:pt x="490" y="2466"/>
                    </a:lnTo>
                    <a:lnTo>
                      <a:pt x="433" y="2463"/>
                    </a:lnTo>
                    <a:lnTo>
                      <a:pt x="378" y="2456"/>
                    </a:lnTo>
                    <a:lnTo>
                      <a:pt x="324" y="2444"/>
                    </a:lnTo>
                    <a:lnTo>
                      <a:pt x="274" y="2427"/>
                    </a:lnTo>
                    <a:lnTo>
                      <a:pt x="225" y="2405"/>
                    </a:lnTo>
                    <a:lnTo>
                      <a:pt x="181" y="2380"/>
                    </a:lnTo>
                    <a:lnTo>
                      <a:pt x="141" y="2351"/>
                    </a:lnTo>
                    <a:lnTo>
                      <a:pt x="103" y="2317"/>
                    </a:lnTo>
                    <a:lnTo>
                      <a:pt x="72" y="2280"/>
                    </a:lnTo>
                    <a:lnTo>
                      <a:pt x="45" y="2240"/>
                    </a:lnTo>
                    <a:lnTo>
                      <a:pt x="25" y="2199"/>
                    </a:lnTo>
                    <a:lnTo>
                      <a:pt x="10" y="2154"/>
                    </a:lnTo>
                    <a:lnTo>
                      <a:pt x="2" y="2109"/>
                    </a:lnTo>
                    <a:lnTo>
                      <a:pt x="0" y="2063"/>
                    </a:lnTo>
                    <a:lnTo>
                      <a:pt x="3" y="1983"/>
                    </a:lnTo>
                    <a:lnTo>
                      <a:pt x="5" y="1913"/>
                    </a:lnTo>
                    <a:lnTo>
                      <a:pt x="8" y="1850"/>
                    </a:lnTo>
                    <a:lnTo>
                      <a:pt x="11" y="1794"/>
                    </a:lnTo>
                    <a:lnTo>
                      <a:pt x="16" y="1744"/>
                    </a:lnTo>
                    <a:lnTo>
                      <a:pt x="20" y="1702"/>
                    </a:lnTo>
                    <a:lnTo>
                      <a:pt x="26" y="1664"/>
                    </a:lnTo>
                    <a:lnTo>
                      <a:pt x="32" y="1632"/>
                    </a:lnTo>
                    <a:lnTo>
                      <a:pt x="40" y="1605"/>
                    </a:lnTo>
                    <a:lnTo>
                      <a:pt x="49" y="1582"/>
                    </a:lnTo>
                    <a:lnTo>
                      <a:pt x="58" y="1564"/>
                    </a:lnTo>
                    <a:lnTo>
                      <a:pt x="69" y="1548"/>
                    </a:lnTo>
                    <a:lnTo>
                      <a:pt x="83" y="1536"/>
                    </a:lnTo>
                    <a:lnTo>
                      <a:pt x="97" y="1526"/>
                    </a:lnTo>
                    <a:lnTo>
                      <a:pt x="113" y="1518"/>
                    </a:lnTo>
                    <a:lnTo>
                      <a:pt x="130" y="1512"/>
                    </a:lnTo>
                    <a:lnTo>
                      <a:pt x="139" y="1509"/>
                    </a:lnTo>
                    <a:lnTo>
                      <a:pt x="148" y="1507"/>
                    </a:lnTo>
                    <a:lnTo>
                      <a:pt x="147" y="1476"/>
                    </a:lnTo>
                    <a:lnTo>
                      <a:pt x="149" y="1445"/>
                    </a:lnTo>
                    <a:lnTo>
                      <a:pt x="155" y="1416"/>
                    </a:lnTo>
                    <a:lnTo>
                      <a:pt x="166" y="1390"/>
                    </a:lnTo>
                    <a:lnTo>
                      <a:pt x="181" y="1366"/>
                    </a:lnTo>
                    <a:lnTo>
                      <a:pt x="199" y="1343"/>
                    </a:lnTo>
                    <a:lnTo>
                      <a:pt x="218" y="1326"/>
                    </a:lnTo>
                    <a:lnTo>
                      <a:pt x="239" y="1312"/>
                    </a:lnTo>
                    <a:lnTo>
                      <a:pt x="262" y="1303"/>
                    </a:lnTo>
                    <a:lnTo>
                      <a:pt x="258" y="1278"/>
                    </a:lnTo>
                    <a:lnTo>
                      <a:pt x="257" y="1254"/>
                    </a:lnTo>
                    <a:lnTo>
                      <a:pt x="260" y="1213"/>
                    </a:lnTo>
                    <a:lnTo>
                      <a:pt x="270" y="1174"/>
                    </a:lnTo>
                    <a:lnTo>
                      <a:pt x="285" y="1139"/>
                    </a:lnTo>
                    <a:lnTo>
                      <a:pt x="305" y="1107"/>
                    </a:lnTo>
                    <a:lnTo>
                      <a:pt x="330" y="1077"/>
                    </a:lnTo>
                    <a:lnTo>
                      <a:pt x="360" y="1052"/>
                    </a:lnTo>
                    <a:lnTo>
                      <a:pt x="392" y="1032"/>
                    </a:lnTo>
                    <a:lnTo>
                      <a:pt x="428" y="1016"/>
                    </a:lnTo>
                    <a:lnTo>
                      <a:pt x="467" y="1006"/>
                    </a:lnTo>
                    <a:lnTo>
                      <a:pt x="507" y="1004"/>
                    </a:lnTo>
                    <a:lnTo>
                      <a:pt x="546" y="1006"/>
                    </a:lnTo>
                    <a:lnTo>
                      <a:pt x="582" y="1015"/>
                    </a:lnTo>
                    <a:lnTo>
                      <a:pt x="616" y="1028"/>
                    </a:lnTo>
                    <a:lnTo>
                      <a:pt x="647" y="1046"/>
                    </a:lnTo>
                    <a:lnTo>
                      <a:pt x="675" y="1068"/>
                    </a:lnTo>
                    <a:lnTo>
                      <a:pt x="674" y="1056"/>
                    </a:lnTo>
                    <a:lnTo>
                      <a:pt x="671" y="947"/>
                    </a:lnTo>
                    <a:lnTo>
                      <a:pt x="651" y="925"/>
                    </a:lnTo>
                    <a:lnTo>
                      <a:pt x="635" y="900"/>
                    </a:lnTo>
                    <a:lnTo>
                      <a:pt x="623" y="873"/>
                    </a:lnTo>
                    <a:lnTo>
                      <a:pt x="618" y="843"/>
                    </a:lnTo>
                    <a:lnTo>
                      <a:pt x="613" y="790"/>
                    </a:lnTo>
                    <a:lnTo>
                      <a:pt x="610" y="742"/>
                    </a:lnTo>
                    <a:lnTo>
                      <a:pt x="607" y="696"/>
                    </a:lnTo>
                    <a:lnTo>
                      <a:pt x="607" y="652"/>
                    </a:lnTo>
                    <a:lnTo>
                      <a:pt x="607" y="610"/>
                    </a:lnTo>
                    <a:lnTo>
                      <a:pt x="609" y="564"/>
                    </a:lnTo>
                    <a:lnTo>
                      <a:pt x="611" y="516"/>
                    </a:lnTo>
                    <a:lnTo>
                      <a:pt x="615" y="462"/>
                    </a:lnTo>
                    <a:lnTo>
                      <a:pt x="621" y="430"/>
                    </a:lnTo>
                    <a:lnTo>
                      <a:pt x="632" y="398"/>
                    </a:lnTo>
                    <a:lnTo>
                      <a:pt x="648" y="370"/>
                    </a:lnTo>
                    <a:lnTo>
                      <a:pt x="669" y="345"/>
                    </a:lnTo>
                    <a:lnTo>
                      <a:pt x="694" y="323"/>
                    </a:lnTo>
                    <a:lnTo>
                      <a:pt x="722" y="306"/>
                    </a:lnTo>
                    <a:lnTo>
                      <a:pt x="715" y="274"/>
                    </a:lnTo>
                    <a:lnTo>
                      <a:pt x="713" y="240"/>
                    </a:lnTo>
                    <a:lnTo>
                      <a:pt x="716" y="201"/>
                    </a:lnTo>
                    <a:lnTo>
                      <a:pt x="725" y="165"/>
                    </a:lnTo>
                    <a:lnTo>
                      <a:pt x="739" y="130"/>
                    </a:lnTo>
                    <a:lnTo>
                      <a:pt x="759" y="98"/>
                    </a:lnTo>
                    <a:lnTo>
                      <a:pt x="783" y="71"/>
                    </a:lnTo>
                    <a:lnTo>
                      <a:pt x="810" y="46"/>
                    </a:lnTo>
                    <a:lnTo>
                      <a:pt x="842" y="27"/>
                    </a:lnTo>
                    <a:lnTo>
                      <a:pt x="877" y="13"/>
                    </a:lnTo>
                    <a:lnTo>
                      <a:pt x="914" y="3"/>
                    </a:lnTo>
                    <a:lnTo>
                      <a:pt x="953"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08" name="Freeform 39"/>
              <p:cNvSpPr>
                <a:spLocks noEditPoints="1"/>
              </p:cNvSpPr>
              <p:nvPr/>
            </p:nvSpPr>
            <p:spPr bwMode="auto">
              <a:xfrm>
                <a:off x="11208077" y="2423105"/>
                <a:ext cx="458788" cy="269875"/>
              </a:xfrm>
              <a:custGeom>
                <a:avLst/>
                <a:gdLst>
                  <a:gd name="T0" fmla="*/ 1259 w 1441"/>
                  <a:gd name="T1" fmla="*/ 850 h 850"/>
                  <a:gd name="T2" fmla="*/ 376 w 1441"/>
                  <a:gd name="T3" fmla="*/ 402 h 850"/>
                  <a:gd name="T4" fmla="*/ 416 w 1441"/>
                  <a:gd name="T5" fmla="*/ 422 h 850"/>
                  <a:gd name="T6" fmla="*/ 376 w 1441"/>
                  <a:gd name="T7" fmla="*/ 444 h 850"/>
                  <a:gd name="T8" fmla="*/ 336 w 1441"/>
                  <a:gd name="T9" fmla="*/ 422 h 850"/>
                  <a:gd name="T10" fmla="*/ 376 w 1441"/>
                  <a:gd name="T11" fmla="*/ 402 h 850"/>
                  <a:gd name="T12" fmla="*/ 522 w 1441"/>
                  <a:gd name="T13" fmla="*/ 330 h 850"/>
                  <a:gd name="T14" fmla="*/ 522 w 1441"/>
                  <a:gd name="T15" fmla="*/ 363 h 850"/>
                  <a:gd name="T16" fmla="*/ 463 w 1441"/>
                  <a:gd name="T17" fmla="*/ 373 h 850"/>
                  <a:gd name="T18" fmla="*/ 427 w 1441"/>
                  <a:gd name="T19" fmla="*/ 346 h 850"/>
                  <a:gd name="T20" fmla="*/ 463 w 1441"/>
                  <a:gd name="T21" fmla="*/ 321 h 850"/>
                  <a:gd name="T22" fmla="*/ 1120 w 1441"/>
                  <a:gd name="T23" fmla="*/ 298 h 850"/>
                  <a:gd name="T24" fmla="*/ 1105 w 1441"/>
                  <a:gd name="T25" fmla="*/ 304 h 850"/>
                  <a:gd name="T26" fmla="*/ 1053 w 1441"/>
                  <a:gd name="T27" fmla="*/ 305 h 850"/>
                  <a:gd name="T28" fmla="*/ 983 w 1441"/>
                  <a:gd name="T29" fmla="*/ 319 h 850"/>
                  <a:gd name="T30" fmla="*/ 907 w 1441"/>
                  <a:gd name="T31" fmla="*/ 370 h 850"/>
                  <a:gd name="T32" fmla="*/ 863 w 1441"/>
                  <a:gd name="T33" fmla="*/ 406 h 850"/>
                  <a:gd name="T34" fmla="*/ 871 w 1441"/>
                  <a:gd name="T35" fmla="*/ 432 h 850"/>
                  <a:gd name="T36" fmla="*/ 885 w 1441"/>
                  <a:gd name="T37" fmla="*/ 463 h 850"/>
                  <a:gd name="T38" fmla="*/ 883 w 1441"/>
                  <a:gd name="T39" fmla="*/ 497 h 850"/>
                  <a:gd name="T40" fmla="*/ 1253 w 1441"/>
                  <a:gd name="T41" fmla="*/ 510 h 850"/>
                  <a:gd name="T42" fmla="*/ 566 w 1441"/>
                  <a:gd name="T43" fmla="*/ 510 h 850"/>
                  <a:gd name="T44" fmla="*/ 693 w 1441"/>
                  <a:gd name="T45" fmla="*/ 434 h 850"/>
                  <a:gd name="T46" fmla="*/ 694 w 1441"/>
                  <a:gd name="T47" fmla="*/ 425 h 850"/>
                  <a:gd name="T48" fmla="*/ 664 w 1441"/>
                  <a:gd name="T49" fmla="*/ 390 h 850"/>
                  <a:gd name="T50" fmla="*/ 662 w 1441"/>
                  <a:gd name="T51" fmla="*/ 342 h 850"/>
                  <a:gd name="T52" fmla="*/ 574 w 1441"/>
                  <a:gd name="T53" fmla="*/ 292 h 850"/>
                  <a:gd name="T54" fmla="*/ 490 w 1441"/>
                  <a:gd name="T55" fmla="*/ 267 h 850"/>
                  <a:gd name="T56" fmla="*/ 458 w 1441"/>
                  <a:gd name="T57" fmla="*/ 242 h 850"/>
                  <a:gd name="T58" fmla="*/ 428 w 1441"/>
                  <a:gd name="T59" fmla="*/ 224 h 850"/>
                  <a:gd name="T60" fmla="*/ 381 w 1441"/>
                  <a:gd name="T61" fmla="*/ 212 h 850"/>
                  <a:gd name="T62" fmla="*/ 805 w 1441"/>
                  <a:gd name="T63" fmla="*/ 179 h 850"/>
                  <a:gd name="T64" fmla="*/ 805 w 1441"/>
                  <a:gd name="T65" fmla="*/ 212 h 850"/>
                  <a:gd name="T66" fmla="*/ 743 w 1441"/>
                  <a:gd name="T67" fmla="*/ 212 h 850"/>
                  <a:gd name="T68" fmla="*/ 743 w 1441"/>
                  <a:gd name="T69" fmla="*/ 179 h 850"/>
                  <a:gd name="T70" fmla="*/ 400 w 1441"/>
                  <a:gd name="T71" fmla="*/ 148 h 850"/>
                  <a:gd name="T72" fmla="*/ 423 w 1441"/>
                  <a:gd name="T73" fmla="*/ 146 h 850"/>
                  <a:gd name="T74" fmla="*/ 515 w 1441"/>
                  <a:gd name="T75" fmla="*/ 171 h 850"/>
                  <a:gd name="T76" fmla="*/ 595 w 1441"/>
                  <a:gd name="T77" fmla="*/ 217 h 850"/>
                  <a:gd name="T78" fmla="*/ 618 w 1441"/>
                  <a:gd name="T79" fmla="*/ 246 h 850"/>
                  <a:gd name="T80" fmla="*/ 665 w 1441"/>
                  <a:gd name="T81" fmla="*/ 279 h 850"/>
                  <a:gd name="T82" fmla="*/ 740 w 1441"/>
                  <a:gd name="T83" fmla="*/ 310 h 850"/>
                  <a:gd name="T84" fmla="*/ 816 w 1441"/>
                  <a:gd name="T85" fmla="*/ 289 h 850"/>
                  <a:gd name="T86" fmla="*/ 897 w 1441"/>
                  <a:gd name="T87" fmla="*/ 275 h 850"/>
                  <a:gd name="T88" fmla="*/ 1011 w 1441"/>
                  <a:gd name="T89" fmla="*/ 208 h 850"/>
                  <a:gd name="T90" fmla="*/ 431 w 1441"/>
                  <a:gd name="T91" fmla="*/ 99 h 850"/>
                  <a:gd name="T92" fmla="*/ 1441 w 1441"/>
                  <a:gd name="T93" fmla="*/ 469 h 850"/>
                  <a:gd name="T94" fmla="*/ 1358 w 1441"/>
                  <a:gd name="T95" fmla="*/ 513 h 850"/>
                  <a:gd name="T96" fmla="*/ 1284 w 1441"/>
                  <a:gd name="T97" fmla="*/ 642 h 850"/>
                  <a:gd name="T98" fmla="*/ 173 w 1441"/>
                  <a:gd name="T99" fmla="*/ 651 h 850"/>
                  <a:gd name="T100" fmla="*/ 134 w 1441"/>
                  <a:gd name="T101" fmla="*/ 553 h 850"/>
                  <a:gd name="T102" fmla="*/ 35 w 1441"/>
                  <a:gd name="T103" fmla="*/ 47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1" h="850">
                    <a:moveTo>
                      <a:pt x="188" y="756"/>
                    </a:moveTo>
                    <a:lnTo>
                      <a:pt x="1268" y="756"/>
                    </a:lnTo>
                    <a:lnTo>
                      <a:pt x="1262" y="804"/>
                    </a:lnTo>
                    <a:lnTo>
                      <a:pt x="1259" y="850"/>
                    </a:lnTo>
                    <a:lnTo>
                      <a:pt x="197" y="850"/>
                    </a:lnTo>
                    <a:lnTo>
                      <a:pt x="194" y="804"/>
                    </a:lnTo>
                    <a:lnTo>
                      <a:pt x="188" y="756"/>
                    </a:lnTo>
                    <a:close/>
                    <a:moveTo>
                      <a:pt x="376" y="402"/>
                    </a:moveTo>
                    <a:lnTo>
                      <a:pt x="392" y="403"/>
                    </a:lnTo>
                    <a:lnTo>
                      <a:pt x="405" y="408"/>
                    </a:lnTo>
                    <a:lnTo>
                      <a:pt x="414" y="415"/>
                    </a:lnTo>
                    <a:lnTo>
                      <a:pt x="416" y="422"/>
                    </a:lnTo>
                    <a:lnTo>
                      <a:pt x="414" y="431"/>
                    </a:lnTo>
                    <a:lnTo>
                      <a:pt x="405" y="438"/>
                    </a:lnTo>
                    <a:lnTo>
                      <a:pt x="392" y="443"/>
                    </a:lnTo>
                    <a:lnTo>
                      <a:pt x="376" y="444"/>
                    </a:lnTo>
                    <a:lnTo>
                      <a:pt x="360" y="443"/>
                    </a:lnTo>
                    <a:lnTo>
                      <a:pt x="347" y="438"/>
                    </a:lnTo>
                    <a:lnTo>
                      <a:pt x="339" y="431"/>
                    </a:lnTo>
                    <a:lnTo>
                      <a:pt x="336" y="422"/>
                    </a:lnTo>
                    <a:lnTo>
                      <a:pt x="339" y="415"/>
                    </a:lnTo>
                    <a:lnTo>
                      <a:pt x="347" y="408"/>
                    </a:lnTo>
                    <a:lnTo>
                      <a:pt x="360" y="403"/>
                    </a:lnTo>
                    <a:lnTo>
                      <a:pt x="376" y="402"/>
                    </a:lnTo>
                    <a:close/>
                    <a:moveTo>
                      <a:pt x="480" y="319"/>
                    </a:moveTo>
                    <a:lnTo>
                      <a:pt x="496" y="321"/>
                    </a:lnTo>
                    <a:lnTo>
                      <a:pt x="510" y="324"/>
                    </a:lnTo>
                    <a:lnTo>
                      <a:pt x="522" y="330"/>
                    </a:lnTo>
                    <a:lnTo>
                      <a:pt x="530" y="338"/>
                    </a:lnTo>
                    <a:lnTo>
                      <a:pt x="532" y="346"/>
                    </a:lnTo>
                    <a:lnTo>
                      <a:pt x="530" y="356"/>
                    </a:lnTo>
                    <a:lnTo>
                      <a:pt x="522" y="363"/>
                    </a:lnTo>
                    <a:lnTo>
                      <a:pt x="510" y="369"/>
                    </a:lnTo>
                    <a:lnTo>
                      <a:pt x="496" y="373"/>
                    </a:lnTo>
                    <a:lnTo>
                      <a:pt x="480" y="374"/>
                    </a:lnTo>
                    <a:lnTo>
                      <a:pt x="463" y="373"/>
                    </a:lnTo>
                    <a:lnTo>
                      <a:pt x="449" y="369"/>
                    </a:lnTo>
                    <a:lnTo>
                      <a:pt x="438" y="363"/>
                    </a:lnTo>
                    <a:lnTo>
                      <a:pt x="429" y="356"/>
                    </a:lnTo>
                    <a:lnTo>
                      <a:pt x="427" y="346"/>
                    </a:lnTo>
                    <a:lnTo>
                      <a:pt x="429" y="338"/>
                    </a:lnTo>
                    <a:lnTo>
                      <a:pt x="438" y="330"/>
                    </a:lnTo>
                    <a:lnTo>
                      <a:pt x="449" y="324"/>
                    </a:lnTo>
                    <a:lnTo>
                      <a:pt x="463" y="321"/>
                    </a:lnTo>
                    <a:lnTo>
                      <a:pt x="480" y="319"/>
                    </a:lnTo>
                    <a:close/>
                    <a:moveTo>
                      <a:pt x="1126" y="294"/>
                    </a:moveTo>
                    <a:lnTo>
                      <a:pt x="1122" y="296"/>
                    </a:lnTo>
                    <a:lnTo>
                      <a:pt x="1120" y="298"/>
                    </a:lnTo>
                    <a:lnTo>
                      <a:pt x="1117" y="299"/>
                    </a:lnTo>
                    <a:lnTo>
                      <a:pt x="1115" y="300"/>
                    </a:lnTo>
                    <a:lnTo>
                      <a:pt x="1112" y="301"/>
                    </a:lnTo>
                    <a:lnTo>
                      <a:pt x="1105" y="304"/>
                    </a:lnTo>
                    <a:lnTo>
                      <a:pt x="1096" y="306"/>
                    </a:lnTo>
                    <a:lnTo>
                      <a:pt x="1083" y="307"/>
                    </a:lnTo>
                    <a:lnTo>
                      <a:pt x="1069" y="306"/>
                    </a:lnTo>
                    <a:lnTo>
                      <a:pt x="1053" y="305"/>
                    </a:lnTo>
                    <a:lnTo>
                      <a:pt x="1036" y="304"/>
                    </a:lnTo>
                    <a:lnTo>
                      <a:pt x="1021" y="306"/>
                    </a:lnTo>
                    <a:lnTo>
                      <a:pt x="1004" y="311"/>
                    </a:lnTo>
                    <a:lnTo>
                      <a:pt x="983" y="319"/>
                    </a:lnTo>
                    <a:lnTo>
                      <a:pt x="960" y="333"/>
                    </a:lnTo>
                    <a:lnTo>
                      <a:pt x="940" y="345"/>
                    </a:lnTo>
                    <a:lnTo>
                      <a:pt x="923" y="358"/>
                    </a:lnTo>
                    <a:lnTo>
                      <a:pt x="907" y="370"/>
                    </a:lnTo>
                    <a:lnTo>
                      <a:pt x="891" y="385"/>
                    </a:lnTo>
                    <a:lnTo>
                      <a:pt x="872" y="398"/>
                    </a:lnTo>
                    <a:lnTo>
                      <a:pt x="867" y="402"/>
                    </a:lnTo>
                    <a:lnTo>
                      <a:pt x="863" y="406"/>
                    </a:lnTo>
                    <a:lnTo>
                      <a:pt x="861" y="410"/>
                    </a:lnTo>
                    <a:lnTo>
                      <a:pt x="861" y="415"/>
                    </a:lnTo>
                    <a:lnTo>
                      <a:pt x="863" y="423"/>
                    </a:lnTo>
                    <a:lnTo>
                      <a:pt x="871" y="432"/>
                    </a:lnTo>
                    <a:lnTo>
                      <a:pt x="882" y="440"/>
                    </a:lnTo>
                    <a:lnTo>
                      <a:pt x="885" y="446"/>
                    </a:lnTo>
                    <a:lnTo>
                      <a:pt x="886" y="454"/>
                    </a:lnTo>
                    <a:lnTo>
                      <a:pt x="885" y="463"/>
                    </a:lnTo>
                    <a:lnTo>
                      <a:pt x="884" y="473"/>
                    </a:lnTo>
                    <a:lnTo>
                      <a:pt x="883" y="483"/>
                    </a:lnTo>
                    <a:lnTo>
                      <a:pt x="883" y="492"/>
                    </a:lnTo>
                    <a:lnTo>
                      <a:pt x="883" y="497"/>
                    </a:lnTo>
                    <a:lnTo>
                      <a:pt x="882" y="502"/>
                    </a:lnTo>
                    <a:lnTo>
                      <a:pt x="879" y="507"/>
                    </a:lnTo>
                    <a:lnTo>
                      <a:pt x="877" y="510"/>
                    </a:lnTo>
                    <a:lnTo>
                      <a:pt x="1253" y="510"/>
                    </a:lnTo>
                    <a:lnTo>
                      <a:pt x="1126" y="294"/>
                    </a:lnTo>
                    <a:close/>
                    <a:moveTo>
                      <a:pt x="365" y="205"/>
                    </a:moveTo>
                    <a:lnTo>
                      <a:pt x="172" y="510"/>
                    </a:lnTo>
                    <a:lnTo>
                      <a:pt x="566" y="510"/>
                    </a:lnTo>
                    <a:lnTo>
                      <a:pt x="595" y="495"/>
                    </a:lnTo>
                    <a:lnTo>
                      <a:pt x="625" y="477"/>
                    </a:lnTo>
                    <a:lnTo>
                      <a:pt x="659" y="456"/>
                    </a:lnTo>
                    <a:lnTo>
                      <a:pt x="693" y="434"/>
                    </a:lnTo>
                    <a:lnTo>
                      <a:pt x="695" y="433"/>
                    </a:lnTo>
                    <a:lnTo>
                      <a:pt x="697" y="429"/>
                    </a:lnTo>
                    <a:lnTo>
                      <a:pt x="695" y="427"/>
                    </a:lnTo>
                    <a:lnTo>
                      <a:pt x="694" y="425"/>
                    </a:lnTo>
                    <a:lnTo>
                      <a:pt x="681" y="411"/>
                    </a:lnTo>
                    <a:lnTo>
                      <a:pt x="672" y="402"/>
                    </a:lnTo>
                    <a:lnTo>
                      <a:pt x="666" y="394"/>
                    </a:lnTo>
                    <a:lnTo>
                      <a:pt x="664" y="390"/>
                    </a:lnTo>
                    <a:lnTo>
                      <a:pt x="660" y="379"/>
                    </a:lnTo>
                    <a:lnTo>
                      <a:pt x="662" y="368"/>
                    </a:lnTo>
                    <a:lnTo>
                      <a:pt x="663" y="356"/>
                    </a:lnTo>
                    <a:lnTo>
                      <a:pt x="662" y="342"/>
                    </a:lnTo>
                    <a:lnTo>
                      <a:pt x="660" y="340"/>
                    </a:lnTo>
                    <a:lnTo>
                      <a:pt x="659" y="339"/>
                    </a:lnTo>
                    <a:lnTo>
                      <a:pt x="602" y="299"/>
                    </a:lnTo>
                    <a:lnTo>
                      <a:pt x="574" y="292"/>
                    </a:lnTo>
                    <a:lnTo>
                      <a:pt x="547" y="286"/>
                    </a:lnTo>
                    <a:lnTo>
                      <a:pt x="521" y="278"/>
                    </a:lnTo>
                    <a:lnTo>
                      <a:pt x="501" y="271"/>
                    </a:lnTo>
                    <a:lnTo>
                      <a:pt x="490" y="267"/>
                    </a:lnTo>
                    <a:lnTo>
                      <a:pt x="480" y="264"/>
                    </a:lnTo>
                    <a:lnTo>
                      <a:pt x="470" y="259"/>
                    </a:lnTo>
                    <a:lnTo>
                      <a:pt x="463" y="253"/>
                    </a:lnTo>
                    <a:lnTo>
                      <a:pt x="458" y="242"/>
                    </a:lnTo>
                    <a:lnTo>
                      <a:pt x="454" y="227"/>
                    </a:lnTo>
                    <a:lnTo>
                      <a:pt x="450" y="226"/>
                    </a:lnTo>
                    <a:lnTo>
                      <a:pt x="440" y="225"/>
                    </a:lnTo>
                    <a:lnTo>
                      <a:pt x="428" y="224"/>
                    </a:lnTo>
                    <a:lnTo>
                      <a:pt x="417" y="223"/>
                    </a:lnTo>
                    <a:lnTo>
                      <a:pt x="408" y="221"/>
                    </a:lnTo>
                    <a:lnTo>
                      <a:pt x="403" y="220"/>
                    </a:lnTo>
                    <a:lnTo>
                      <a:pt x="381" y="212"/>
                    </a:lnTo>
                    <a:lnTo>
                      <a:pt x="365" y="205"/>
                    </a:lnTo>
                    <a:close/>
                    <a:moveTo>
                      <a:pt x="774" y="172"/>
                    </a:moveTo>
                    <a:lnTo>
                      <a:pt x="791" y="174"/>
                    </a:lnTo>
                    <a:lnTo>
                      <a:pt x="805" y="179"/>
                    </a:lnTo>
                    <a:lnTo>
                      <a:pt x="815" y="186"/>
                    </a:lnTo>
                    <a:lnTo>
                      <a:pt x="819" y="196"/>
                    </a:lnTo>
                    <a:lnTo>
                      <a:pt x="815" y="205"/>
                    </a:lnTo>
                    <a:lnTo>
                      <a:pt x="805" y="212"/>
                    </a:lnTo>
                    <a:lnTo>
                      <a:pt x="791" y="218"/>
                    </a:lnTo>
                    <a:lnTo>
                      <a:pt x="774" y="219"/>
                    </a:lnTo>
                    <a:lnTo>
                      <a:pt x="756" y="218"/>
                    </a:lnTo>
                    <a:lnTo>
                      <a:pt x="743" y="212"/>
                    </a:lnTo>
                    <a:lnTo>
                      <a:pt x="733" y="205"/>
                    </a:lnTo>
                    <a:lnTo>
                      <a:pt x="729" y="196"/>
                    </a:lnTo>
                    <a:lnTo>
                      <a:pt x="733" y="186"/>
                    </a:lnTo>
                    <a:lnTo>
                      <a:pt x="743" y="179"/>
                    </a:lnTo>
                    <a:lnTo>
                      <a:pt x="756" y="174"/>
                    </a:lnTo>
                    <a:lnTo>
                      <a:pt x="774" y="172"/>
                    </a:lnTo>
                    <a:close/>
                    <a:moveTo>
                      <a:pt x="431" y="99"/>
                    </a:moveTo>
                    <a:lnTo>
                      <a:pt x="400" y="148"/>
                    </a:lnTo>
                    <a:lnTo>
                      <a:pt x="405" y="146"/>
                    </a:lnTo>
                    <a:lnTo>
                      <a:pt x="410" y="146"/>
                    </a:lnTo>
                    <a:lnTo>
                      <a:pt x="416" y="146"/>
                    </a:lnTo>
                    <a:lnTo>
                      <a:pt x="423" y="146"/>
                    </a:lnTo>
                    <a:lnTo>
                      <a:pt x="432" y="146"/>
                    </a:lnTo>
                    <a:lnTo>
                      <a:pt x="461" y="151"/>
                    </a:lnTo>
                    <a:lnTo>
                      <a:pt x="489" y="160"/>
                    </a:lnTo>
                    <a:lnTo>
                      <a:pt x="515" y="171"/>
                    </a:lnTo>
                    <a:lnTo>
                      <a:pt x="541" y="183"/>
                    </a:lnTo>
                    <a:lnTo>
                      <a:pt x="562" y="196"/>
                    </a:lnTo>
                    <a:lnTo>
                      <a:pt x="580" y="207"/>
                    </a:lnTo>
                    <a:lnTo>
                      <a:pt x="595" y="217"/>
                    </a:lnTo>
                    <a:lnTo>
                      <a:pt x="601" y="220"/>
                    </a:lnTo>
                    <a:lnTo>
                      <a:pt x="606" y="226"/>
                    </a:lnTo>
                    <a:lnTo>
                      <a:pt x="612" y="235"/>
                    </a:lnTo>
                    <a:lnTo>
                      <a:pt x="618" y="246"/>
                    </a:lnTo>
                    <a:lnTo>
                      <a:pt x="619" y="247"/>
                    </a:lnTo>
                    <a:lnTo>
                      <a:pt x="620" y="248"/>
                    </a:lnTo>
                    <a:lnTo>
                      <a:pt x="622" y="248"/>
                    </a:lnTo>
                    <a:lnTo>
                      <a:pt x="665" y="279"/>
                    </a:lnTo>
                    <a:lnTo>
                      <a:pt x="705" y="307"/>
                    </a:lnTo>
                    <a:lnTo>
                      <a:pt x="709" y="309"/>
                    </a:lnTo>
                    <a:lnTo>
                      <a:pt x="726" y="310"/>
                    </a:lnTo>
                    <a:lnTo>
                      <a:pt x="740" y="310"/>
                    </a:lnTo>
                    <a:lnTo>
                      <a:pt x="764" y="309"/>
                    </a:lnTo>
                    <a:lnTo>
                      <a:pt x="785" y="304"/>
                    </a:lnTo>
                    <a:lnTo>
                      <a:pt x="803" y="295"/>
                    </a:lnTo>
                    <a:lnTo>
                      <a:pt x="816" y="289"/>
                    </a:lnTo>
                    <a:lnTo>
                      <a:pt x="837" y="284"/>
                    </a:lnTo>
                    <a:lnTo>
                      <a:pt x="863" y="279"/>
                    </a:lnTo>
                    <a:lnTo>
                      <a:pt x="895" y="276"/>
                    </a:lnTo>
                    <a:lnTo>
                      <a:pt x="897" y="275"/>
                    </a:lnTo>
                    <a:lnTo>
                      <a:pt x="898" y="275"/>
                    </a:lnTo>
                    <a:lnTo>
                      <a:pt x="938" y="247"/>
                    </a:lnTo>
                    <a:lnTo>
                      <a:pt x="977" y="225"/>
                    </a:lnTo>
                    <a:lnTo>
                      <a:pt x="1011" y="208"/>
                    </a:lnTo>
                    <a:lnTo>
                      <a:pt x="1041" y="197"/>
                    </a:lnTo>
                    <a:lnTo>
                      <a:pt x="1065" y="190"/>
                    </a:lnTo>
                    <a:lnTo>
                      <a:pt x="1012" y="99"/>
                    </a:lnTo>
                    <a:lnTo>
                      <a:pt x="431" y="99"/>
                    </a:lnTo>
                    <a:close/>
                    <a:moveTo>
                      <a:pt x="352" y="0"/>
                    </a:moveTo>
                    <a:lnTo>
                      <a:pt x="1096" y="0"/>
                    </a:lnTo>
                    <a:lnTo>
                      <a:pt x="1441" y="469"/>
                    </a:lnTo>
                    <a:lnTo>
                      <a:pt x="1441" y="469"/>
                    </a:lnTo>
                    <a:lnTo>
                      <a:pt x="1441" y="471"/>
                    </a:lnTo>
                    <a:lnTo>
                      <a:pt x="1420" y="478"/>
                    </a:lnTo>
                    <a:lnTo>
                      <a:pt x="1387" y="492"/>
                    </a:lnTo>
                    <a:lnTo>
                      <a:pt x="1358" y="513"/>
                    </a:lnTo>
                    <a:lnTo>
                      <a:pt x="1331" y="541"/>
                    </a:lnTo>
                    <a:lnTo>
                      <a:pt x="1310" y="571"/>
                    </a:lnTo>
                    <a:lnTo>
                      <a:pt x="1294" y="606"/>
                    </a:lnTo>
                    <a:lnTo>
                      <a:pt x="1284" y="642"/>
                    </a:lnTo>
                    <a:lnTo>
                      <a:pt x="1283" y="651"/>
                    </a:lnTo>
                    <a:lnTo>
                      <a:pt x="1282" y="660"/>
                    </a:lnTo>
                    <a:lnTo>
                      <a:pt x="174" y="660"/>
                    </a:lnTo>
                    <a:lnTo>
                      <a:pt x="173" y="651"/>
                    </a:lnTo>
                    <a:lnTo>
                      <a:pt x="172" y="642"/>
                    </a:lnTo>
                    <a:lnTo>
                      <a:pt x="165" y="611"/>
                    </a:lnTo>
                    <a:lnTo>
                      <a:pt x="151" y="581"/>
                    </a:lnTo>
                    <a:lnTo>
                      <a:pt x="134" y="553"/>
                    </a:lnTo>
                    <a:lnTo>
                      <a:pt x="114" y="529"/>
                    </a:lnTo>
                    <a:lnTo>
                      <a:pt x="90" y="507"/>
                    </a:lnTo>
                    <a:lnTo>
                      <a:pt x="64" y="490"/>
                    </a:lnTo>
                    <a:lnTo>
                      <a:pt x="35" y="478"/>
                    </a:lnTo>
                    <a:lnTo>
                      <a:pt x="17" y="472"/>
                    </a:lnTo>
                    <a:lnTo>
                      <a:pt x="0" y="466"/>
                    </a:lnTo>
                    <a:lnTo>
                      <a:pt x="352"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09" name="Freeform 40"/>
              <p:cNvSpPr>
                <a:spLocks noEditPoints="1"/>
              </p:cNvSpPr>
              <p:nvPr/>
            </p:nvSpPr>
            <p:spPr bwMode="auto">
              <a:xfrm>
                <a:off x="11047739" y="2167518"/>
                <a:ext cx="784225" cy="749300"/>
              </a:xfrm>
              <a:custGeom>
                <a:avLst/>
                <a:gdLst>
                  <a:gd name="T0" fmla="*/ 2464 w 2474"/>
                  <a:gd name="T1" fmla="*/ 1700 h 2358"/>
                  <a:gd name="T2" fmla="*/ 2446 w 2474"/>
                  <a:gd name="T3" fmla="*/ 2059 h 2358"/>
                  <a:gd name="T4" fmla="*/ 2024 w 2474"/>
                  <a:gd name="T5" fmla="*/ 2220 h 2358"/>
                  <a:gd name="T6" fmla="*/ 1816 w 2474"/>
                  <a:gd name="T7" fmla="*/ 2095 h 2358"/>
                  <a:gd name="T8" fmla="*/ 2025 w 2474"/>
                  <a:gd name="T9" fmla="*/ 1925 h 2358"/>
                  <a:gd name="T10" fmla="*/ 2137 w 2474"/>
                  <a:gd name="T11" fmla="*/ 1573 h 2358"/>
                  <a:gd name="T12" fmla="*/ 2378 w 2474"/>
                  <a:gd name="T13" fmla="*/ 1507 h 2358"/>
                  <a:gd name="T14" fmla="*/ 240 w 2474"/>
                  <a:gd name="T15" fmla="*/ 1531 h 2358"/>
                  <a:gd name="T16" fmla="*/ 389 w 2474"/>
                  <a:gd name="T17" fmla="*/ 1718 h 2358"/>
                  <a:gd name="T18" fmla="*/ 518 w 2474"/>
                  <a:gd name="T19" fmla="*/ 2056 h 2358"/>
                  <a:gd name="T20" fmla="*/ 738 w 2474"/>
                  <a:gd name="T21" fmla="*/ 2095 h 2358"/>
                  <a:gd name="T22" fmla="*/ 192 w 2474"/>
                  <a:gd name="T23" fmla="*/ 2193 h 2358"/>
                  <a:gd name="T24" fmla="*/ 1 w 2474"/>
                  <a:gd name="T25" fmla="*/ 1886 h 2358"/>
                  <a:gd name="T26" fmla="*/ 28 w 2474"/>
                  <a:gd name="T27" fmla="*/ 1543 h 2358"/>
                  <a:gd name="T28" fmla="*/ 2328 w 2474"/>
                  <a:gd name="T29" fmla="*/ 1353 h 2358"/>
                  <a:gd name="T30" fmla="*/ 2083 w 2474"/>
                  <a:gd name="T31" fmla="*/ 1498 h 2358"/>
                  <a:gd name="T32" fmla="*/ 1970 w 2474"/>
                  <a:gd name="T33" fmla="*/ 1788 h 2358"/>
                  <a:gd name="T34" fmla="*/ 1800 w 2474"/>
                  <a:gd name="T35" fmla="*/ 2024 h 2358"/>
                  <a:gd name="T36" fmla="*/ 1623 w 2474"/>
                  <a:gd name="T37" fmla="*/ 2306 h 2358"/>
                  <a:gd name="T38" fmla="*/ 1478 w 2474"/>
                  <a:gd name="T39" fmla="*/ 2251 h 2358"/>
                  <a:gd name="T40" fmla="*/ 1606 w 2474"/>
                  <a:gd name="T41" fmla="*/ 1781 h 2358"/>
                  <a:gd name="T42" fmla="*/ 1856 w 2474"/>
                  <a:gd name="T43" fmla="*/ 1669 h 2358"/>
                  <a:gd name="T44" fmla="*/ 1994 w 2474"/>
                  <a:gd name="T45" fmla="*/ 1356 h 2358"/>
                  <a:gd name="T46" fmla="*/ 2266 w 2474"/>
                  <a:gd name="T47" fmla="*/ 1293 h 2358"/>
                  <a:gd name="T48" fmla="*/ 447 w 2474"/>
                  <a:gd name="T49" fmla="*/ 1345 h 2358"/>
                  <a:gd name="T50" fmla="*/ 613 w 2474"/>
                  <a:gd name="T51" fmla="*/ 1622 h 2358"/>
                  <a:gd name="T52" fmla="*/ 842 w 2474"/>
                  <a:gd name="T53" fmla="*/ 1790 h 2358"/>
                  <a:gd name="T54" fmla="*/ 996 w 2474"/>
                  <a:gd name="T55" fmla="*/ 1875 h 2358"/>
                  <a:gd name="T56" fmla="*/ 863 w 2474"/>
                  <a:gd name="T57" fmla="*/ 2326 h 2358"/>
                  <a:gd name="T58" fmla="*/ 677 w 2474"/>
                  <a:gd name="T59" fmla="*/ 2024 h 2358"/>
                  <a:gd name="T60" fmla="*/ 504 w 2474"/>
                  <a:gd name="T61" fmla="*/ 1788 h 2358"/>
                  <a:gd name="T62" fmla="*/ 391 w 2474"/>
                  <a:gd name="T63" fmla="*/ 1498 h 2358"/>
                  <a:gd name="T64" fmla="*/ 146 w 2474"/>
                  <a:gd name="T65" fmla="*/ 1353 h 2358"/>
                  <a:gd name="T66" fmla="*/ 2189 w 2474"/>
                  <a:gd name="T67" fmla="*/ 1052 h 2358"/>
                  <a:gd name="T68" fmla="*/ 2087 w 2474"/>
                  <a:gd name="T69" fmla="*/ 1265 h 2358"/>
                  <a:gd name="T70" fmla="*/ 1984 w 2474"/>
                  <a:gd name="T71" fmla="*/ 1052 h 2358"/>
                  <a:gd name="T72" fmla="*/ 504 w 2474"/>
                  <a:gd name="T73" fmla="*/ 1076 h 2358"/>
                  <a:gd name="T74" fmla="*/ 357 w 2474"/>
                  <a:gd name="T75" fmla="*/ 1261 h 2358"/>
                  <a:gd name="T76" fmla="*/ 306 w 2474"/>
                  <a:gd name="T77" fmla="*/ 1031 h 2358"/>
                  <a:gd name="T78" fmla="*/ 1994 w 2474"/>
                  <a:gd name="T79" fmla="*/ 727 h 2358"/>
                  <a:gd name="T80" fmla="*/ 1917 w 2474"/>
                  <a:gd name="T81" fmla="*/ 1017 h 2358"/>
                  <a:gd name="T82" fmla="*/ 1651 w 2474"/>
                  <a:gd name="T83" fmla="*/ 579 h 2358"/>
                  <a:gd name="T84" fmla="*/ 1857 w 2474"/>
                  <a:gd name="T85" fmla="*/ 648 h 2358"/>
                  <a:gd name="T86" fmla="*/ 1850 w 2474"/>
                  <a:gd name="T87" fmla="*/ 1005 h 2358"/>
                  <a:gd name="T88" fmla="*/ 1450 w 2474"/>
                  <a:gd name="T89" fmla="*/ 630 h 2358"/>
                  <a:gd name="T90" fmla="*/ 1652 w 2474"/>
                  <a:gd name="T91" fmla="*/ 319 h 2358"/>
                  <a:gd name="T92" fmla="*/ 1741 w 2474"/>
                  <a:gd name="T93" fmla="*/ 506 h 2358"/>
                  <a:gd name="T94" fmla="*/ 1540 w 2474"/>
                  <a:gd name="T95" fmla="*/ 461 h 2358"/>
                  <a:gd name="T96" fmla="*/ 888 w 2474"/>
                  <a:gd name="T97" fmla="*/ 279 h 2358"/>
                  <a:gd name="T98" fmla="*/ 1035 w 2474"/>
                  <a:gd name="T99" fmla="*/ 317 h 2358"/>
                  <a:gd name="T100" fmla="*/ 1169 w 2474"/>
                  <a:gd name="T101" fmla="*/ 537 h 2358"/>
                  <a:gd name="T102" fmla="*/ 1249 w 2474"/>
                  <a:gd name="T103" fmla="*/ 676 h 2358"/>
                  <a:gd name="T104" fmla="*/ 1169 w 2474"/>
                  <a:gd name="T105" fmla="*/ 735 h 2358"/>
                  <a:gd name="T106" fmla="*/ 809 w 2474"/>
                  <a:gd name="T107" fmla="*/ 769 h 2358"/>
                  <a:gd name="T108" fmla="*/ 689 w 2474"/>
                  <a:gd name="T109" fmla="*/ 914 h 2358"/>
                  <a:gd name="T110" fmla="*/ 659 w 2474"/>
                  <a:gd name="T111" fmla="*/ 746 h 2358"/>
                  <a:gd name="T112" fmla="*/ 607 w 2474"/>
                  <a:gd name="T113" fmla="*/ 573 h 2358"/>
                  <a:gd name="T114" fmla="*/ 681 w 2474"/>
                  <a:gd name="T115" fmla="*/ 285 h 2358"/>
                  <a:gd name="T116" fmla="*/ 894 w 2474"/>
                  <a:gd name="T117" fmla="*/ 323 h 2358"/>
                  <a:gd name="T118" fmla="*/ 950 w 2474"/>
                  <a:gd name="T119" fmla="*/ 148 h 2358"/>
                  <a:gd name="T120" fmla="*/ 739 w 2474"/>
                  <a:gd name="T121" fmla="*/ 196 h 2358"/>
                  <a:gd name="T122" fmla="*/ 833 w 2474"/>
                  <a:gd name="T123" fmla="*/ 0 h 2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74" h="2358">
                    <a:moveTo>
                      <a:pt x="2418" y="1504"/>
                    </a:moveTo>
                    <a:lnTo>
                      <a:pt x="2429" y="1507"/>
                    </a:lnTo>
                    <a:lnTo>
                      <a:pt x="2435" y="1512"/>
                    </a:lnTo>
                    <a:lnTo>
                      <a:pt x="2441" y="1525"/>
                    </a:lnTo>
                    <a:lnTo>
                      <a:pt x="2446" y="1543"/>
                    </a:lnTo>
                    <a:lnTo>
                      <a:pt x="2451" y="1567"/>
                    </a:lnTo>
                    <a:lnTo>
                      <a:pt x="2455" y="1596"/>
                    </a:lnTo>
                    <a:lnTo>
                      <a:pt x="2458" y="1629"/>
                    </a:lnTo>
                    <a:lnTo>
                      <a:pt x="2462" y="1664"/>
                    </a:lnTo>
                    <a:lnTo>
                      <a:pt x="2464" y="1700"/>
                    </a:lnTo>
                    <a:lnTo>
                      <a:pt x="2467" y="1739"/>
                    </a:lnTo>
                    <a:lnTo>
                      <a:pt x="2468" y="1778"/>
                    </a:lnTo>
                    <a:lnTo>
                      <a:pt x="2470" y="1815"/>
                    </a:lnTo>
                    <a:lnTo>
                      <a:pt x="2471" y="1852"/>
                    </a:lnTo>
                    <a:lnTo>
                      <a:pt x="2473" y="1886"/>
                    </a:lnTo>
                    <a:lnTo>
                      <a:pt x="2474" y="1918"/>
                    </a:lnTo>
                    <a:lnTo>
                      <a:pt x="2474" y="1947"/>
                    </a:lnTo>
                    <a:lnTo>
                      <a:pt x="2471" y="1985"/>
                    </a:lnTo>
                    <a:lnTo>
                      <a:pt x="2462" y="2024"/>
                    </a:lnTo>
                    <a:lnTo>
                      <a:pt x="2446" y="2059"/>
                    </a:lnTo>
                    <a:lnTo>
                      <a:pt x="2423" y="2093"/>
                    </a:lnTo>
                    <a:lnTo>
                      <a:pt x="2395" y="2123"/>
                    </a:lnTo>
                    <a:lnTo>
                      <a:pt x="2361" y="2150"/>
                    </a:lnTo>
                    <a:lnTo>
                      <a:pt x="2324" y="2174"/>
                    </a:lnTo>
                    <a:lnTo>
                      <a:pt x="2282" y="2193"/>
                    </a:lnTo>
                    <a:lnTo>
                      <a:pt x="2236" y="2209"/>
                    </a:lnTo>
                    <a:lnTo>
                      <a:pt x="2186" y="2220"/>
                    </a:lnTo>
                    <a:lnTo>
                      <a:pt x="2134" y="2225"/>
                    </a:lnTo>
                    <a:lnTo>
                      <a:pt x="2081" y="2226"/>
                    </a:lnTo>
                    <a:lnTo>
                      <a:pt x="2024" y="2220"/>
                    </a:lnTo>
                    <a:lnTo>
                      <a:pt x="1967" y="2209"/>
                    </a:lnTo>
                    <a:lnTo>
                      <a:pt x="1909" y="2191"/>
                    </a:lnTo>
                    <a:lnTo>
                      <a:pt x="1851" y="2167"/>
                    </a:lnTo>
                    <a:lnTo>
                      <a:pt x="1793" y="2135"/>
                    </a:lnTo>
                    <a:lnTo>
                      <a:pt x="1736" y="2095"/>
                    </a:lnTo>
                    <a:lnTo>
                      <a:pt x="1740" y="2095"/>
                    </a:lnTo>
                    <a:lnTo>
                      <a:pt x="1751" y="2097"/>
                    </a:lnTo>
                    <a:lnTo>
                      <a:pt x="1769" y="2097"/>
                    </a:lnTo>
                    <a:lnTo>
                      <a:pt x="1791" y="2097"/>
                    </a:lnTo>
                    <a:lnTo>
                      <a:pt x="1816" y="2095"/>
                    </a:lnTo>
                    <a:lnTo>
                      <a:pt x="1845" y="2092"/>
                    </a:lnTo>
                    <a:lnTo>
                      <a:pt x="1874" y="2087"/>
                    </a:lnTo>
                    <a:lnTo>
                      <a:pt x="1903" y="2080"/>
                    </a:lnTo>
                    <a:lnTo>
                      <a:pt x="1931" y="2069"/>
                    </a:lnTo>
                    <a:lnTo>
                      <a:pt x="1956" y="2056"/>
                    </a:lnTo>
                    <a:lnTo>
                      <a:pt x="1971" y="2042"/>
                    </a:lnTo>
                    <a:lnTo>
                      <a:pt x="1985" y="2021"/>
                    </a:lnTo>
                    <a:lnTo>
                      <a:pt x="2000" y="1994"/>
                    </a:lnTo>
                    <a:lnTo>
                      <a:pt x="2013" y="1961"/>
                    </a:lnTo>
                    <a:lnTo>
                      <a:pt x="2025" y="1925"/>
                    </a:lnTo>
                    <a:lnTo>
                      <a:pt x="2039" y="1885"/>
                    </a:lnTo>
                    <a:lnTo>
                      <a:pt x="2051" y="1844"/>
                    </a:lnTo>
                    <a:lnTo>
                      <a:pt x="2063" y="1802"/>
                    </a:lnTo>
                    <a:lnTo>
                      <a:pt x="2074" y="1759"/>
                    </a:lnTo>
                    <a:lnTo>
                      <a:pt x="2085" y="1718"/>
                    </a:lnTo>
                    <a:lnTo>
                      <a:pt x="2095" y="1681"/>
                    </a:lnTo>
                    <a:lnTo>
                      <a:pt x="2106" y="1646"/>
                    </a:lnTo>
                    <a:lnTo>
                      <a:pt x="2117" y="1615"/>
                    </a:lnTo>
                    <a:lnTo>
                      <a:pt x="2127" y="1590"/>
                    </a:lnTo>
                    <a:lnTo>
                      <a:pt x="2137" y="1573"/>
                    </a:lnTo>
                    <a:lnTo>
                      <a:pt x="2146" y="1562"/>
                    </a:lnTo>
                    <a:lnTo>
                      <a:pt x="2162" y="1554"/>
                    </a:lnTo>
                    <a:lnTo>
                      <a:pt x="2183" y="1547"/>
                    </a:lnTo>
                    <a:lnTo>
                      <a:pt x="2208" y="1539"/>
                    </a:lnTo>
                    <a:lnTo>
                      <a:pt x="2235" y="1531"/>
                    </a:lnTo>
                    <a:lnTo>
                      <a:pt x="2265" y="1525"/>
                    </a:lnTo>
                    <a:lnTo>
                      <a:pt x="2295" y="1519"/>
                    </a:lnTo>
                    <a:lnTo>
                      <a:pt x="2324" y="1514"/>
                    </a:lnTo>
                    <a:lnTo>
                      <a:pt x="2353" y="1509"/>
                    </a:lnTo>
                    <a:lnTo>
                      <a:pt x="2378" y="1507"/>
                    </a:lnTo>
                    <a:lnTo>
                      <a:pt x="2400" y="1504"/>
                    </a:lnTo>
                    <a:lnTo>
                      <a:pt x="2418" y="1504"/>
                    </a:lnTo>
                    <a:close/>
                    <a:moveTo>
                      <a:pt x="56" y="1504"/>
                    </a:moveTo>
                    <a:lnTo>
                      <a:pt x="74" y="1504"/>
                    </a:lnTo>
                    <a:lnTo>
                      <a:pt x="96" y="1507"/>
                    </a:lnTo>
                    <a:lnTo>
                      <a:pt x="121" y="1509"/>
                    </a:lnTo>
                    <a:lnTo>
                      <a:pt x="150" y="1514"/>
                    </a:lnTo>
                    <a:lnTo>
                      <a:pt x="179" y="1519"/>
                    </a:lnTo>
                    <a:lnTo>
                      <a:pt x="209" y="1525"/>
                    </a:lnTo>
                    <a:lnTo>
                      <a:pt x="240" y="1531"/>
                    </a:lnTo>
                    <a:lnTo>
                      <a:pt x="266" y="1539"/>
                    </a:lnTo>
                    <a:lnTo>
                      <a:pt x="291" y="1547"/>
                    </a:lnTo>
                    <a:lnTo>
                      <a:pt x="312" y="1554"/>
                    </a:lnTo>
                    <a:lnTo>
                      <a:pt x="328" y="1562"/>
                    </a:lnTo>
                    <a:lnTo>
                      <a:pt x="337" y="1573"/>
                    </a:lnTo>
                    <a:lnTo>
                      <a:pt x="347" y="1590"/>
                    </a:lnTo>
                    <a:lnTo>
                      <a:pt x="357" y="1615"/>
                    </a:lnTo>
                    <a:lnTo>
                      <a:pt x="368" y="1646"/>
                    </a:lnTo>
                    <a:lnTo>
                      <a:pt x="379" y="1681"/>
                    </a:lnTo>
                    <a:lnTo>
                      <a:pt x="389" y="1718"/>
                    </a:lnTo>
                    <a:lnTo>
                      <a:pt x="400" y="1759"/>
                    </a:lnTo>
                    <a:lnTo>
                      <a:pt x="411" y="1802"/>
                    </a:lnTo>
                    <a:lnTo>
                      <a:pt x="423" y="1844"/>
                    </a:lnTo>
                    <a:lnTo>
                      <a:pt x="435" y="1885"/>
                    </a:lnTo>
                    <a:lnTo>
                      <a:pt x="449" y="1925"/>
                    </a:lnTo>
                    <a:lnTo>
                      <a:pt x="461" y="1961"/>
                    </a:lnTo>
                    <a:lnTo>
                      <a:pt x="474" y="1994"/>
                    </a:lnTo>
                    <a:lnTo>
                      <a:pt x="489" y="2021"/>
                    </a:lnTo>
                    <a:lnTo>
                      <a:pt x="503" y="2042"/>
                    </a:lnTo>
                    <a:lnTo>
                      <a:pt x="518" y="2056"/>
                    </a:lnTo>
                    <a:lnTo>
                      <a:pt x="543" y="2069"/>
                    </a:lnTo>
                    <a:lnTo>
                      <a:pt x="571" y="2080"/>
                    </a:lnTo>
                    <a:lnTo>
                      <a:pt x="600" y="2087"/>
                    </a:lnTo>
                    <a:lnTo>
                      <a:pt x="630" y="2092"/>
                    </a:lnTo>
                    <a:lnTo>
                      <a:pt x="658" y="2095"/>
                    </a:lnTo>
                    <a:lnTo>
                      <a:pt x="683" y="2097"/>
                    </a:lnTo>
                    <a:lnTo>
                      <a:pt x="705" y="2097"/>
                    </a:lnTo>
                    <a:lnTo>
                      <a:pt x="723" y="2097"/>
                    </a:lnTo>
                    <a:lnTo>
                      <a:pt x="734" y="2095"/>
                    </a:lnTo>
                    <a:lnTo>
                      <a:pt x="738" y="2095"/>
                    </a:lnTo>
                    <a:lnTo>
                      <a:pt x="681" y="2135"/>
                    </a:lnTo>
                    <a:lnTo>
                      <a:pt x="623" y="2167"/>
                    </a:lnTo>
                    <a:lnTo>
                      <a:pt x="565" y="2191"/>
                    </a:lnTo>
                    <a:lnTo>
                      <a:pt x="507" y="2209"/>
                    </a:lnTo>
                    <a:lnTo>
                      <a:pt x="450" y="2220"/>
                    </a:lnTo>
                    <a:lnTo>
                      <a:pt x="393" y="2226"/>
                    </a:lnTo>
                    <a:lnTo>
                      <a:pt x="340" y="2225"/>
                    </a:lnTo>
                    <a:lnTo>
                      <a:pt x="288" y="2220"/>
                    </a:lnTo>
                    <a:lnTo>
                      <a:pt x="238" y="2209"/>
                    </a:lnTo>
                    <a:lnTo>
                      <a:pt x="192" y="2193"/>
                    </a:lnTo>
                    <a:lnTo>
                      <a:pt x="150" y="2174"/>
                    </a:lnTo>
                    <a:lnTo>
                      <a:pt x="113" y="2150"/>
                    </a:lnTo>
                    <a:lnTo>
                      <a:pt x="79" y="2123"/>
                    </a:lnTo>
                    <a:lnTo>
                      <a:pt x="51" y="2093"/>
                    </a:lnTo>
                    <a:lnTo>
                      <a:pt x="28" y="2059"/>
                    </a:lnTo>
                    <a:lnTo>
                      <a:pt x="12" y="2024"/>
                    </a:lnTo>
                    <a:lnTo>
                      <a:pt x="3" y="1985"/>
                    </a:lnTo>
                    <a:lnTo>
                      <a:pt x="0" y="1947"/>
                    </a:lnTo>
                    <a:lnTo>
                      <a:pt x="0" y="1918"/>
                    </a:lnTo>
                    <a:lnTo>
                      <a:pt x="1" y="1886"/>
                    </a:lnTo>
                    <a:lnTo>
                      <a:pt x="3" y="1852"/>
                    </a:lnTo>
                    <a:lnTo>
                      <a:pt x="4" y="1815"/>
                    </a:lnTo>
                    <a:lnTo>
                      <a:pt x="6" y="1778"/>
                    </a:lnTo>
                    <a:lnTo>
                      <a:pt x="7" y="1739"/>
                    </a:lnTo>
                    <a:lnTo>
                      <a:pt x="10" y="1700"/>
                    </a:lnTo>
                    <a:lnTo>
                      <a:pt x="12" y="1664"/>
                    </a:lnTo>
                    <a:lnTo>
                      <a:pt x="16" y="1629"/>
                    </a:lnTo>
                    <a:lnTo>
                      <a:pt x="19" y="1596"/>
                    </a:lnTo>
                    <a:lnTo>
                      <a:pt x="23" y="1567"/>
                    </a:lnTo>
                    <a:lnTo>
                      <a:pt x="28" y="1543"/>
                    </a:lnTo>
                    <a:lnTo>
                      <a:pt x="33" y="1525"/>
                    </a:lnTo>
                    <a:lnTo>
                      <a:pt x="39" y="1512"/>
                    </a:lnTo>
                    <a:lnTo>
                      <a:pt x="45" y="1507"/>
                    </a:lnTo>
                    <a:lnTo>
                      <a:pt x="56" y="1504"/>
                    </a:lnTo>
                    <a:close/>
                    <a:moveTo>
                      <a:pt x="2266" y="1293"/>
                    </a:moveTo>
                    <a:lnTo>
                      <a:pt x="2285" y="1293"/>
                    </a:lnTo>
                    <a:lnTo>
                      <a:pt x="2302" y="1300"/>
                    </a:lnTo>
                    <a:lnTo>
                      <a:pt x="2316" y="1313"/>
                    </a:lnTo>
                    <a:lnTo>
                      <a:pt x="2324" y="1331"/>
                    </a:lnTo>
                    <a:lnTo>
                      <a:pt x="2328" y="1353"/>
                    </a:lnTo>
                    <a:lnTo>
                      <a:pt x="2326" y="1404"/>
                    </a:lnTo>
                    <a:lnTo>
                      <a:pt x="2324" y="1450"/>
                    </a:lnTo>
                    <a:lnTo>
                      <a:pt x="2300" y="1451"/>
                    </a:lnTo>
                    <a:lnTo>
                      <a:pt x="2271" y="1455"/>
                    </a:lnTo>
                    <a:lnTo>
                      <a:pt x="2238" y="1460"/>
                    </a:lnTo>
                    <a:lnTo>
                      <a:pt x="2204" y="1466"/>
                    </a:lnTo>
                    <a:lnTo>
                      <a:pt x="2170" y="1473"/>
                    </a:lnTo>
                    <a:lnTo>
                      <a:pt x="2138" y="1480"/>
                    </a:lnTo>
                    <a:lnTo>
                      <a:pt x="2109" y="1490"/>
                    </a:lnTo>
                    <a:lnTo>
                      <a:pt x="2083" y="1498"/>
                    </a:lnTo>
                    <a:lnTo>
                      <a:pt x="2065" y="1508"/>
                    </a:lnTo>
                    <a:lnTo>
                      <a:pt x="2056" y="1518"/>
                    </a:lnTo>
                    <a:lnTo>
                      <a:pt x="2046" y="1536"/>
                    </a:lnTo>
                    <a:lnTo>
                      <a:pt x="2036" y="1560"/>
                    </a:lnTo>
                    <a:lnTo>
                      <a:pt x="2025" y="1590"/>
                    </a:lnTo>
                    <a:lnTo>
                      <a:pt x="2014" y="1625"/>
                    </a:lnTo>
                    <a:lnTo>
                      <a:pt x="2004" y="1664"/>
                    </a:lnTo>
                    <a:lnTo>
                      <a:pt x="1993" y="1705"/>
                    </a:lnTo>
                    <a:lnTo>
                      <a:pt x="1982" y="1746"/>
                    </a:lnTo>
                    <a:lnTo>
                      <a:pt x="1970" y="1788"/>
                    </a:lnTo>
                    <a:lnTo>
                      <a:pt x="1958" y="1829"/>
                    </a:lnTo>
                    <a:lnTo>
                      <a:pt x="1944" y="1869"/>
                    </a:lnTo>
                    <a:lnTo>
                      <a:pt x="1932" y="1906"/>
                    </a:lnTo>
                    <a:lnTo>
                      <a:pt x="1919" y="1938"/>
                    </a:lnTo>
                    <a:lnTo>
                      <a:pt x="1904" y="1966"/>
                    </a:lnTo>
                    <a:lnTo>
                      <a:pt x="1890" y="1987"/>
                    </a:lnTo>
                    <a:lnTo>
                      <a:pt x="1875" y="2000"/>
                    </a:lnTo>
                    <a:lnTo>
                      <a:pt x="1854" y="2012"/>
                    </a:lnTo>
                    <a:lnTo>
                      <a:pt x="1828" y="2019"/>
                    </a:lnTo>
                    <a:lnTo>
                      <a:pt x="1800" y="2024"/>
                    </a:lnTo>
                    <a:lnTo>
                      <a:pt x="1771" y="2025"/>
                    </a:lnTo>
                    <a:lnTo>
                      <a:pt x="1744" y="2025"/>
                    </a:lnTo>
                    <a:lnTo>
                      <a:pt x="1716" y="2023"/>
                    </a:lnTo>
                    <a:lnTo>
                      <a:pt x="1689" y="2019"/>
                    </a:lnTo>
                    <a:lnTo>
                      <a:pt x="1666" y="2014"/>
                    </a:lnTo>
                    <a:lnTo>
                      <a:pt x="1648" y="2010"/>
                    </a:lnTo>
                    <a:lnTo>
                      <a:pt x="1634" y="2006"/>
                    </a:lnTo>
                    <a:lnTo>
                      <a:pt x="1634" y="2251"/>
                    </a:lnTo>
                    <a:lnTo>
                      <a:pt x="1631" y="2280"/>
                    </a:lnTo>
                    <a:lnTo>
                      <a:pt x="1623" y="2306"/>
                    </a:lnTo>
                    <a:lnTo>
                      <a:pt x="1611" y="2326"/>
                    </a:lnTo>
                    <a:lnTo>
                      <a:pt x="1595" y="2343"/>
                    </a:lnTo>
                    <a:lnTo>
                      <a:pt x="1577" y="2354"/>
                    </a:lnTo>
                    <a:lnTo>
                      <a:pt x="1556" y="2358"/>
                    </a:lnTo>
                    <a:lnTo>
                      <a:pt x="1536" y="2354"/>
                    </a:lnTo>
                    <a:lnTo>
                      <a:pt x="1516" y="2343"/>
                    </a:lnTo>
                    <a:lnTo>
                      <a:pt x="1501" y="2326"/>
                    </a:lnTo>
                    <a:lnTo>
                      <a:pt x="1488" y="2306"/>
                    </a:lnTo>
                    <a:lnTo>
                      <a:pt x="1481" y="2280"/>
                    </a:lnTo>
                    <a:lnTo>
                      <a:pt x="1478" y="2251"/>
                    </a:lnTo>
                    <a:lnTo>
                      <a:pt x="1478" y="1875"/>
                    </a:lnTo>
                    <a:lnTo>
                      <a:pt x="1481" y="1848"/>
                    </a:lnTo>
                    <a:lnTo>
                      <a:pt x="1488" y="1822"/>
                    </a:lnTo>
                    <a:lnTo>
                      <a:pt x="1501" y="1800"/>
                    </a:lnTo>
                    <a:lnTo>
                      <a:pt x="1516" y="1784"/>
                    </a:lnTo>
                    <a:lnTo>
                      <a:pt x="1536" y="1773"/>
                    </a:lnTo>
                    <a:lnTo>
                      <a:pt x="1556" y="1769"/>
                    </a:lnTo>
                    <a:lnTo>
                      <a:pt x="1568" y="1770"/>
                    </a:lnTo>
                    <a:lnTo>
                      <a:pt x="1585" y="1774"/>
                    </a:lnTo>
                    <a:lnTo>
                      <a:pt x="1606" y="1781"/>
                    </a:lnTo>
                    <a:lnTo>
                      <a:pt x="1632" y="1790"/>
                    </a:lnTo>
                    <a:lnTo>
                      <a:pt x="1664" y="1800"/>
                    </a:lnTo>
                    <a:lnTo>
                      <a:pt x="1700" y="1815"/>
                    </a:lnTo>
                    <a:lnTo>
                      <a:pt x="1744" y="1831"/>
                    </a:lnTo>
                    <a:lnTo>
                      <a:pt x="1792" y="1849"/>
                    </a:lnTo>
                    <a:lnTo>
                      <a:pt x="1848" y="1869"/>
                    </a:lnTo>
                    <a:lnTo>
                      <a:pt x="1849" y="1814"/>
                    </a:lnTo>
                    <a:lnTo>
                      <a:pt x="1850" y="1763"/>
                    </a:lnTo>
                    <a:lnTo>
                      <a:pt x="1852" y="1715"/>
                    </a:lnTo>
                    <a:lnTo>
                      <a:pt x="1856" y="1669"/>
                    </a:lnTo>
                    <a:lnTo>
                      <a:pt x="1861" y="1622"/>
                    </a:lnTo>
                    <a:lnTo>
                      <a:pt x="1866" y="1572"/>
                    </a:lnTo>
                    <a:lnTo>
                      <a:pt x="1873" y="1519"/>
                    </a:lnTo>
                    <a:lnTo>
                      <a:pt x="1883" y="1460"/>
                    </a:lnTo>
                    <a:lnTo>
                      <a:pt x="1889" y="1435"/>
                    </a:lnTo>
                    <a:lnTo>
                      <a:pt x="1901" y="1414"/>
                    </a:lnTo>
                    <a:lnTo>
                      <a:pt x="1918" y="1393"/>
                    </a:lnTo>
                    <a:lnTo>
                      <a:pt x="1936" y="1377"/>
                    </a:lnTo>
                    <a:lnTo>
                      <a:pt x="1956" y="1366"/>
                    </a:lnTo>
                    <a:lnTo>
                      <a:pt x="1994" y="1356"/>
                    </a:lnTo>
                    <a:lnTo>
                      <a:pt x="2027" y="1345"/>
                    </a:lnTo>
                    <a:lnTo>
                      <a:pt x="2054" y="1336"/>
                    </a:lnTo>
                    <a:lnTo>
                      <a:pt x="2079" y="1329"/>
                    </a:lnTo>
                    <a:lnTo>
                      <a:pt x="2102" y="1323"/>
                    </a:lnTo>
                    <a:lnTo>
                      <a:pt x="2123" y="1318"/>
                    </a:lnTo>
                    <a:lnTo>
                      <a:pt x="2146" y="1313"/>
                    </a:lnTo>
                    <a:lnTo>
                      <a:pt x="2170" y="1308"/>
                    </a:lnTo>
                    <a:lnTo>
                      <a:pt x="2197" y="1304"/>
                    </a:lnTo>
                    <a:lnTo>
                      <a:pt x="2228" y="1299"/>
                    </a:lnTo>
                    <a:lnTo>
                      <a:pt x="2266" y="1293"/>
                    </a:lnTo>
                    <a:close/>
                    <a:moveTo>
                      <a:pt x="208" y="1293"/>
                    </a:moveTo>
                    <a:lnTo>
                      <a:pt x="246" y="1299"/>
                    </a:lnTo>
                    <a:lnTo>
                      <a:pt x="277" y="1304"/>
                    </a:lnTo>
                    <a:lnTo>
                      <a:pt x="304" y="1308"/>
                    </a:lnTo>
                    <a:lnTo>
                      <a:pt x="328" y="1313"/>
                    </a:lnTo>
                    <a:lnTo>
                      <a:pt x="351" y="1318"/>
                    </a:lnTo>
                    <a:lnTo>
                      <a:pt x="373" y="1323"/>
                    </a:lnTo>
                    <a:lnTo>
                      <a:pt x="395" y="1329"/>
                    </a:lnTo>
                    <a:lnTo>
                      <a:pt x="420" y="1336"/>
                    </a:lnTo>
                    <a:lnTo>
                      <a:pt x="447" y="1345"/>
                    </a:lnTo>
                    <a:lnTo>
                      <a:pt x="480" y="1356"/>
                    </a:lnTo>
                    <a:lnTo>
                      <a:pt x="518" y="1366"/>
                    </a:lnTo>
                    <a:lnTo>
                      <a:pt x="538" y="1377"/>
                    </a:lnTo>
                    <a:lnTo>
                      <a:pt x="556" y="1393"/>
                    </a:lnTo>
                    <a:lnTo>
                      <a:pt x="573" y="1414"/>
                    </a:lnTo>
                    <a:lnTo>
                      <a:pt x="585" y="1435"/>
                    </a:lnTo>
                    <a:lnTo>
                      <a:pt x="591" y="1460"/>
                    </a:lnTo>
                    <a:lnTo>
                      <a:pt x="601" y="1519"/>
                    </a:lnTo>
                    <a:lnTo>
                      <a:pt x="608" y="1572"/>
                    </a:lnTo>
                    <a:lnTo>
                      <a:pt x="613" y="1622"/>
                    </a:lnTo>
                    <a:lnTo>
                      <a:pt x="618" y="1669"/>
                    </a:lnTo>
                    <a:lnTo>
                      <a:pt x="622" y="1715"/>
                    </a:lnTo>
                    <a:lnTo>
                      <a:pt x="624" y="1763"/>
                    </a:lnTo>
                    <a:lnTo>
                      <a:pt x="625" y="1814"/>
                    </a:lnTo>
                    <a:lnTo>
                      <a:pt x="626" y="1869"/>
                    </a:lnTo>
                    <a:lnTo>
                      <a:pt x="682" y="1849"/>
                    </a:lnTo>
                    <a:lnTo>
                      <a:pt x="730" y="1831"/>
                    </a:lnTo>
                    <a:lnTo>
                      <a:pt x="773" y="1815"/>
                    </a:lnTo>
                    <a:lnTo>
                      <a:pt x="810" y="1800"/>
                    </a:lnTo>
                    <a:lnTo>
                      <a:pt x="842" y="1790"/>
                    </a:lnTo>
                    <a:lnTo>
                      <a:pt x="868" y="1781"/>
                    </a:lnTo>
                    <a:lnTo>
                      <a:pt x="889" y="1774"/>
                    </a:lnTo>
                    <a:lnTo>
                      <a:pt x="906" y="1770"/>
                    </a:lnTo>
                    <a:lnTo>
                      <a:pt x="918" y="1769"/>
                    </a:lnTo>
                    <a:lnTo>
                      <a:pt x="938" y="1773"/>
                    </a:lnTo>
                    <a:lnTo>
                      <a:pt x="958" y="1784"/>
                    </a:lnTo>
                    <a:lnTo>
                      <a:pt x="973" y="1800"/>
                    </a:lnTo>
                    <a:lnTo>
                      <a:pt x="986" y="1822"/>
                    </a:lnTo>
                    <a:lnTo>
                      <a:pt x="994" y="1848"/>
                    </a:lnTo>
                    <a:lnTo>
                      <a:pt x="996" y="1875"/>
                    </a:lnTo>
                    <a:lnTo>
                      <a:pt x="996" y="2251"/>
                    </a:lnTo>
                    <a:lnTo>
                      <a:pt x="994" y="2280"/>
                    </a:lnTo>
                    <a:lnTo>
                      <a:pt x="986" y="2306"/>
                    </a:lnTo>
                    <a:lnTo>
                      <a:pt x="973" y="2326"/>
                    </a:lnTo>
                    <a:lnTo>
                      <a:pt x="958" y="2343"/>
                    </a:lnTo>
                    <a:lnTo>
                      <a:pt x="938" y="2354"/>
                    </a:lnTo>
                    <a:lnTo>
                      <a:pt x="918" y="2358"/>
                    </a:lnTo>
                    <a:lnTo>
                      <a:pt x="897" y="2354"/>
                    </a:lnTo>
                    <a:lnTo>
                      <a:pt x="879" y="2343"/>
                    </a:lnTo>
                    <a:lnTo>
                      <a:pt x="863" y="2326"/>
                    </a:lnTo>
                    <a:lnTo>
                      <a:pt x="851" y="2306"/>
                    </a:lnTo>
                    <a:lnTo>
                      <a:pt x="843" y="2280"/>
                    </a:lnTo>
                    <a:lnTo>
                      <a:pt x="840" y="2251"/>
                    </a:lnTo>
                    <a:lnTo>
                      <a:pt x="840" y="2006"/>
                    </a:lnTo>
                    <a:lnTo>
                      <a:pt x="820" y="2012"/>
                    </a:lnTo>
                    <a:lnTo>
                      <a:pt x="796" y="2017"/>
                    </a:lnTo>
                    <a:lnTo>
                      <a:pt x="768" y="2022"/>
                    </a:lnTo>
                    <a:lnTo>
                      <a:pt x="739" y="2024"/>
                    </a:lnTo>
                    <a:lnTo>
                      <a:pt x="707" y="2025"/>
                    </a:lnTo>
                    <a:lnTo>
                      <a:pt x="677" y="2024"/>
                    </a:lnTo>
                    <a:lnTo>
                      <a:pt x="648" y="2019"/>
                    </a:lnTo>
                    <a:lnTo>
                      <a:pt x="622" y="2012"/>
                    </a:lnTo>
                    <a:lnTo>
                      <a:pt x="599" y="2000"/>
                    </a:lnTo>
                    <a:lnTo>
                      <a:pt x="584" y="1987"/>
                    </a:lnTo>
                    <a:lnTo>
                      <a:pt x="570" y="1966"/>
                    </a:lnTo>
                    <a:lnTo>
                      <a:pt x="555" y="1938"/>
                    </a:lnTo>
                    <a:lnTo>
                      <a:pt x="542" y="1906"/>
                    </a:lnTo>
                    <a:lnTo>
                      <a:pt x="530" y="1869"/>
                    </a:lnTo>
                    <a:lnTo>
                      <a:pt x="516" y="1829"/>
                    </a:lnTo>
                    <a:lnTo>
                      <a:pt x="504" y="1788"/>
                    </a:lnTo>
                    <a:lnTo>
                      <a:pt x="492" y="1746"/>
                    </a:lnTo>
                    <a:lnTo>
                      <a:pt x="481" y="1705"/>
                    </a:lnTo>
                    <a:lnTo>
                      <a:pt x="470" y="1664"/>
                    </a:lnTo>
                    <a:lnTo>
                      <a:pt x="460" y="1625"/>
                    </a:lnTo>
                    <a:lnTo>
                      <a:pt x="449" y="1590"/>
                    </a:lnTo>
                    <a:lnTo>
                      <a:pt x="438" y="1560"/>
                    </a:lnTo>
                    <a:lnTo>
                      <a:pt x="428" y="1536"/>
                    </a:lnTo>
                    <a:lnTo>
                      <a:pt x="418" y="1518"/>
                    </a:lnTo>
                    <a:lnTo>
                      <a:pt x="409" y="1508"/>
                    </a:lnTo>
                    <a:lnTo>
                      <a:pt x="391" y="1498"/>
                    </a:lnTo>
                    <a:lnTo>
                      <a:pt x="365" y="1490"/>
                    </a:lnTo>
                    <a:lnTo>
                      <a:pt x="336" y="1480"/>
                    </a:lnTo>
                    <a:lnTo>
                      <a:pt x="304" y="1473"/>
                    </a:lnTo>
                    <a:lnTo>
                      <a:pt x="270" y="1466"/>
                    </a:lnTo>
                    <a:lnTo>
                      <a:pt x="236" y="1460"/>
                    </a:lnTo>
                    <a:lnTo>
                      <a:pt x="203" y="1455"/>
                    </a:lnTo>
                    <a:lnTo>
                      <a:pt x="174" y="1451"/>
                    </a:lnTo>
                    <a:lnTo>
                      <a:pt x="150" y="1450"/>
                    </a:lnTo>
                    <a:lnTo>
                      <a:pt x="148" y="1404"/>
                    </a:lnTo>
                    <a:lnTo>
                      <a:pt x="146" y="1353"/>
                    </a:lnTo>
                    <a:lnTo>
                      <a:pt x="150" y="1331"/>
                    </a:lnTo>
                    <a:lnTo>
                      <a:pt x="158" y="1313"/>
                    </a:lnTo>
                    <a:lnTo>
                      <a:pt x="172" y="1300"/>
                    </a:lnTo>
                    <a:lnTo>
                      <a:pt x="189" y="1293"/>
                    </a:lnTo>
                    <a:lnTo>
                      <a:pt x="208" y="1293"/>
                    </a:lnTo>
                    <a:close/>
                    <a:moveTo>
                      <a:pt x="2087" y="1004"/>
                    </a:moveTo>
                    <a:lnTo>
                      <a:pt x="2117" y="1006"/>
                    </a:lnTo>
                    <a:lnTo>
                      <a:pt x="2144" y="1017"/>
                    </a:lnTo>
                    <a:lnTo>
                      <a:pt x="2169" y="1031"/>
                    </a:lnTo>
                    <a:lnTo>
                      <a:pt x="2189" y="1052"/>
                    </a:lnTo>
                    <a:lnTo>
                      <a:pt x="2204" y="1076"/>
                    </a:lnTo>
                    <a:lnTo>
                      <a:pt x="2214" y="1104"/>
                    </a:lnTo>
                    <a:lnTo>
                      <a:pt x="2218" y="1134"/>
                    </a:lnTo>
                    <a:lnTo>
                      <a:pt x="2214" y="1164"/>
                    </a:lnTo>
                    <a:lnTo>
                      <a:pt x="2204" y="1191"/>
                    </a:lnTo>
                    <a:lnTo>
                      <a:pt x="2189" y="1216"/>
                    </a:lnTo>
                    <a:lnTo>
                      <a:pt x="2169" y="1236"/>
                    </a:lnTo>
                    <a:lnTo>
                      <a:pt x="2144" y="1252"/>
                    </a:lnTo>
                    <a:lnTo>
                      <a:pt x="2117" y="1261"/>
                    </a:lnTo>
                    <a:lnTo>
                      <a:pt x="2087" y="1265"/>
                    </a:lnTo>
                    <a:lnTo>
                      <a:pt x="2057" y="1261"/>
                    </a:lnTo>
                    <a:lnTo>
                      <a:pt x="2029" y="1252"/>
                    </a:lnTo>
                    <a:lnTo>
                      <a:pt x="2005" y="1236"/>
                    </a:lnTo>
                    <a:lnTo>
                      <a:pt x="1984" y="1216"/>
                    </a:lnTo>
                    <a:lnTo>
                      <a:pt x="1970" y="1191"/>
                    </a:lnTo>
                    <a:lnTo>
                      <a:pt x="1960" y="1164"/>
                    </a:lnTo>
                    <a:lnTo>
                      <a:pt x="1956" y="1134"/>
                    </a:lnTo>
                    <a:lnTo>
                      <a:pt x="1960" y="1104"/>
                    </a:lnTo>
                    <a:lnTo>
                      <a:pt x="1970" y="1076"/>
                    </a:lnTo>
                    <a:lnTo>
                      <a:pt x="1984" y="1052"/>
                    </a:lnTo>
                    <a:lnTo>
                      <a:pt x="2005" y="1031"/>
                    </a:lnTo>
                    <a:lnTo>
                      <a:pt x="2029" y="1017"/>
                    </a:lnTo>
                    <a:lnTo>
                      <a:pt x="2057" y="1006"/>
                    </a:lnTo>
                    <a:lnTo>
                      <a:pt x="2087" y="1004"/>
                    </a:lnTo>
                    <a:close/>
                    <a:moveTo>
                      <a:pt x="387" y="1004"/>
                    </a:moveTo>
                    <a:lnTo>
                      <a:pt x="417" y="1006"/>
                    </a:lnTo>
                    <a:lnTo>
                      <a:pt x="445" y="1017"/>
                    </a:lnTo>
                    <a:lnTo>
                      <a:pt x="469" y="1031"/>
                    </a:lnTo>
                    <a:lnTo>
                      <a:pt x="490" y="1052"/>
                    </a:lnTo>
                    <a:lnTo>
                      <a:pt x="504" y="1076"/>
                    </a:lnTo>
                    <a:lnTo>
                      <a:pt x="514" y="1104"/>
                    </a:lnTo>
                    <a:lnTo>
                      <a:pt x="518" y="1134"/>
                    </a:lnTo>
                    <a:lnTo>
                      <a:pt x="514" y="1164"/>
                    </a:lnTo>
                    <a:lnTo>
                      <a:pt x="504" y="1191"/>
                    </a:lnTo>
                    <a:lnTo>
                      <a:pt x="490" y="1216"/>
                    </a:lnTo>
                    <a:lnTo>
                      <a:pt x="469" y="1236"/>
                    </a:lnTo>
                    <a:lnTo>
                      <a:pt x="445" y="1252"/>
                    </a:lnTo>
                    <a:lnTo>
                      <a:pt x="417" y="1261"/>
                    </a:lnTo>
                    <a:lnTo>
                      <a:pt x="387" y="1265"/>
                    </a:lnTo>
                    <a:lnTo>
                      <a:pt x="357" y="1261"/>
                    </a:lnTo>
                    <a:lnTo>
                      <a:pt x="330" y="1252"/>
                    </a:lnTo>
                    <a:lnTo>
                      <a:pt x="306" y="1236"/>
                    </a:lnTo>
                    <a:lnTo>
                      <a:pt x="285" y="1216"/>
                    </a:lnTo>
                    <a:lnTo>
                      <a:pt x="270" y="1191"/>
                    </a:lnTo>
                    <a:lnTo>
                      <a:pt x="260" y="1164"/>
                    </a:lnTo>
                    <a:lnTo>
                      <a:pt x="256" y="1134"/>
                    </a:lnTo>
                    <a:lnTo>
                      <a:pt x="260" y="1104"/>
                    </a:lnTo>
                    <a:lnTo>
                      <a:pt x="270" y="1076"/>
                    </a:lnTo>
                    <a:lnTo>
                      <a:pt x="285" y="1052"/>
                    </a:lnTo>
                    <a:lnTo>
                      <a:pt x="306" y="1031"/>
                    </a:lnTo>
                    <a:lnTo>
                      <a:pt x="330" y="1017"/>
                    </a:lnTo>
                    <a:lnTo>
                      <a:pt x="357" y="1006"/>
                    </a:lnTo>
                    <a:lnTo>
                      <a:pt x="387" y="1004"/>
                    </a:lnTo>
                    <a:close/>
                    <a:moveTo>
                      <a:pt x="1923" y="681"/>
                    </a:moveTo>
                    <a:lnTo>
                      <a:pt x="1937" y="682"/>
                    </a:lnTo>
                    <a:lnTo>
                      <a:pt x="1948" y="683"/>
                    </a:lnTo>
                    <a:lnTo>
                      <a:pt x="1959" y="687"/>
                    </a:lnTo>
                    <a:lnTo>
                      <a:pt x="1973" y="695"/>
                    </a:lnTo>
                    <a:lnTo>
                      <a:pt x="1984" y="709"/>
                    </a:lnTo>
                    <a:lnTo>
                      <a:pt x="1994" y="727"/>
                    </a:lnTo>
                    <a:lnTo>
                      <a:pt x="2000" y="750"/>
                    </a:lnTo>
                    <a:lnTo>
                      <a:pt x="2006" y="778"/>
                    </a:lnTo>
                    <a:lnTo>
                      <a:pt x="2011" y="811"/>
                    </a:lnTo>
                    <a:lnTo>
                      <a:pt x="2016" y="849"/>
                    </a:lnTo>
                    <a:lnTo>
                      <a:pt x="2020" y="891"/>
                    </a:lnTo>
                    <a:lnTo>
                      <a:pt x="2027" y="940"/>
                    </a:lnTo>
                    <a:lnTo>
                      <a:pt x="1995" y="952"/>
                    </a:lnTo>
                    <a:lnTo>
                      <a:pt x="1965" y="969"/>
                    </a:lnTo>
                    <a:lnTo>
                      <a:pt x="1939" y="990"/>
                    </a:lnTo>
                    <a:lnTo>
                      <a:pt x="1917" y="1017"/>
                    </a:lnTo>
                    <a:lnTo>
                      <a:pt x="1917" y="1012"/>
                    </a:lnTo>
                    <a:lnTo>
                      <a:pt x="1918" y="1007"/>
                    </a:lnTo>
                    <a:lnTo>
                      <a:pt x="1923" y="954"/>
                    </a:lnTo>
                    <a:lnTo>
                      <a:pt x="1925" y="907"/>
                    </a:lnTo>
                    <a:lnTo>
                      <a:pt x="1927" y="862"/>
                    </a:lnTo>
                    <a:lnTo>
                      <a:pt x="1929" y="819"/>
                    </a:lnTo>
                    <a:lnTo>
                      <a:pt x="1927" y="776"/>
                    </a:lnTo>
                    <a:lnTo>
                      <a:pt x="1926" y="730"/>
                    </a:lnTo>
                    <a:lnTo>
                      <a:pt x="1923" y="681"/>
                    </a:lnTo>
                    <a:close/>
                    <a:moveTo>
                      <a:pt x="1651" y="579"/>
                    </a:moveTo>
                    <a:lnTo>
                      <a:pt x="1673" y="579"/>
                    </a:lnTo>
                    <a:lnTo>
                      <a:pt x="1698" y="581"/>
                    </a:lnTo>
                    <a:lnTo>
                      <a:pt x="1724" y="582"/>
                    </a:lnTo>
                    <a:lnTo>
                      <a:pt x="1757" y="584"/>
                    </a:lnTo>
                    <a:lnTo>
                      <a:pt x="1794" y="587"/>
                    </a:lnTo>
                    <a:lnTo>
                      <a:pt x="1813" y="590"/>
                    </a:lnTo>
                    <a:lnTo>
                      <a:pt x="1829" y="600"/>
                    </a:lnTo>
                    <a:lnTo>
                      <a:pt x="1843" y="613"/>
                    </a:lnTo>
                    <a:lnTo>
                      <a:pt x="1852" y="630"/>
                    </a:lnTo>
                    <a:lnTo>
                      <a:pt x="1857" y="648"/>
                    </a:lnTo>
                    <a:lnTo>
                      <a:pt x="1861" y="697"/>
                    </a:lnTo>
                    <a:lnTo>
                      <a:pt x="1863" y="741"/>
                    </a:lnTo>
                    <a:lnTo>
                      <a:pt x="1865" y="781"/>
                    </a:lnTo>
                    <a:lnTo>
                      <a:pt x="1865" y="820"/>
                    </a:lnTo>
                    <a:lnTo>
                      <a:pt x="1863" y="859"/>
                    </a:lnTo>
                    <a:lnTo>
                      <a:pt x="1862" y="900"/>
                    </a:lnTo>
                    <a:lnTo>
                      <a:pt x="1858" y="943"/>
                    </a:lnTo>
                    <a:lnTo>
                      <a:pt x="1855" y="992"/>
                    </a:lnTo>
                    <a:lnTo>
                      <a:pt x="1852" y="999"/>
                    </a:lnTo>
                    <a:lnTo>
                      <a:pt x="1850" y="1005"/>
                    </a:lnTo>
                    <a:lnTo>
                      <a:pt x="1846" y="1011"/>
                    </a:lnTo>
                    <a:lnTo>
                      <a:pt x="1682" y="784"/>
                    </a:lnTo>
                    <a:lnTo>
                      <a:pt x="1666" y="767"/>
                    </a:lnTo>
                    <a:lnTo>
                      <a:pt x="1647" y="755"/>
                    </a:lnTo>
                    <a:lnTo>
                      <a:pt x="1625" y="746"/>
                    </a:lnTo>
                    <a:lnTo>
                      <a:pt x="1602" y="744"/>
                    </a:lnTo>
                    <a:lnTo>
                      <a:pt x="1439" y="744"/>
                    </a:lnTo>
                    <a:lnTo>
                      <a:pt x="1441" y="698"/>
                    </a:lnTo>
                    <a:lnTo>
                      <a:pt x="1445" y="648"/>
                    </a:lnTo>
                    <a:lnTo>
                      <a:pt x="1450" y="630"/>
                    </a:lnTo>
                    <a:lnTo>
                      <a:pt x="1459" y="613"/>
                    </a:lnTo>
                    <a:lnTo>
                      <a:pt x="1473" y="600"/>
                    </a:lnTo>
                    <a:lnTo>
                      <a:pt x="1490" y="590"/>
                    </a:lnTo>
                    <a:lnTo>
                      <a:pt x="1508" y="587"/>
                    </a:lnTo>
                    <a:lnTo>
                      <a:pt x="1545" y="584"/>
                    </a:lnTo>
                    <a:lnTo>
                      <a:pt x="1577" y="582"/>
                    </a:lnTo>
                    <a:lnTo>
                      <a:pt x="1605" y="581"/>
                    </a:lnTo>
                    <a:lnTo>
                      <a:pt x="1629" y="579"/>
                    </a:lnTo>
                    <a:lnTo>
                      <a:pt x="1651" y="579"/>
                    </a:lnTo>
                    <a:close/>
                    <a:moveTo>
                      <a:pt x="1652" y="319"/>
                    </a:moveTo>
                    <a:lnTo>
                      <a:pt x="1678" y="323"/>
                    </a:lnTo>
                    <a:lnTo>
                      <a:pt x="1703" y="331"/>
                    </a:lnTo>
                    <a:lnTo>
                      <a:pt x="1723" y="345"/>
                    </a:lnTo>
                    <a:lnTo>
                      <a:pt x="1741" y="363"/>
                    </a:lnTo>
                    <a:lnTo>
                      <a:pt x="1754" y="383"/>
                    </a:lnTo>
                    <a:lnTo>
                      <a:pt x="1763" y="408"/>
                    </a:lnTo>
                    <a:lnTo>
                      <a:pt x="1767" y="434"/>
                    </a:lnTo>
                    <a:lnTo>
                      <a:pt x="1763" y="461"/>
                    </a:lnTo>
                    <a:lnTo>
                      <a:pt x="1754" y="485"/>
                    </a:lnTo>
                    <a:lnTo>
                      <a:pt x="1741" y="506"/>
                    </a:lnTo>
                    <a:lnTo>
                      <a:pt x="1723" y="524"/>
                    </a:lnTo>
                    <a:lnTo>
                      <a:pt x="1703" y="537"/>
                    </a:lnTo>
                    <a:lnTo>
                      <a:pt x="1678" y="545"/>
                    </a:lnTo>
                    <a:lnTo>
                      <a:pt x="1652" y="549"/>
                    </a:lnTo>
                    <a:lnTo>
                      <a:pt x="1625" y="545"/>
                    </a:lnTo>
                    <a:lnTo>
                      <a:pt x="1601" y="537"/>
                    </a:lnTo>
                    <a:lnTo>
                      <a:pt x="1580" y="524"/>
                    </a:lnTo>
                    <a:lnTo>
                      <a:pt x="1562" y="506"/>
                    </a:lnTo>
                    <a:lnTo>
                      <a:pt x="1549" y="485"/>
                    </a:lnTo>
                    <a:lnTo>
                      <a:pt x="1540" y="461"/>
                    </a:lnTo>
                    <a:lnTo>
                      <a:pt x="1537" y="434"/>
                    </a:lnTo>
                    <a:lnTo>
                      <a:pt x="1540" y="408"/>
                    </a:lnTo>
                    <a:lnTo>
                      <a:pt x="1549" y="383"/>
                    </a:lnTo>
                    <a:lnTo>
                      <a:pt x="1562" y="363"/>
                    </a:lnTo>
                    <a:lnTo>
                      <a:pt x="1580" y="345"/>
                    </a:lnTo>
                    <a:lnTo>
                      <a:pt x="1601" y="331"/>
                    </a:lnTo>
                    <a:lnTo>
                      <a:pt x="1625" y="323"/>
                    </a:lnTo>
                    <a:lnTo>
                      <a:pt x="1652" y="319"/>
                    </a:lnTo>
                    <a:close/>
                    <a:moveTo>
                      <a:pt x="868" y="278"/>
                    </a:moveTo>
                    <a:lnTo>
                      <a:pt x="888" y="279"/>
                    </a:lnTo>
                    <a:lnTo>
                      <a:pt x="905" y="279"/>
                    </a:lnTo>
                    <a:lnTo>
                      <a:pt x="921" y="281"/>
                    </a:lnTo>
                    <a:lnTo>
                      <a:pt x="942" y="282"/>
                    </a:lnTo>
                    <a:lnTo>
                      <a:pt x="967" y="283"/>
                    </a:lnTo>
                    <a:lnTo>
                      <a:pt x="977" y="284"/>
                    </a:lnTo>
                    <a:lnTo>
                      <a:pt x="990" y="287"/>
                    </a:lnTo>
                    <a:lnTo>
                      <a:pt x="1005" y="293"/>
                    </a:lnTo>
                    <a:lnTo>
                      <a:pt x="1019" y="300"/>
                    </a:lnTo>
                    <a:lnTo>
                      <a:pt x="1031" y="311"/>
                    </a:lnTo>
                    <a:lnTo>
                      <a:pt x="1035" y="317"/>
                    </a:lnTo>
                    <a:lnTo>
                      <a:pt x="1042" y="328"/>
                    </a:lnTo>
                    <a:lnTo>
                      <a:pt x="1051" y="342"/>
                    </a:lnTo>
                    <a:lnTo>
                      <a:pt x="1062" y="360"/>
                    </a:lnTo>
                    <a:lnTo>
                      <a:pt x="1075" y="381"/>
                    </a:lnTo>
                    <a:lnTo>
                      <a:pt x="1089" y="404"/>
                    </a:lnTo>
                    <a:lnTo>
                      <a:pt x="1104" y="429"/>
                    </a:lnTo>
                    <a:lnTo>
                      <a:pt x="1120" y="456"/>
                    </a:lnTo>
                    <a:lnTo>
                      <a:pt x="1137" y="483"/>
                    </a:lnTo>
                    <a:lnTo>
                      <a:pt x="1152" y="510"/>
                    </a:lnTo>
                    <a:lnTo>
                      <a:pt x="1169" y="537"/>
                    </a:lnTo>
                    <a:lnTo>
                      <a:pt x="1184" y="562"/>
                    </a:lnTo>
                    <a:lnTo>
                      <a:pt x="1198" y="587"/>
                    </a:lnTo>
                    <a:lnTo>
                      <a:pt x="1212" y="610"/>
                    </a:lnTo>
                    <a:lnTo>
                      <a:pt x="1222" y="629"/>
                    </a:lnTo>
                    <a:lnTo>
                      <a:pt x="1232" y="645"/>
                    </a:lnTo>
                    <a:lnTo>
                      <a:pt x="1239" y="657"/>
                    </a:lnTo>
                    <a:lnTo>
                      <a:pt x="1244" y="664"/>
                    </a:lnTo>
                    <a:lnTo>
                      <a:pt x="1245" y="668"/>
                    </a:lnTo>
                    <a:lnTo>
                      <a:pt x="1247" y="669"/>
                    </a:lnTo>
                    <a:lnTo>
                      <a:pt x="1249" y="676"/>
                    </a:lnTo>
                    <a:lnTo>
                      <a:pt x="1253" y="684"/>
                    </a:lnTo>
                    <a:lnTo>
                      <a:pt x="1255" y="695"/>
                    </a:lnTo>
                    <a:lnTo>
                      <a:pt x="1254" y="707"/>
                    </a:lnTo>
                    <a:lnTo>
                      <a:pt x="1250" y="720"/>
                    </a:lnTo>
                    <a:lnTo>
                      <a:pt x="1241" y="730"/>
                    </a:lnTo>
                    <a:lnTo>
                      <a:pt x="1227" y="739"/>
                    </a:lnTo>
                    <a:lnTo>
                      <a:pt x="1215" y="743"/>
                    </a:lnTo>
                    <a:lnTo>
                      <a:pt x="1186" y="743"/>
                    </a:lnTo>
                    <a:lnTo>
                      <a:pt x="1177" y="739"/>
                    </a:lnTo>
                    <a:lnTo>
                      <a:pt x="1169" y="735"/>
                    </a:lnTo>
                    <a:lnTo>
                      <a:pt x="1164" y="733"/>
                    </a:lnTo>
                    <a:lnTo>
                      <a:pt x="1163" y="732"/>
                    </a:lnTo>
                    <a:lnTo>
                      <a:pt x="990" y="497"/>
                    </a:lnTo>
                    <a:lnTo>
                      <a:pt x="993" y="743"/>
                    </a:lnTo>
                    <a:lnTo>
                      <a:pt x="872" y="746"/>
                    </a:lnTo>
                    <a:lnTo>
                      <a:pt x="833" y="753"/>
                    </a:lnTo>
                    <a:lnTo>
                      <a:pt x="831" y="755"/>
                    </a:lnTo>
                    <a:lnTo>
                      <a:pt x="825" y="757"/>
                    </a:lnTo>
                    <a:lnTo>
                      <a:pt x="817" y="763"/>
                    </a:lnTo>
                    <a:lnTo>
                      <a:pt x="809" y="769"/>
                    </a:lnTo>
                    <a:lnTo>
                      <a:pt x="801" y="775"/>
                    </a:lnTo>
                    <a:lnTo>
                      <a:pt x="793" y="782"/>
                    </a:lnTo>
                    <a:lnTo>
                      <a:pt x="781" y="798"/>
                    </a:lnTo>
                    <a:lnTo>
                      <a:pt x="768" y="815"/>
                    </a:lnTo>
                    <a:lnTo>
                      <a:pt x="753" y="833"/>
                    </a:lnTo>
                    <a:lnTo>
                      <a:pt x="739" y="851"/>
                    </a:lnTo>
                    <a:lnTo>
                      <a:pt x="724" y="868"/>
                    </a:lnTo>
                    <a:lnTo>
                      <a:pt x="711" y="885"/>
                    </a:lnTo>
                    <a:lnTo>
                      <a:pt x="699" y="901"/>
                    </a:lnTo>
                    <a:lnTo>
                      <a:pt x="689" y="914"/>
                    </a:lnTo>
                    <a:lnTo>
                      <a:pt x="681" y="924"/>
                    </a:lnTo>
                    <a:lnTo>
                      <a:pt x="676" y="930"/>
                    </a:lnTo>
                    <a:lnTo>
                      <a:pt x="674" y="932"/>
                    </a:lnTo>
                    <a:lnTo>
                      <a:pt x="670" y="749"/>
                    </a:lnTo>
                    <a:lnTo>
                      <a:pt x="665" y="749"/>
                    </a:lnTo>
                    <a:lnTo>
                      <a:pt x="663" y="749"/>
                    </a:lnTo>
                    <a:lnTo>
                      <a:pt x="661" y="747"/>
                    </a:lnTo>
                    <a:lnTo>
                      <a:pt x="660" y="747"/>
                    </a:lnTo>
                    <a:lnTo>
                      <a:pt x="660" y="747"/>
                    </a:lnTo>
                    <a:lnTo>
                      <a:pt x="659" y="746"/>
                    </a:lnTo>
                    <a:lnTo>
                      <a:pt x="658" y="746"/>
                    </a:lnTo>
                    <a:lnTo>
                      <a:pt x="655" y="746"/>
                    </a:lnTo>
                    <a:lnTo>
                      <a:pt x="651" y="745"/>
                    </a:lnTo>
                    <a:lnTo>
                      <a:pt x="639" y="741"/>
                    </a:lnTo>
                    <a:lnTo>
                      <a:pt x="628" y="734"/>
                    </a:lnTo>
                    <a:lnTo>
                      <a:pt x="620" y="724"/>
                    </a:lnTo>
                    <a:lnTo>
                      <a:pt x="617" y="712"/>
                    </a:lnTo>
                    <a:lnTo>
                      <a:pt x="613" y="662"/>
                    </a:lnTo>
                    <a:lnTo>
                      <a:pt x="609" y="616"/>
                    </a:lnTo>
                    <a:lnTo>
                      <a:pt x="607" y="573"/>
                    </a:lnTo>
                    <a:lnTo>
                      <a:pt x="607" y="532"/>
                    </a:lnTo>
                    <a:lnTo>
                      <a:pt x="607" y="491"/>
                    </a:lnTo>
                    <a:lnTo>
                      <a:pt x="608" y="449"/>
                    </a:lnTo>
                    <a:lnTo>
                      <a:pt x="611" y="403"/>
                    </a:lnTo>
                    <a:lnTo>
                      <a:pt x="614" y="351"/>
                    </a:lnTo>
                    <a:lnTo>
                      <a:pt x="619" y="331"/>
                    </a:lnTo>
                    <a:lnTo>
                      <a:pt x="629" y="315"/>
                    </a:lnTo>
                    <a:lnTo>
                      <a:pt x="643" y="300"/>
                    </a:lnTo>
                    <a:lnTo>
                      <a:pt x="661" y="290"/>
                    </a:lnTo>
                    <a:lnTo>
                      <a:pt x="681" y="285"/>
                    </a:lnTo>
                    <a:lnTo>
                      <a:pt x="723" y="283"/>
                    </a:lnTo>
                    <a:lnTo>
                      <a:pt x="759" y="281"/>
                    </a:lnTo>
                    <a:lnTo>
                      <a:pt x="793" y="279"/>
                    </a:lnTo>
                    <a:lnTo>
                      <a:pt x="768" y="323"/>
                    </a:lnTo>
                    <a:lnTo>
                      <a:pt x="796" y="371"/>
                    </a:lnTo>
                    <a:lnTo>
                      <a:pt x="796" y="660"/>
                    </a:lnTo>
                    <a:lnTo>
                      <a:pt x="833" y="711"/>
                    </a:lnTo>
                    <a:lnTo>
                      <a:pt x="866" y="660"/>
                    </a:lnTo>
                    <a:lnTo>
                      <a:pt x="866" y="371"/>
                    </a:lnTo>
                    <a:lnTo>
                      <a:pt x="894" y="323"/>
                    </a:lnTo>
                    <a:lnTo>
                      <a:pt x="868" y="278"/>
                    </a:lnTo>
                    <a:close/>
                    <a:moveTo>
                      <a:pt x="833" y="0"/>
                    </a:moveTo>
                    <a:lnTo>
                      <a:pt x="860" y="3"/>
                    </a:lnTo>
                    <a:lnTo>
                      <a:pt x="885" y="12"/>
                    </a:lnTo>
                    <a:lnTo>
                      <a:pt x="908" y="27"/>
                    </a:lnTo>
                    <a:lnTo>
                      <a:pt x="926" y="45"/>
                    </a:lnTo>
                    <a:lnTo>
                      <a:pt x="941" y="68"/>
                    </a:lnTo>
                    <a:lnTo>
                      <a:pt x="950" y="93"/>
                    </a:lnTo>
                    <a:lnTo>
                      <a:pt x="953" y="120"/>
                    </a:lnTo>
                    <a:lnTo>
                      <a:pt x="950" y="148"/>
                    </a:lnTo>
                    <a:lnTo>
                      <a:pt x="941" y="173"/>
                    </a:lnTo>
                    <a:lnTo>
                      <a:pt x="926" y="196"/>
                    </a:lnTo>
                    <a:lnTo>
                      <a:pt x="908" y="214"/>
                    </a:lnTo>
                    <a:lnTo>
                      <a:pt x="885" y="229"/>
                    </a:lnTo>
                    <a:lnTo>
                      <a:pt x="860" y="237"/>
                    </a:lnTo>
                    <a:lnTo>
                      <a:pt x="833" y="241"/>
                    </a:lnTo>
                    <a:lnTo>
                      <a:pt x="805" y="237"/>
                    </a:lnTo>
                    <a:lnTo>
                      <a:pt x="780" y="229"/>
                    </a:lnTo>
                    <a:lnTo>
                      <a:pt x="757" y="214"/>
                    </a:lnTo>
                    <a:lnTo>
                      <a:pt x="739" y="196"/>
                    </a:lnTo>
                    <a:lnTo>
                      <a:pt x="724" y="173"/>
                    </a:lnTo>
                    <a:lnTo>
                      <a:pt x="716" y="148"/>
                    </a:lnTo>
                    <a:lnTo>
                      <a:pt x="712" y="120"/>
                    </a:lnTo>
                    <a:lnTo>
                      <a:pt x="716" y="93"/>
                    </a:lnTo>
                    <a:lnTo>
                      <a:pt x="724" y="68"/>
                    </a:lnTo>
                    <a:lnTo>
                      <a:pt x="739" y="45"/>
                    </a:lnTo>
                    <a:lnTo>
                      <a:pt x="757" y="27"/>
                    </a:lnTo>
                    <a:lnTo>
                      <a:pt x="780" y="12"/>
                    </a:lnTo>
                    <a:lnTo>
                      <a:pt x="805" y="3"/>
                    </a:lnTo>
                    <a:lnTo>
                      <a:pt x="833"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210" name="TextBox 209"/>
            <p:cNvSpPr txBox="1"/>
            <p:nvPr/>
          </p:nvSpPr>
          <p:spPr>
            <a:xfrm>
              <a:off x="8600548" y="2462817"/>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Decision Support</a:t>
              </a:r>
            </a:p>
          </p:txBody>
        </p:sp>
        <p:sp>
          <p:nvSpPr>
            <p:cNvPr id="211" name="TextBox 210"/>
            <p:cNvSpPr txBox="1"/>
            <p:nvPr/>
          </p:nvSpPr>
          <p:spPr>
            <a:xfrm>
              <a:off x="9628108" y="4398186"/>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Analytics</a:t>
              </a:r>
            </a:p>
          </p:txBody>
        </p:sp>
        <p:sp>
          <p:nvSpPr>
            <p:cNvPr id="212" name="TextBox 211"/>
            <p:cNvSpPr txBox="1"/>
            <p:nvPr/>
          </p:nvSpPr>
          <p:spPr>
            <a:xfrm>
              <a:off x="8581192" y="4390318"/>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Field Mobility</a:t>
              </a:r>
            </a:p>
          </p:txBody>
        </p:sp>
        <p:sp>
          <p:nvSpPr>
            <p:cNvPr id="213" name="TextBox 212"/>
            <p:cNvSpPr txBox="1"/>
            <p:nvPr/>
          </p:nvSpPr>
          <p:spPr>
            <a:xfrm>
              <a:off x="8531015" y="5965862"/>
              <a:ext cx="1014232" cy="175129"/>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Location Data Management</a:t>
              </a:r>
            </a:p>
          </p:txBody>
        </p:sp>
        <p:sp>
          <p:nvSpPr>
            <p:cNvPr id="214" name="TextBox 213"/>
            <p:cNvSpPr txBox="1"/>
            <p:nvPr/>
          </p:nvSpPr>
          <p:spPr>
            <a:xfrm>
              <a:off x="9669490" y="5965865"/>
              <a:ext cx="957130" cy="209177"/>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Location Enablement</a:t>
              </a:r>
            </a:p>
          </p:txBody>
        </p:sp>
        <p:sp>
          <p:nvSpPr>
            <p:cNvPr id="215" name="TextBox 214"/>
            <p:cNvSpPr txBox="1"/>
            <p:nvPr/>
          </p:nvSpPr>
          <p:spPr>
            <a:xfrm>
              <a:off x="9590231" y="2485029"/>
              <a:ext cx="994644" cy="199839"/>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Constituent Engagement</a:t>
              </a:r>
            </a:p>
          </p:txBody>
        </p:sp>
        <p:sp>
          <p:nvSpPr>
            <p:cNvPr id="216" name="Rounded Rectangle 215"/>
            <p:cNvSpPr/>
            <p:nvPr/>
          </p:nvSpPr>
          <p:spPr bwMode="auto">
            <a:xfrm>
              <a:off x="7065641" y="1623623"/>
              <a:ext cx="1039229" cy="4908876"/>
            </a:xfrm>
            <a:prstGeom prst="roundRect">
              <a:avLst/>
            </a:prstGeom>
            <a:noFill/>
            <a:ln w="38100">
              <a:solidFill>
                <a:schemeClr val="bg2">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217" name="Group 216"/>
            <p:cNvGrpSpPr>
              <a:grpSpLocks noChangeAspect="1"/>
            </p:cNvGrpSpPr>
            <p:nvPr/>
          </p:nvGrpSpPr>
          <p:grpSpPr>
            <a:xfrm>
              <a:off x="9673361" y="3638655"/>
              <a:ext cx="628885" cy="740440"/>
              <a:chOff x="11099614" y="2329675"/>
              <a:chExt cx="798189" cy="704833"/>
            </a:xfrm>
          </p:grpSpPr>
          <p:sp useBgFill="1">
            <p:nvSpPr>
              <p:cNvPr id="218" name="Freeform 72"/>
              <p:cNvSpPr>
                <a:spLocks/>
              </p:cNvSpPr>
              <p:nvPr/>
            </p:nvSpPr>
            <p:spPr bwMode="auto">
              <a:xfrm>
                <a:off x="11099614" y="2329675"/>
                <a:ext cx="798189" cy="704833"/>
              </a:xfrm>
              <a:custGeom>
                <a:avLst/>
                <a:gdLst>
                  <a:gd name="T0" fmla="*/ 1943 w 3420"/>
                  <a:gd name="T1" fmla="*/ 11 h 3022"/>
                  <a:gd name="T2" fmla="*/ 2041 w 3420"/>
                  <a:gd name="T3" fmla="*/ 89 h 3022"/>
                  <a:gd name="T4" fmla="*/ 2067 w 3420"/>
                  <a:gd name="T5" fmla="*/ 425 h 3022"/>
                  <a:gd name="T6" fmla="*/ 3284 w 3420"/>
                  <a:gd name="T7" fmla="*/ 445 h 3022"/>
                  <a:gd name="T8" fmla="*/ 3391 w 3420"/>
                  <a:gd name="T9" fmla="*/ 529 h 3022"/>
                  <a:gd name="T10" fmla="*/ 3420 w 3420"/>
                  <a:gd name="T11" fmla="*/ 1688 h 3022"/>
                  <a:gd name="T12" fmla="*/ 3371 w 3420"/>
                  <a:gd name="T13" fmla="*/ 1813 h 3022"/>
                  <a:gd name="T14" fmla="*/ 3249 w 3420"/>
                  <a:gd name="T15" fmla="*/ 1880 h 3022"/>
                  <a:gd name="T16" fmla="*/ 2791 w 3420"/>
                  <a:gd name="T17" fmla="*/ 1893 h 3022"/>
                  <a:gd name="T18" fmla="*/ 2894 w 3420"/>
                  <a:gd name="T19" fmla="*/ 1972 h 3022"/>
                  <a:gd name="T20" fmla="*/ 2923 w 3420"/>
                  <a:gd name="T21" fmla="*/ 2105 h 3022"/>
                  <a:gd name="T22" fmla="*/ 2878 w 3420"/>
                  <a:gd name="T23" fmla="*/ 2198 h 3022"/>
                  <a:gd name="T24" fmla="*/ 2281 w 3420"/>
                  <a:gd name="T25" fmla="*/ 2224 h 3022"/>
                  <a:gd name="T26" fmla="*/ 2275 w 3420"/>
                  <a:gd name="T27" fmla="*/ 2355 h 3022"/>
                  <a:gd name="T28" fmla="*/ 2254 w 3420"/>
                  <a:gd name="T29" fmla="*/ 2652 h 3022"/>
                  <a:gd name="T30" fmla="*/ 2202 w 3420"/>
                  <a:gd name="T31" fmla="*/ 2766 h 3022"/>
                  <a:gd name="T32" fmla="*/ 2149 w 3420"/>
                  <a:gd name="T33" fmla="*/ 2878 h 3022"/>
                  <a:gd name="T34" fmla="*/ 2073 w 3420"/>
                  <a:gd name="T35" fmla="*/ 2991 h 3022"/>
                  <a:gd name="T36" fmla="*/ 1428 w 3420"/>
                  <a:gd name="T37" fmla="*/ 3022 h 3022"/>
                  <a:gd name="T38" fmla="*/ 1301 w 3420"/>
                  <a:gd name="T39" fmla="*/ 2969 h 3022"/>
                  <a:gd name="T40" fmla="*/ 1248 w 3420"/>
                  <a:gd name="T41" fmla="*/ 2841 h 3022"/>
                  <a:gd name="T42" fmla="*/ 1179 w 3420"/>
                  <a:gd name="T43" fmla="*/ 2741 h 3022"/>
                  <a:gd name="T44" fmla="*/ 1139 w 3420"/>
                  <a:gd name="T45" fmla="*/ 2574 h 3022"/>
                  <a:gd name="T46" fmla="*/ 1125 w 3420"/>
                  <a:gd name="T47" fmla="*/ 2305 h 3022"/>
                  <a:gd name="T48" fmla="*/ 1131 w 3420"/>
                  <a:gd name="T49" fmla="*/ 2048 h 3022"/>
                  <a:gd name="T50" fmla="*/ 1161 w 3420"/>
                  <a:gd name="T51" fmla="*/ 1816 h 3022"/>
                  <a:gd name="T52" fmla="*/ 1269 w 3420"/>
                  <a:gd name="T53" fmla="*/ 1692 h 3022"/>
                  <a:gd name="T54" fmla="*/ 1410 w 3420"/>
                  <a:gd name="T55" fmla="*/ 1652 h 3022"/>
                  <a:gd name="T56" fmla="*/ 1344 w 3420"/>
                  <a:gd name="T57" fmla="*/ 1489 h 3022"/>
                  <a:gd name="T58" fmla="*/ 992 w 3420"/>
                  <a:gd name="T59" fmla="*/ 1490 h 3022"/>
                  <a:gd name="T60" fmla="*/ 980 w 3420"/>
                  <a:gd name="T61" fmla="*/ 1713 h 3022"/>
                  <a:gd name="T62" fmla="*/ 939 w 3420"/>
                  <a:gd name="T63" fmla="*/ 1869 h 3022"/>
                  <a:gd name="T64" fmla="*/ 887 w 3420"/>
                  <a:gd name="T65" fmla="*/ 1966 h 3022"/>
                  <a:gd name="T66" fmla="*/ 815 w 3420"/>
                  <a:gd name="T67" fmla="*/ 2073 h 3022"/>
                  <a:gd name="T68" fmla="*/ 272 w 3420"/>
                  <a:gd name="T69" fmla="*/ 2102 h 3022"/>
                  <a:gd name="T70" fmla="*/ 151 w 3420"/>
                  <a:gd name="T71" fmla="*/ 2053 h 3022"/>
                  <a:gd name="T72" fmla="*/ 102 w 3420"/>
                  <a:gd name="T73" fmla="*/ 1932 h 3022"/>
                  <a:gd name="T74" fmla="*/ 37 w 3420"/>
                  <a:gd name="T75" fmla="*/ 1841 h 3022"/>
                  <a:gd name="T76" fmla="*/ 8 w 3420"/>
                  <a:gd name="T77" fmla="*/ 1640 h 3022"/>
                  <a:gd name="T78" fmla="*/ 0 w 3420"/>
                  <a:gd name="T79" fmla="*/ 1408 h 3022"/>
                  <a:gd name="T80" fmla="*/ 14 w 3420"/>
                  <a:gd name="T81" fmla="*/ 1152 h 3022"/>
                  <a:gd name="T82" fmla="*/ 80 w 3420"/>
                  <a:gd name="T83" fmla="*/ 1007 h 3022"/>
                  <a:gd name="T84" fmla="*/ 220 w 3420"/>
                  <a:gd name="T85" fmla="*/ 933 h 3022"/>
                  <a:gd name="T86" fmla="*/ 178 w 3420"/>
                  <a:gd name="T87" fmla="*/ 773 h 3022"/>
                  <a:gd name="T88" fmla="*/ 234 w 3420"/>
                  <a:gd name="T89" fmla="*/ 592 h 3022"/>
                  <a:gd name="T90" fmla="*/ 379 w 3420"/>
                  <a:gd name="T91" fmla="*/ 476 h 3022"/>
                  <a:gd name="T92" fmla="*/ 476 w 3420"/>
                  <a:gd name="T93" fmla="*/ 148 h 3022"/>
                  <a:gd name="T94" fmla="*/ 540 w 3420"/>
                  <a:gd name="T95" fmla="*/ 42 h 3022"/>
                  <a:gd name="T96" fmla="*/ 663 w 3420"/>
                  <a:gd name="T97" fmla="*/ 0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0" h="3022">
                    <a:moveTo>
                      <a:pt x="663" y="0"/>
                    </a:moveTo>
                    <a:lnTo>
                      <a:pt x="1877" y="0"/>
                    </a:lnTo>
                    <a:lnTo>
                      <a:pt x="1911" y="2"/>
                    </a:lnTo>
                    <a:lnTo>
                      <a:pt x="1943" y="11"/>
                    </a:lnTo>
                    <a:lnTo>
                      <a:pt x="1972" y="24"/>
                    </a:lnTo>
                    <a:lnTo>
                      <a:pt x="1999" y="42"/>
                    </a:lnTo>
                    <a:lnTo>
                      <a:pt x="2022" y="64"/>
                    </a:lnTo>
                    <a:lnTo>
                      <a:pt x="2041" y="89"/>
                    </a:lnTo>
                    <a:lnTo>
                      <a:pt x="2055" y="117"/>
                    </a:lnTo>
                    <a:lnTo>
                      <a:pt x="2064" y="148"/>
                    </a:lnTo>
                    <a:lnTo>
                      <a:pt x="2067" y="181"/>
                    </a:lnTo>
                    <a:lnTo>
                      <a:pt x="2067" y="425"/>
                    </a:lnTo>
                    <a:lnTo>
                      <a:pt x="2067" y="432"/>
                    </a:lnTo>
                    <a:lnTo>
                      <a:pt x="3213" y="432"/>
                    </a:lnTo>
                    <a:lnTo>
                      <a:pt x="3249" y="436"/>
                    </a:lnTo>
                    <a:lnTo>
                      <a:pt x="3284" y="445"/>
                    </a:lnTo>
                    <a:lnTo>
                      <a:pt x="3317" y="459"/>
                    </a:lnTo>
                    <a:lnTo>
                      <a:pt x="3346" y="478"/>
                    </a:lnTo>
                    <a:lnTo>
                      <a:pt x="3371" y="503"/>
                    </a:lnTo>
                    <a:lnTo>
                      <a:pt x="3391" y="529"/>
                    </a:lnTo>
                    <a:lnTo>
                      <a:pt x="3406" y="561"/>
                    </a:lnTo>
                    <a:lnTo>
                      <a:pt x="3416" y="593"/>
                    </a:lnTo>
                    <a:lnTo>
                      <a:pt x="3420" y="628"/>
                    </a:lnTo>
                    <a:lnTo>
                      <a:pt x="3420" y="1688"/>
                    </a:lnTo>
                    <a:lnTo>
                      <a:pt x="3416" y="1723"/>
                    </a:lnTo>
                    <a:lnTo>
                      <a:pt x="3406" y="1755"/>
                    </a:lnTo>
                    <a:lnTo>
                      <a:pt x="3391" y="1787"/>
                    </a:lnTo>
                    <a:lnTo>
                      <a:pt x="3371" y="1813"/>
                    </a:lnTo>
                    <a:lnTo>
                      <a:pt x="3346" y="1837"/>
                    </a:lnTo>
                    <a:lnTo>
                      <a:pt x="3317" y="1857"/>
                    </a:lnTo>
                    <a:lnTo>
                      <a:pt x="3284" y="1871"/>
                    </a:lnTo>
                    <a:lnTo>
                      <a:pt x="3249" y="1880"/>
                    </a:lnTo>
                    <a:lnTo>
                      <a:pt x="3213" y="1883"/>
                    </a:lnTo>
                    <a:lnTo>
                      <a:pt x="2757" y="1883"/>
                    </a:lnTo>
                    <a:lnTo>
                      <a:pt x="2757" y="1888"/>
                    </a:lnTo>
                    <a:lnTo>
                      <a:pt x="2791" y="1893"/>
                    </a:lnTo>
                    <a:lnTo>
                      <a:pt x="2822" y="1905"/>
                    </a:lnTo>
                    <a:lnTo>
                      <a:pt x="2850" y="1922"/>
                    </a:lnTo>
                    <a:lnTo>
                      <a:pt x="2874" y="1945"/>
                    </a:lnTo>
                    <a:lnTo>
                      <a:pt x="2894" y="1972"/>
                    </a:lnTo>
                    <a:lnTo>
                      <a:pt x="2909" y="2002"/>
                    </a:lnTo>
                    <a:lnTo>
                      <a:pt x="2919" y="2036"/>
                    </a:lnTo>
                    <a:lnTo>
                      <a:pt x="2923" y="2072"/>
                    </a:lnTo>
                    <a:lnTo>
                      <a:pt x="2923" y="2105"/>
                    </a:lnTo>
                    <a:lnTo>
                      <a:pt x="2919" y="2132"/>
                    </a:lnTo>
                    <a:lnTo>
                      <a:pt x="2911" y="2158"/>
                    </a:lnTo>
                    <a:lnTo>
                      <a:pt x="2896" y="2180"/>
                    </a:lnTo>
                    <a:lnTo>
                      <a:pt x="2878" y="2198"/>
                    </a:lnTo>
                    <a:lnTo>
                      <a:pt x="2855" y="2212"/>
                    </a:lnTo>
                    <a:lnTo>
                      <a:pt x="2830" y="2222"/>
                    </a:lnTo>
                    <a:lnTo>
                      <a:pt x="2803" y="2224"/>
                    </a:lnTo>
                    <a:lnTo>
                      <a:pt x="2281" y="2224"/>
                    </a:lnTo>
                    <a:lnTo>
                      <a:pt x="2278" y="2224"/>
                    </a:lnTo>
                    <a:lnTo>
                      <a:pt x="2276" y="2224"/>
                    </a:lnTo>
                    <a:lnTo>
                      <a:pt x="2276" y="2290"/>
                    </a:lnTo>
                    <a:lnTo>
                      <a:pt x="2275" y="2355"/>
                    </a:lnTo>
                    <a:lnTo>
                      <a:pt x="2271" y="2423"/>
                    </a:lnTo>
                    <a:lnTo>
                      <a:pt x="2267" y="2494"/>
                    </a:lnTo>
                    <a:lnTo>
                      <a:pt x="2261" y="2570"/>
                    </a:lnTo>
                    <a:lnTo>
                      <a:pt x="2254" y="2652"/>
                    </a:lnTo>
                    <a:lnTo>
                      <a:pt x="2248" y="2684"/>
                    </a:lnTo>
                    <a:lnTo>
                      <a:pt x="2237" y="2714"/>
                    </a:lnTo>
                    <a:lnTo>
                      <a:pt x="2223" y="2741"/>
                    </a:lnTo>
                    <a:lnTo>
                      <a:pt x="2202" y="2766"/>
                    </a:lnTo>
                    <a:lnTo>
                      <a:pt x="2179" y="2787"/>
                    </a:lnTo>
                    <a:lnTo>
                      <a:pt x="2153" y="2804"/>
                    </a:lnTo>
                    <a:lnTo>
                      <a:pt x="2153" y="2841"/>
                    </a:lnTo>
                    <a:lnTo>
                      <a:pt x="2149" y="2878"/>
                    </a:lnTo>
                    <a:lnTo>
                      <a:pt x="2139" y="2912"/>
                    </a:lnTo>
                    <a:lnTo>
                      <a:pt x="2122" y="2943"/>
                    </a:lnTo>
                    <a:lnTo>
                      <a:pt x="2101" y="2969"/>
                    </a:lnTo>
                    <a:lnTo>
                      <a:pt x="2073" y="2991"/>
                    </a:lnTo>
                    <a:lnTo>
                      <a:pt x="2043" y="3008"/>
                    </a:lnTo>
                    <a:lnTo>
                      <a:pt x="2009" y="3019"/>
                    </a:lnTo>
                    <a:lnTo>
                      <a:pt x="1972" y="3022"/>
                    </a:lnTo>
                    <a:lnTo>
                      <a:pt x="1428" y="3022"/>
                    </a:lnTo>
                    <a:lnTo>
                      <a:pt x="1392" y="3019"/>
                    </a:lnTo>
                    <a:lnTo>
                      <a:pt x="1358" y="3008"/>
                    </a:lnTo>
                    <a:lnTo>
                      <a:pt x="1328" y="2991"/>
                    </a:lnTo>
                    <a:lnTo>
                      <a:pt x="1301" y="2969"/>
                    </a:lnTo>
                    <a:lnTo>
                      <a:pt x="1278" y="2943"/>
                    </a:lnTo>
                    <a:lnTo>
                      <a:pt x="1261" y="2912"/>
                    </a:lnTo>
                    <a:lnTo>
                      <a:pt x="1252" y="2878"/>
                    </a:lnTo>
                    <a:lnTo>
                      <a:pt x="1248" y="2841"/>
                    </a:lnTo>
                    <a:lnTo>
                      <a:pt x="1248" y="2804"/>
                    </a:lnTo>
                    <a:lnTo>
                      <a:pt x="1222" y="2787"/>
                    </a:lnTo>
                    <a:lnTo>
                      <a:pt x="1199" y="2766"/>
                    </a:lnTo>
                    <a:lnTo>
                      <a:pt x="1179" y="2741"/>
                    </a:lnTo>
                    <a:lnTo>
                      <a:pt x="1163" y="2714"/>
                    </a:lnTo>
                    <a:lnTo>
                      <a:pt x="1153" y="2684"/>
                    </a:lnTo>
                    <a:lnTo>
                      <a:pt x="1147" y="2652"/>
                    </a:lnTo>
                    <a:lnTo>
                      <a:pt x="1139" y="2574"/>
                    </a:lnTo>
                    <a:lnTo>
                      <a:pt x="1134" y="2501"/>
                    </a:lnTo>
                    <a:lnTo>
                      <a:pt x="1130" y="2434"/>
                    </a:lnTo>
                    <a:lnTo>
                      <a:pt x="1127" y="2368"/>
                    </a:lnTo>
                    <a:lnTo>
                      <a:pt x="1125" y="2305"/>
                    </a:lnTo>
                    <a:lnTo>
                      <a:pt x="1125" y="2244"/>
                    </a:lnTo>
                    <a:lnTo>
                      <a:pt x="1125" y="2181"/>
                    </a:lnTo>
                    <a:lnTo>
                      <a:pt x="1127" y="2116"/>
                    </a:lnTo>
                    <a:lnTo>
                      <a:pt x="1131" y="2048"/>
                    </a:lnTo>
                    <a:lnTo>
                      <a:pt x="1136" y="1975"/>
                    </a:lnTo>
                    <a:lnTo>
                      <a:pt x="1141" y="1897"/>
                    </a:lnTo>
                    <a:lnTo>
                      <a:pt x="1148" y="1856"/>
                    </a:lnTo>
                    <a:lnTo>
                      <a:pt x="1161" y="1816"/>
                    </a:lnTo>
                    <a:lnTo>
                      <a:pt x="1180" y="1779"/>
                    </a:lnTo>
                    <a:lnTo>
                      <a:pt x="1206" y="1746"/>
                    </a:lnTo>
                    <a:lnTo>
                      <a:pt x="1235" y="1717"/>
                    </a:lnTo>
                    <a:lnTo>
                      <a:pt x="1269" y="1692"/>
                    </a:lnTo>
                    <a:lnTo>
                      <a:pt x="1305" y="1673"/>
                    </a:lnTo>
                    <a:lnTo>
                      <a:pt x="1345" y="1661"/>
                    </a:lnTo>
                    <a:lnTo>
                      <a:pt x="1386" y="1654"/>
                    </a:lnTo>
                    <a:lnTo>
                      <a:pt x="1410" y="1652"/>
                    </a:lnTo>
                    <a:lnTo>
                      <a:pt x="1387" y="1615"/>
                    </a:lnTo>
                    <a:lnTo>
                      <a:pt x="1368" y="1576"/>
                    </a:lnTo>
                    <a:lnTo>
                      <a:pt x="1353" y="1534"/>
                    </a:lnTo>
                    <a:lnTo>
                      <a:pt x="1344" y="1489"/>
                    </a:lnTo>
                    <a:lnTo>
                      <a:pt x="1338" y="1490"/>
                    </a:lnTo>
                    <a:lnTo>
                      <a:pt x="1333" y="1490"/>
                    </a:lnTo>
                    <a:lnTo>
                      <a:pt x="993" y="1490"/>
                    </a:lnTo>
                    <a:lnTo>
                      <a:pt x="992" y="1490"/>
                    </a:lnTo>
                    <a:lnTo>
                      <a:pt x="991" y="1542"/>
                    </a:lnTo>
                    <a:lnTo>
                      <a:pt x="988" y="1596"/>
                    </a:lnTo>
                    <a:lnTo>
                      <a:pt x="985" y="1652"/>
                    </a:lnTo>
                    <a:lnTo>
                      <a:pt x="980" y="1713"/>
                    </a:lnTo>
                    <a:lnTo>
                      <a:pt x="974" y="1777"/>
                    </a:lnTo>
                    <a:lnTo>
                      <a:pt x="968" y="1811"/>
                    </a:lnTo>
                    <a:lnTo>
                      <a:pt x="956" y="1841"/>
                    </a:lnTo>
                    <a:lnTo>
                      <a:pt x="939" y="1869"/>
                    </a:lnTo>
                    <a:lnTo>
                      <a:pt x="917" y="1893"/>
                    </a:lnTo>
                    <a:lnTo>
                      <a:pt x="890" y="1912"/>
                    </a:lnTo>
                    <a:lnTo>
                      <a:pt x="890" y="1932"/>
                    </a:lnTo>
                    <a:lnTo>
                      <a:pt x="887" y="1966"/>
                    </a:lnTo>
                    <a:lnTo>
                      <a:pt x="877" y="1998"/>
                    </a:lnTo>
                    <a:lnTo>
                      <a:pt x="861" y="2027"/>
                    </a:lnTo>
                    <a:lnTo>
                      <a:pt x="841" y="2053"/>
                    </a:lnTo>
                    <a:lnTo>
                      <a:pt x="815" y="2073"/>
                    </a:lnTo>
                    <a:lnTo>
                      <a:pt x="786" y="2089"/>
                    </a:lnTo>
                    <a:lnTo>
                      <a:pt x="755" y="2099"/>
                    </a:lnTo>
                    <a:lnTo>
                      <a:pt x="720" y="2102"/>
                    </a:lnTo>
                    <a:lnTo>
                      <a:pt x="272" y="2102"/>
                    </a:lnTo>
                    <a:lnTo>
                      <a:pt x="239" y="2099"/>
                    </a:lnTo>
                    <a:lnTo>
                      <a:pt x="206" y="2089"/>
                    </a:lnTo>
                    <a:lnTo>
                      <a:pt x="177" y="2073"/>
                    </a:lnTo>
                    <a:lnTo>
                      <a:pt x="151" y="2053"/>
                    </a:lnTo>
                    <a:lnTo>
                      <a:pt x="131" y="2027"/>
                    </a:lnTo>
                    <a:lnTo>
                      <a:pt x="115" y="1998"/>
                    </a:lnTo>
                    <a:lnTo>
                      <a:pt x="106" y="1966"/>
                    </a:lnTo>
                    <a:lnTo>
                      <a:pt x="102" y="1932"/>
                    </a:lnTo>
                    <a:lnTo>
                      <a:pt x="102" y="1912"/>
                    </a:lnTo>
                    <a:lnTo>
                      <a:pt x="77" y="1892"/>
                    </a:lnTo>
                    <a:lnTo>
                      <a:pt x="55" y="1868"/>
                    </a:lnTo>
                    <a:lnTo>
                      <a:pt x="37" y="1841"/>
                    </a:lnTo>
                    <a:lnTo>
                      <a:pt x="25" y="1810"/>
                    </a:lnTo>
                    <a:lnTo>
                      <a:pt x="18" y="1777"/>
                    </a:lnTo>
                    <a:lnTo>
                      <a:pt x="12" y="1707"/>
                    </a:lnTo>
                    <a:lnTo>
                      <a:pt x="8" y="1640"/>
                    </a:lnTo>
                    <a:lnTo>
                      <a:pt x="4" y="1580"/>
                    </a:lnTo>
                    <a:lnTo>
                      <a:pt x="2" y="1522"/>
                    </a:lnTo>
                    <a:lnTo>
                      <a:pt x="0" y="1465"/>
                    </a:lnTo>
                    <a:lnTo>
                      <a:pt x="0" y="1408"/>
                    </a:lnTo>
                    <a:lnTo>
                      <a:pt x="3" y="1349"/>
                    </a:lnTo>
                    <a:lnTo>
                      <a:pt x="5" y="1289"/>
                    </a:lnTo>
                    <a:lnTo>
                      <a:pt x="9" y="1222"/>
                    </a:lnTo>
                    <a:lnTo>
                      <a:pt x="14" y="1152"/>
                    </a:lnTo>
                    <a:lnTo>
                      <a:pt x="21" y="1111"/>
                    </a:lnTo>
                    <a:lnTo>
                      <a:pt x="35" y="1073"/>
                    </a:lnTo>
                    <a:lnTo>
                      <a:pt x="55" y="1038"/>
                    </a:lnTo>
                    <a:lnTo>
                      <a:pt x="80" y="1007"/>
                    </a:lnTo>
                    <a:lnTo>
                      <a:pt x="110" y="980"/>
                    </a:lnTo>
                    <a:lnTo>
                      <a:pt x="144" y="958"/>
                    </a:lnTo>
                    <a:lnTo>
                      <a:pt x="181" y="943"/>
                    </a:lnTo>
                    <a:lnTo>
                      <a:pt x="220" y="933"/>
                    </a:lnTo>
                    <a:lnTo>
                      <a:pt x="202" y="897"/>
                    </a:lnTo>
                    <a:lnTo>
                      <a:pt x="189" y="858"/>
                    </a:lnTo>
                    <a:lnTo>
                      <a:pt x="181" y="817"/>
                    </a:lnTo>
                    <a:lnTo>
                      <a:pt x="178" y="773"/>
                    </a:lnTo>
                    <a:lnTo>
                      <a:pt x="182" y="724"/>
                    </a:lnTo>
                    <a:lnTo>
                      <a:pt x="193" y="677"/>
                    </a:lnTo>
                    <a:lnTo>
                      <a:pt x="211" y="633"/>
                    </a:lnTo>
                    <a:lnTo>
                      <a:pt x="234" y="592"/>
                    </a:lnTo>
                    <a:lnTo>
                      <a:pt x="264" y="556"/>
                    </a:lnTo>
                    <a:lnTo>
                      <a:pt x="298" y="523"/>
                    </a:lnTo>
                    <a:lnTo>
                      <a:pt x="336" y="497"/>
                    </a:lnTo>
                    <a:lnTo>
                      <a:pt x="379" y="476"/>
                    </a:lnTo>
                    <a:lnTo>
                      <a:pt x="424" y="462"/>
                    </a:lnTo>
                    <a:lnTo>
                      <a:pt x="472" y="453"/>
                    </a:lnTo>
                    <a:lnTo>
                      <a:pt x="472" y="181"/>
                    </a:lnTo>
                    <a:lnTo>
                      <a:pt x="476" y="148"/>
                    </a:lnTo>
                    <a:lnTo>
                      <a:pt x="484" y="117"/>
                    </a:lnTo>
                    <a:lnTo>
                      <a:pt x="498" y="89"/>
                    </a:lnTo>
                    <a:lnTo>
                      <a:pt x="517" y="64"/>
                    </a:lnTo>
                    <a:lnTo>
                      <a:pt x="540" y="42"/>
                    </a:lnTo>
                    <a:lnTo>
                      <a:pt x="566" y="24"/>
                    </a:lnTo>
                    <a:lnTo>
                      <a:pt x="596" y="11"/>
                    </a:lnTo>
                    <a:lnTo>
                      <a:pt x="629" y="2"/>
                    </a:lnTo>
                    <a:lnTo>
                      <a:pt x="663"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19" name="Freeform 73"/>
              <p:cNvSpPr>
                <a:spLocks noEditPoints="1"/>
              </p:cNvSpPr>
              <p:nvPr/>
            </p:nvSpPr>
            <p:spPr bwMode="auto">
              <a:xfrm>
                <a:off x="11127620" y="2462707"/>
                <a:ext cx="474946" cy="543795"/>
              </a:xfrm>
              <a:custGeom>
                <a:avLst/>
                <a:gdLst>
                  <a:gd name="T0" fmla="*/ 1688 w 2036"/>
                  <a:gd name="T1" fmla="*/ 1188 h 2331"/>
                  <a:gd name="T2" fmla="*/ 1886 w 2036"/>
                  <a:gd name="T3" fmla="*/ 1201 h 2331"/>
                  <a:gd name="T4" fmla="*/ 1987 w 2036"/>
                  <a:gd name="T5" fmla="*/ 1255 h 2331"/>
                  <a:gd name="T6" fmla="*/ 2026 w 2036"/>
                  <a:gd name="T7" fmla="*/ 1411 h 2331"/>
                  <a:gd name="T8" fmla="*/ 2036 w 2036"/>
                  <a:gd name="T9" fmla="*/ 1672 h 2331"/>
                  <a:gd name="T10" fmla="*/ 2028 w 2036"/>
                  <a:gd name="T11" fmla="*/ 1921 h 2331"/>
                  <a:gd name="T12" fmla="*/ 2000 w 2036"/>
                  <a:gd name="T13" fmla="*/ 2106 h 2331"/>
                  <a:gd name="T14" fmla="*/ 1936 w 2036"/>
                  <a:gd name="T15" fmla="*/ 2137 h 2331"/>
                  <a:gd name="T16" fmla="*/ 1921 w 2036"/>
                  <a:gd name="T17" fmla="*/ 2141 h 2331"/>
                  <a:gd name="T18" fmla="*/ 1902 w 2036"/>
                  <a:gd name="T19" fmla="*/ 2305 h 2331"/>
                  <a:gd name="T20" fmla="*/ 1308 w 2036"/>
                  <a:gd name="T21" fmla="*/ 2331 h 2331"/>
                  <a:gd name="T22" fmla="*/ 1250 w 2036"/>
                  <a:gd name="T23" fmla="*/ 2288 h 2331"/>
                  <a:gd name="T24" fmla="*/ 1236 w 2036"/>
                  <a:gd name="T25" fmla="*/ 2141 h 2331"/>
                  <a:gd name="T26" fmla="*/ 1213 w 2036"/>
                  <a:gd name="T27" fmla="*/ 2135 h 2331"/>
                  <a:gd name="T28" fmla="*/ 1151 w 2036"/>
                  <a:gd name="T29" fmla="*/ 2089 h 2331"/>
                  <a:gd name="T30" fmla="*/ 1129 w 2036"/>
                  <a:gd name="T31" fmla="*/ 1855 h 2331"/>
                  <a:gd name="T32" fmla="*/ 1125 w 2036"/>
                  <a:gd name="T33" fmla="*/ 1610 h 2331"/>
                  <a:gd name="T34" fmla="*/ 1140 w 2036"/>
                  <a:gd name="T35" fmla="*/ 1334 h 2331"/>
                  <a:gd name="T36" fmla="*/ 1195 w 2036"/>
                  <a:gd name="T37" fmla="*/ 1234 h 2331"/>
                  <a:gd name="T38" fmla="*/ 1334 w 2036"/>
                  <a:gd name="T39" fmla="*/ 1198 h 2331"/>
                  <a:gd name="T40" fmla="*/ 1510 w 2036"/>
                  <a:gd name="T41" fmla="*/ 1187 h 2331"/>
                  <a:gd name="T42" fmla="*/ 1624 w 2036"/>
                  <a:gd name="T43" fmla="*/ 622 h 2331"/>
                  <a:gd name="T44" fmla="*/ 1758 w 2036"/>
                  <a:gd name="T45" fmla="*/ 691 h 2331"/>
                  <a:gd name="T46" fmla="*/ 1826 w 2036"/>
                  <a:gd name="T47" fmla="*/ 824 h 2331"/>
                  <a:gd name="T48" fmla="*/ 1802 w 2036"/>
                  <a:gd name="T49" fmla="*/ 976 h 2331"/>
                  <a:gd name="T50" fmla="*/ 1696 w 2036"/>
                  <a:gd name="T51" fmla="*/ 1082 h 2331"/>
                  <a:gd name="T52" fmla="*/ 1545 w 2036"/>
                  <a:gd name="T53" fmla="*/ 1106 h 2331"/>
                  <a:gd name="T54" fmla="*/ 1411 w 2036"/>
                  <a:gd name="T55" fmla="*/ 1037 h 2331"/>
                  <a:gd name="T56" fmla="*/ 1342 w 2036"/>
                  <a:gd name="T57" fmla="*/ 904 h 2331"/>
                  <a:gd name="T58" fmla="*/ 1366 w 2036"/>
                  <a:gd name="T59" fmla="*/ 752 h 2331"/>
                  <a:gd name="T60" fmla="*/ 1472 w 2036"/>
                  <a:gd name="T61" fmla="*/ 646 h 2331"/>
                  <a:gd name="T62" fmla="*/ 362 w 2036"/>
                  <a:gd name="T63" fmla="*/ 466 h 2331"/>
                  <a:gd name="T64" fmla="*/ 491 w 2036"/>
                  <a:gd name="T65" fmla="*/ 470 h 2331"/>
                  <a:gd name="T66" fmla="*/ 655 w 2036"/>
                  <a:gd name="T67" fmla="*/ 484 h 2331"/>
                  <a:gd name="T68" fmla="*/ 733 w 2036"/>
                  <a:gd name="T69" fmla="*/ 562 h 2331"/>
                  <a:gd name="T70" fmla="*/ 751 w 2036"/>
                  <a:gd name="T71" fmla="*/ 781 h 2331"/>
                  <a:gd name="T72" fmla="*/ 748 w 2036"/>
                  <a:gd name="T73" fmla="*/ 1002 h 2331"/>
                  <a:gd name="T74" fmla="*/ 729 w 2036"/>
                  <a:gd name="T75" fmla="*/ 1215 h 2331"/>
                  <a:gd name="T76" fmla="*/ 669 w 2036"/>
                  <a:gd name="T77" fmla="*/ 1250 h 2331"/>
                  <a:gd name="T78" fmla="*/ 658 w 2036"/>
                  <a:gd name="T79" fmla="*/ 1255 h 2331"/>
                  <a:gd name="T80" fmla="*/ 641 w 2036"/>
                  <a:gd name="T81" fmla="*/ 1390 h 2331"/>
                  <a:gd name="T82" fmla="*/ 152 w 2036"/>
                  <a:gd name="T83" fmla="*/ 1411 h 2331"/>
                  <a:gd name="T84" fmla="*/ 104 w 2036"/>
                  <a:gd name="T85" fmla="*/ 1375 h 2331"/>
                  <a:gd name="T86" fmla="*/ 92 w 2036"/>
                  <a:gd name="T87" fmla="*/ 1253 h 2331"/>
                  <a:gd name="T88" fmla="*/ 74 w 2036"/>
                  <a:gd name="T89" fmla="*/ 1250 h 2331"/>
                  <a:gd name="T90" fmla="*/ 18 w 2036"/>
                  <a:gd name="T91" fmla="*/ 1194 h 2331"/>
                  <a:gd name="T92" fmla="*/ 1 w 2036"/>
                  <a:gd name="T93" fmla="*/ 946 h 2331"/>
                  <a:gd name="T94" fmla="*/ 5 w 2036"/>
                  <a:gd name="T95" fmla="*/ 721 h 2331"/>
                  <a:gd name="T96" fmla="*/ 31 w 2036"/>
                  <a:gd name="T97" fmla="*/ 536 h 2331"/>
                  <a:gd name="T98" fmla="*/ 123 w 2036"/>
                  <a:gd name="T99" fmla="*/ 480 h 2331"/>
                  <a:gd name="T100" fmla="*/ 297 w 2036"/>
                  <a:gd name="T101" fmla="*/ 469 h 2331"/>
                  <a:gd name="T102" fmla="*/ 416 w 2036"/>
                  <a:gd name="T103" fmla="*/ 3 h 2331"/>
                  <a:gd name="T104" fmla="*/ 534 w 2036"/>
                  <a:gd name="T105" fmla="*/ 71 h 2331"/>
                  <a:gd name="T106" fmla="*/ 582 w 2036"/>
                  <a:gd name="T107" fmla="*/ 201 h 2331"/>
                  <a:gd name="T108" fmla="*/ 534 w 2036"/>
                  <a:gd name="T109" fmla="*/ 332 h 2331"/>
                  <a:gd name="T110" fmla="*/ 416 w 2036"/>
                  <a:gd name="T111" fmla="*/ 400 h 2331"/>
                  <a:gd name="T112" fmla="*/ 278 w 2036"/>
                  <a:gd name="T113" fmla="*/ 376 h 2331"/>
                  <a:gd name="T114" fmla="*/ 190 w 2036"/>
                  <a:gd name="T115" fmla="*/ 272 h 2331"/>
                  <a:gd name="T116" fmla="*/ 190 w 2036"/>
                  <a:gd name="T117" fmla="*/ 131 h 2331"/>
                  <a:gd name="T118" fmla="*/ 278 w 2036"/>
                  <a:gd name="T119" fmla="*/ 27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6" h="2331">
                    <a:moveTo>
                      <a:pt x="1580" y="1186"/>
                    </a:moveTo>
                    <a:lnTo>
                      <a:pt x="1614" y="1186"/>
                    </a:lnTo>
                    <a:lnTo>
                      <a:pt x="1650" y="1187"/>
                    </a:lnTo>
                    <a:lnTo>
                      <a:pt x="1688" y="1188"/>
                    </a:lnTo>
                    <a:lnTo>
                      <a:pt x="1729" y="1190"/>
                    </a:lnTo>
                    <a:lnTo>
                      <a:pt x="1775" y="1194"/>
                    </a:lnTo>
                    <a:lnTo>
                      <a:pt x="1827" y="1198"/>
                    </a:lnTo>
                    <a:lnTo>
                      <a:pt x="1886" y="1201"/>
                    </a:lnTo>
                    <a:lnTo>
                      <a:pt x="1915" y="1206"/>
                    </a:lnTo>
                    <a:lnTo>
                      <a:pt x="1942" y="1218"/>
                    </a:lnTo>
                    <a:lnTo>
                      <a:pt x="1966" y="1234"/>
                    </a:lnTo>
                    <a:lnTo>
                      <a:pt x="1987" y="1255"/>
                    </a:lnTo>
                    <a:lnTo>
                      <a:pt x="2004" y="1279"/>
                    </a:lnTo>
                    <a:lnTo>
                      <a:pt x="2014" y="1305"/>
                    </a:lnTo>
                    <a:lnTo>
                      <a:pt x="2020" y="1334"/>
                    </a:lnTo>
                    <a:lnTo>
                      <a:pt x="2026" y="1411"/>
                    </a:lnTo>
                    <a:lnTo>
                      <a:pt x="2030" y="1482"/>
                    </a:lnTo>
                    <a:lnTo>
                      <a:pt x="2034" y="1547"/>
                    </a:lnTo>
                    <a:lnTo>
                      <a:pt x="2036" y="1610"/>
                    </a:lnTo>
                    <a:lnTo>
                      <a:pt x="2036" y="1672"/>
                    </a:lnTo>
                    <a:lnTo>
                      <a:pt x="2036" y="1731"/>
                    </a:lnTo>
                    <a:lnTo>
                      <a:pt x="2035" y="1793"/>
                    </a:lnTo>
                    <a:lnTo>
                      <a:pt x="2031" y="1855"/>
                    </a:lnTo>
                    <a:lnTo>
                      <a:pt x="2028" y="1921"/>
                    </a:lnTo>
                    <a:lnTo>
                      <a:pt x="2022" y="1992"/>
                    </a:lnTo>
                    <a:lnTo>
                      <a:pt x="2016" y="2068"/>
                    </a:lnTo>
                    <a:lnTo>
                      <a:pt x="2011" y="2089"/>
                    </a:lnTo>
                    <a:lnTo>
                      <a:pt x="2000" y="2106"/>
                    </a:lnTo>
                    <a:lnTo>
                      <a:pt x="1985" y="2120"/>
                    </a:lnTo>
                    <a:lnTo>
                      <a:pt x="1967" y="2131"/>
                    </a:lnTo>
                    <a:lnTo>
                      <a:pt x="1948" y="2135"/>
                    </a:lnTo>
                    <a:lnTo>
                      <a:pt x="1936" y="2137"/>
                    </a:lnTo>
                    <a:lnTo>
                      <a:pt x="1930" y="2138"/>
                    </a:lnTo>
                    <a:lnTo>
                      <a:pt x="1927" y="2140"/>
                    </a:lnTo>
                    <a:lnTo>
                      <a:pt x="1925" y="2141"/>
                    </a:lnTo>
                    <a:lnTo>
                      <a:pt x="1921" y="2141"/>
                    </a:lnTo>
                    <a:lnTo>
                      <a:pt x="1913" y="2142"/>
                    </a:lnTo>
                    <a:lnTo>
                      <a:pt x="1913" y="2269"/>
                    </a:lnTo>
                    <a:lnTo>
                      <a:pt x="1910" y="2288"/>
                    </a:lnTo>
                    <a:lnTo>
                      <a:pt x="1902" y="2305"/>
                    </a:lnTo>
                    <a:lnTo>
                      <a:pt x="1889" y="2319"/>
                    </a:lnTo>
                    <a:lnTo>
                      <a:pt x="1872" y="2327"/>
                    </a:lnTo>
                    <a:lnTo>
                      <a:pt x="1852" y="2331"/>
                    </a:lnTo>
                    <a:lnTo>
                      <a:pt x="1308" y="2331"/>
                    </a:lnTo>
                    <a:lnTo>
                      <a:pt x="1289" y="2327"/>
                    </a:lnTo>
                    <a:lnTo>
                      <a:pt x="1272" y="2319"/>
                    </a:lnTo>
                    <a:lnTo>
                      <a:pt x="1259" y="2305"/>
                    </a:lnTo>
                    <a:lnTo>
                      <a:pt x="1250" y="2288"/>
                    </a:lnTo>
                    <a:lnTo>
                      <a:pt x="1248" y="2269"/>
                    </a:lnTo>
                    <a:lnTo>
                      <a:pt x="1248" y="2142"/>
                    </a:lnTo>
                    <a:lnTo>
                      <a:pt x="1239" y="2141"/>
                    </a:lnTo>
                    <a:lnTo>
                      <a:pt x="1236" y="2141"/>
                    </a:lnTo>
                    <a:lnTo>
                      <a:pt x="1233" y="2140"/>
                    </a:lnTo>
                    <a:lnTo>
                      <a:pt x="1231" y="2138"/>
                    </a:lnTo>
                    <a:lnTo>
                      <a:pt x="1225" y="2137"/>
                    </a:lnTo>
                    <a:lnTo>
                      <a:pt x="1213" y="2135"/>
                    </a:lnTo>
                    <a:lnTo>
                      <a:pt x="1193" y="2131"/>
                    </a:lnTo>
                    <a:lnTo>
                      <a:pt x="1175" y="2120"/>
                    </a:lnTo>
                    <a:lnTo>
                      <a:pt x="1161" y="2106"/>
                    </a:lnTo>
                    <a:lnTo>
                      <a:pt x="1151" y="2089"/>
                    </a:lnTo>
                    <a:lnTo>
                      <a:pt x="1145" y="2068"/>
                    </a:lnTo>
                    <a:lnTo>
                      <a:pt x="1139" y="1992"/>
                    </a:lnTo>
                    <a:lnTo>
                      <a:pt x="1133" y="1921"/>
                    </a:lnTo>
                    <a:lnTo>
                      <a:pt x="1129" y="1855"/>
                    </a:lnTo>
                    <a:lnTo>
                      <a:pt x="1126" y="1793"/>
                    </a:lnTo>
                    <a:lnTo>
                      <a:pt x="1125" y="1731"/>
                    </a:lnTo>
                    <a:lnTo>
                      <a:pt x="1125" y="1672"/>
                    </a:lnTo>
                    <a:lnTo>
                      <a:pt x="1125" y="1610"/>
                    </a:lnTo>
                    <a:lnTo>
                      <a:pt x="1127" y="1547"/>
                    </a:lnTo>
                    <a:lnTo>
                      <a:pt x="1131" y="1482"/>
                    </a:lnTo>
                    <a:lnTo>
                      <a:pt x="1134" y="1411"/>
                    </a:lnTo>
                    <a:lnTo>
                      <a:pt x="1140" y="1334"/>
                    </a:lnTo>
                    <a:lnTo>
                      <a:pt x="1146" y="1305"/>
                    </a:lnTo>
                    <a:lnTo>
                      <a:pt x="1157" y="1279"/>
                    </a:lnTo>
                    <a:lnTo>
                      <a:pt x="1174" y="1255"/>
                    </a:lnTo>
                    <a:lnTo>
                      <a:pt x="1195" y="1234"/>
                    </a:lnTo>
                    <a:lnTo>
                      <a:pt x="1219" y="1218"/>
                    </a:lnTo>
                    <a:lnTo>
                      <a:pt x="1245" y="1206"/>
                    </a:lnTo>
                    <a:lnTo>
                      <a:pt x="1274" y="1201"/>
                    </a:lnTo>
                    <a:lnTo>
                      <a:pt x="1334" y="1198"/>
                    </a:lnTo>
                    <a:lnTo>
                      <a:pt x="1386" y="1194"/>
                    </a:lnTo>
                    <a:lnTo>
                      <a:pt x="1432" y="1190"/>
                    </a:lnTo>
                    <a:lnTo>
                      <a:pt x="1473" y="1188"/>
                    </a:lnTo>
                    <a:lnTo>
                      <a:pt x="1510" y="1187"/>
                    </a:lnTo>
                    <a:lnTo>
                      <a:pt x="1546" y="1186"/>
                    </a:lnTo>
                    <a:lnTo>
                      <a:pt x="1580" y="1186"/>
                    </a:lnTo>
                    <a:close/>
                    <a:moveTo>
                      <a:pt x="1584" y="620"/>
                    </a:moveTo>
                    <a:lnTo>
                      <a:pt x="1624" y="622"/>
                    </a:lnTo>
                    <a:lnTo>
                      <a:pt x="1661" y="632"/>
                    </a:lnTo>
                    <a:lnTo>
                      <a:pt x="1696" y="646"/>
                    </a:lnTo>
                    <a:lnTo>
                      <a:pt x="1729" y="667"/>
                    </a:lnTo>
                    <a:lnTo>
                      <a:pt x="1758" y="691"/>
                    </a:lnTo>
                    <a:lnTo>
                      <a:pt x="1782" y="720"/>
                    </a:lnTo>
                    <a:lnTo>
                      <a:pt x="1802" y="752"/>
                    </a:lnTo>
                    <a:lnTo>
                      <a:pt x="1817" y="787"/>
                    </a:lnTo>
                    <a:lnTo>
                      <a:pt x="1826" y="824"/>
                    </a:lnTo>
                    <a:lnTo>
                      <a:pt x="1829" y="864"/>
                    </a:lnTo>
                    <a:lnTo>
                      <a:pt x="1826" y="904"/>
                    </a:lnTo>
                    <a:lnTo>
                      <a:pt x="1817" y="941"/>
                    </a:lnTo>
                    <a:lnTo>
                      <a:pt x="1802" y="976"/>
                    </a:lnTo>
                    <a:lnTo>
                      <a:pt x="1782" y="1009"/>
                    </a:lnTo>
                    <a:lnTo>
                      <a:pt x="1758" y="1037"/>
                    </a:lnTo>
                    <a:lnTo>
                      <a:pt x="1729" y="1062"/>
                    </a:lnTo>
                    <a:lnTo>
                      <a:pt x="1696" y="1082"/>
                    </a:lnTo>
                    <a:lnTo>
                      <a:pt x="1661" y="1097"/>
                    </a:lnTo>
                    <a:lnTo>
                      <a:pt x="1624" y="1106"/>
                    </a:lnTo>
                    <a:lnTo>
                      <a:pt x="1584" y="1109"/>
                    </a:lnTo>
                    <a:lnTo>
                      <a:pt x="1545" y="1106"/>
                    </a:lnTo>
                    <a:lnTo>
                      <a:pt x="1507" y="1097"/>
                    </a:lnTo>
                    <a:lnTo>
                      <a:pt x="1472" y="1082"/>
                    </a:lnTo>
                    <a:lnTo>
                      <a:pt x="1440" y="1062"/>
                    </a:lnTo>
                    <a:lnTo>
                      <a:pt x="1411" y="1037"/>
                    </a:lnTo>
                    <a:lnTo>
                      <a:pt x="1387" y="1009"/>
                    </a:lnTo>
                    <a:lnTo>
                      <a:pt x="1366" y="976"/>
                    </a:lnTo>
                    <a:lnTo>
                      <a:pt x="1352" y="941"/>
                    </a:lnTo>
                    <a:lnTo>
                      <a:pt x="1342" y="904"/>
                    </a:lnTo>
                    <a:lnTo>
                      <a:pt x="1340" y="864"/>
                    </a:lnTo>
                    <a:lnTo>
                      <a:pt x="1342" y="824"/>
                    </a:lnTo>
                    <a:lnTo>
                      <a:pt x="1352" y="787"/>
                    </a:lnTo>
                    <a:lnTo>
                      <a:pt x="1366" y="752"/>
                    </a:lnTo>
                    <a:lnTo>
                      <a:pt x="1387" y="720"/>
                    </a:lnTo>
                    <a:lnTo>
                      <a:pt x="1411" y="691"/>
                    </a:lnTo>
                    <a:lnTo>
                      <a:pt x="1440" y="667"/>
                    </a:lnTo>
                    <a:lnTo>
                      <a:pt x="1472" y="646"/>
                    </a:lnTo>
                    <a:lnTo>
                      <a:pt x="1507" y="632"/>
                    </a:lnTo>
                    <a:lnTo>
                      <a:pt x="1545" y="622"/>
                    </a:lnTo>
                    <a:lnTo>
                      <a:pt x="1584" y="620"/>
                    </a:lnTo>
                    <a:close/>
                    <a:moveTo>
                      <a:pt x="362" y="466"/>
                    </a:moveTo>
                    <a:lnTo>
                      <a:pt x="392" y="466"/>
                    </a:lnTo>
                    <a:lnTo>
                      <a:pt x="422" y="467"/>
                    </a:lnTo>
                    <a:lnTo>
                      <a:pt x="455" y="469"/>
                    </a:lnTo>
                    <a:lnTo>
                      <a:pt x="491" y="470"/>
                    </a:lnTo>
                    <a:lnTo>
                      <a:pt x="531" y="472"/>
                    </a:lnTo>
                    <a:lnTo>
                      <a:pt x="577" y="476"/>
                    </a:lnTo>
                    <a:lnTo>
                      <a:pt x="629" y="480"/>
                    </a:lnTo>
                    <a:lnTo>
                      <a:pt x="655" y="484"/>
                    </a:lnTo>
                    <a:lnTo>
                      <a:pt x="681" y="496"/>
                    </a:lnTo>
                    <a:lnTo>
                      <a:pt x="703" y="515"/>
                    </a:lnTo>
                    <a:lnTo>
                      <a:pt x="721" y="536"/>
                    </a:lnTo>
                    <a:lnTo>
                      <a:pt x="733" y="562"/>
                    </a:lnTo>
                    <a:lnTo>
                      <a:pt x="739" y="588"/>
                    </a:lnTo>
                    <a:lnTo>
                      <a:pt x="744" y="658"/>
                    </a:lnTo>
                    <a:lnTo>
                      <a:pt x="748" y="721"/>
                    </a:lnTo>
                    <a:lnTo>
                      <a:pt x="751" y="781"/>
                    </a:lnTo>
                    <a:lnTo>
                      <a:pt x="752" y="836"/>
                    </a:lnTo>
                    <a:lnTo>
                      <a:pt x="752" y="892"/>
                    </a:lnTo>
                    <a:lnTo>
                      <a:pt x="751" y="946"/>
                    </a:lnTo>
                    <a:lnTo>
                      <a:pt x="748" y="1002"/>
                    </a:lnTo>
                    <a:lnTo>
                      <a:pt x="746" y="1061"/>
                    </a:lnTo>
                    <a:lnTo>
                      <a:pt x="741" y="1125"/>
                    </a:lnTo>
                    <a:lnTo>
                      <a:pt x="735" y="1194"/>
                    </a:lnTo>
                    <a:lnTo>
                      <a:pt x="729" y="1215"/>
                    </a:lnTo>
                    <a:lnTo>
                      <a:pt x="716" y="1232"/>
                    </a:lnTo>
                    <a:lnTo>
                      <a:pt x="699" y="1244"/>
                    </a:lnTo>
                    <a:lnTo>
                      <a:pt x="680" y="1250"/>
                    </a:lnTo>
                    <a:lnTo>
                      <a:pt x="669" y="1250"/>
                    </a:lnTo>
                    <a:lnTo>
                      <a:pt x="664" y="1251"/>
                    </a:lnTo>
                    <a:lnTo>
                      <a:pt x="663" y="1252"/>
                    </a:lnTo>
                    <a:lnTo>
                      <a:pt x="660" y="1253"/>
                    </a:lnTo>
                    <a:lnTo>
                      <a:pt x="658" y="1255"/>
                    </a:lnTo>
                    <a:lnTo>
                      <a:pt x="651" y="1256"/>
                    </a:lnTo>
                    <a:lnTo>
                      <a:pt x="651" y="1360"/>
                    </a:lnTo>
                    <a:lnTo>
                      <a:pt x="648" y="1375"/>
                    </a:lnTo>
                    <a:lnTo>
                      <a:pt x="641" y="1390"/>
                    </a:lnTo>
                    <a:lnTo>
                      <a:pt x="630" y="1401"/>
                    </a:lnTo>
                    <a:lnTo>
                      <a:pt x="617" y="1408"/>
                    </a:lnTo>
                    <a:lnTo>
                      <a:pt x="600" y="1411"/>
                    </a:lnTo>
                    <a:lnTo>
                      <a:pt x="152" y="1411"/>
                    </a:lnTo>
                    <a:lnTo>
                      <a:pt x="137" y="1408"/>
                    </a:lnTo>
                    <a:lnTo>
                      <a:pt x="122" y="1401"/>
                    </a:lnTo>
                    <a:lnTo>
                      <a:pt x="111" y="1390"/>
                    </a:lnTo>
                    <a:lnTo>
                      <a:pt x="104" y="1375"/>
                    </a:lnTo>
                    <a:lnTo>
                      <a:pt x="102" y="1360"/>
                    </a:lnTo>
                    <a:lnTo>
                      <a:pt x="102" y="1256"/>
                    </a:lnTo>
                    <a:lnTo>
                      <a:pt x="94" y="1255"/>
                    </a:lnTo>
                    <a:lnTo>
                      <a:pt x="92" y="1253"/>
                    </a:lnTo>
                    <a:lnTo>
                      <a:pt x="91" y="1252"/>
                    </a:lnTo>
                    <a:lnTo>
                      <a:pt x="88" y="1251"/>
                    </a:lnTo>
                    <a:lnTo>
                      <a:pt x="83" y="1250"/>
                    </a:lnTo>
                    <a:lnTo>
                      <a:pt x="74" y="1250"/>
                    </a:lnTo>
                    <a:lnTo>
                      <a:pt x="53" y="1244"/>
                    </a:lnTo>
                    <a:lnTo>
                      <a:pt x="36" y="1232"/>
                    </a:lnTo>
                    <a:lnTo>
                      <a:pt x="24" y="1215"/>
                    </a:lnTo>
                    <a:lnTo>
                      <a:pt x="18" y="1194"/>
                    </a:lnTo>
                    <a:lnTo>
                      <a:pt x="12" y="1125"/>
                    </a:lnTo>
                    <a:lnTo>
                      <a:pt x="7" y="1061"/>
                    </a:lnTo>
                    <a:lnTo>
                      <a:pt x="4" y="1002"/>
                    </a:lnTo>
                    <a:lnTo>
                      <a:pt x="1" y="946"/>
                    </a:lnTo>
                    <a:lnTo>
                      <a:pt x="0" y="892"/>
                    </a:lnTo>
                    <a:lnTo>
                      <a:pt x="0" y="836"/>
                    </a:lnTo>
                    <a:lnTo>
                      <a:pt x="2" y="781"/>
                    </a:lnTo>
                    <a:lnTo>
                      <a:pt x="5" y="721"/>
                    </a:lnTo>
                    <a:lnTo>
                      <a:pt x="9" y="658"/>
                    </a:lnTo>
                    <a:lnTo>
                      <a:pt x="13" y="588"/>
                    </a:lnTo>
                    <a:lnTo>
                      <a:pt x="19" y="562"/>
                    </a:lnTo>
                    <a:lnTo>
                      <a:pt x="31" y="536"/>
                    </a:lnTo>
                    <a:lnTo>
                      <a:pt x="50" y="515"/>
                    </a:lnTo>
                    <a:lnTo>
                      <a:pt x="71" y="496"/>
                    </a:lnTo>
                    <a:lnTo>
                      <a:pt x="97" y="484"/>
                    </a:lnTo>
                    <a:lnTo>
                      <a:pt x="123" y="480"/>
                    </a:lnTo>
                    <a:lnTo>
                      <a:pt x="177" y="476"/>
                    </a:lnTo>
                    <a:lnTo>
                      <a:pt x="221" y="472"/>
                    </a:lnTo>
                    <a:lnTo>
                      <a:pt x="261" y="470"/>
                    </a:lnTo>
                    <a:lnTo>
                      <a:pt x="297" y="469"/>
                    </a:lnTo>
                    <a:lnTo>
                      <a:pt x="330" y="467"/>
                    </a:lnTo>
                    <a:lnTo>
                      <a:pt x="362" y="466"/>
                    </a:lnTo>
                    <a:close/>
                    <a:moveTo>
                      <a:pt x="380" y="0"/>
                    </a:moveTo>
                    <a:lnTo>
                      <a:pt x="416" y="3"/>
                    </a:lnTo>
                    <a:lnTo>
                      <a:pt x="450" y="12"/>
                    </a:lnTo>
                    <a:lnTo>
                      <a:pt x="481" y="27"/>
                    </a:lnTo>
                    <a:lnTo>
                      <a:pt x="509" y="47"/>
                    </a:lnTo>
                    <a:lnTo>
                      <a:pt x="534" y="71"/>
                    </a:lnTo>
                    <a:lnTo>
                      <a:pt x="554" y="100"/>
                    </a:lnTo>
                    <a:lnTo>
                      <a:pt x="568" y="131"/>
                    </a:lnTo>
                    <a:lnTo>
                      <a:pt x="578" y="165"/>
                    </a:lnTo>
                    <a:lnTo>
                      <a:pt x="582" y="201"/>
                    </a:lnTo>
                    <a:lnTo>
                      <a:pt x="578" y="238"/>
                    </a:lnTo>
                    <a:lnTo>
                      <a:pt x="568" y="272"/>
                    </a:lnTo>
                    <a:lnTo>
                      <a:pt x="554" y="303"/>
                    </a:lnTo>
                    <a:lnTo>
                      <a:pt x="534" y="332"/>
                    </a:lnTo>
                    <a:lnTo>
                      <a:pt x="509" y="356"/>
                    </a:lnTo>
                    <a:lnTo>
                      <a:pt x="481" y="376"/>
                    </a:lnTo>
                    <a:lnTo>
                      <a:pt x="450" y="391"/>
                    </a:lnTo>
                    <a:lnTo>
                      <a:pt x="416" y="400"/>
                    </a:lnTo>
                    <a:lnTo>
                      <a:pt x="380" y="403"/>
                    </a:lnTo>
                    <a:lnTo>
                      <a:pt x="343" y="400"/>
                    </a:lnTo>
                    <a:lnTo>
                      <a:pt x="310" y="391"/>
                    </a:lnTo>
                    <a:lnTo>
                      <a:pt x="278" y="376"/>
                    </a:lnTo>
                    <a:lnTo>
                      <a:pt x="249" y="356"/>
                    </a:lnTo>
                    <a:lnTo>
                      <a:pt x="225" y="332"/>
                    </a:lnTo>
                    <a:lnTo>
                      <a:pt x="206" y="303"/>
                    </a:lnTo>
                    <a:lnTo>
                      <a:pt x="190" y="272"/>
                    </a:lnTo>
                    <a:lnTo>
                      <a:pt x="181" y="238"/>
                    </a:lnTo>
                    <a:lnTo>
                      <a:pt x="178" y="201"/>
                    </a:lnTo>
                    <a:lnTo>
                      <a:pt x="181" y="165"/>
                    </a:lnTo>
                    <a:lnTo>
                      <a:pt x="190" y="131"/>
                    </a:lnTo>
                    <a:lnTo>
                      <a:pt x="206" y="100"/>
                    </a:lnTo>
                    <a:lnTo>
                      <a:pt x="225" y="71"/>
                    </a:lnTo>
                    <a:lnTo>
                      <a:pt x="249" y="47"/>
                    </a:lnTo>
                    <a:lnTo>
                      <a:pt x="278" y="27"/>
                    </a:lnTo>
                    <a:lnTo>
                      <a:pt x="310" y="12"/>
                    </a:lnTo>
                    <a:lnTo>
                      <a:pt x="343" y="3"/>
                    </a:lnTo>
                    <a:lnTo>
                      <a:pt x="38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20" name="Freeform 74"/>
              <p:cNvSpPr>
                <a:spLocks noEditPoints="1"/>
              </p:cNvSpPr>
              <p:nvPr/>
            </p:nvSpPr>
            <p:spPr bwMode="auto">
              <a:xfrm>
                <a:off x="11237313" y="2357682"/>
                <a:ext cx="632483" cy="463276"/>
              </a:xfrm>
              <a:custGeom>
                <a:avLst/>
                <a:gdLst>
                  <a:gd name="T0" fmla="*/ 2045 w 2708"/>
                  <a:gd name="T1" fmla="*/ 1754 h 1986"/>
                  <a:gd name="T2" fmla="*/ 2157 w 2708"/>
                  <a:gd name="T3" fmla="*/ 1889 h 1986"/>
                  <a:gd name="T4" fmla="*/ 2189 w 2708"/>
                  <a:gd name="T5" fmla="*/ 1901 h 1986"/>
                  <a:gd name="T6" fmla="*/ 2207 w 2708"/>
                  <a:gd name="T7" fmla="*/ 1932 h 1986"/>
                  <a:gd name="T8" fmla="*/ 2211 w 2708"/>
                  <a:gd name="T9" fmla="*/ 1986 h 1986"/>
                  <a:gd name="T10" fmla="*/ 1686 w 2708"/>
                  <a:gd name="T11" fmla="*/ 1939 h 1986"/>
                  <a:gd name="T12" fmla="*/ 1691 w 2708"/>
                  <a:gd name="T13" fmla="*/ 1889 h 1986"/>
                  <a:gd name="T14" fmla="*/ 535 w 2708"/>
                  <a:gd name="T15" fmla="*/ 1064 h 1986"/>
                  <a:gd name="T16" fmla="*/ 822 w 2708"/>
                  <a:gd name="T17" fmla="*/ 1078 h 1986"/>
                  <a:gd name="T18" fmla="*/ 770 w 2708"/>
                  <a:gd name="T19" fmla="*/ 1159 h 1986"/>
                  <a:gd name="T20" fmla="*/ 741 w 2708"/>
                  <a:gd name="T21" fmla="*/ 1252 h 1986"/>
                  <a:gd name="T22" fmla="*/ 401 w 2708"/>
                  <a:gd name="T23" fmla="*/ 1226 h 1986"/>
                  <a:gd name="T24" fmla="*/ 409 w 2708"/>
                  <a:gd name="T25" fmla="*/ 1195 h 1986"/>
                  <a:gd name="T26" fmla="*/ 430 w 2708"/>
                  <a:gd name="T27" fmla="*/ 1176 h 1986"/>
                  <a:gd name="T28" fmla="*/ 535 w 2708"/>
                  <a:gd name="T29" fmla="*/ 1173 h 1986"/>
                  <a:gd name="T30" fmla="*/ 200 w 2708"/>
                  <a:gd name="T31" fmla="*/ 807 h 1986"/>
                  <a:gd name="T32" fmla="*/ 899 w 2708"/>
                  <a:gd name="T33" fmla="*/ 977 h 1986"/>
                  <a:gd name="T34" fmla="*/ 368 w 2708"/>
                  <a:gd name="T35" fmla="*/ 942 h 1986"/>
                  <a:gd name="T36" fmla="*/ 326 w 2708"/>
                  <a:gd name="T37" fmla="*/ 882 h 1986"/>
                  <a:gd name="T38" fmla="*/ 268 w 2708"/>
                  <a:gd name="T39" fmla="*/ 837 h 1986"/>
                  <a:gd name="T40" fmla="*/ 198 w 2708"/>
                  <a:gd name="T41" fmla="*/ 810 h 1986"/>
                  <a:gd name="T42" fmla="*/ 1114 w 2708"/>
                  <a:gd name="T43" fmla="*/ 433 h 1986"/>
                  <a:gd name="T44" fmla="*/ 2644 w 2708"/>
                  <a:gd name="T45" fmla="*/ 436 h 1986"/>
                  <a:gd name="T46" fmla="*/ 2683 w 2708"/>
                  <a:gd name="T47" fmla="*/ 456 h 1986"/>
                  <a:gd name="T48" fmla="*/ 2704 w 2708"/>
                  <a:gd name="T49" fmla="*/ 489 h 1986"/>
                  <a:gd name="T50" fmla="*/ 2708 w 2708"/>
                  <a:gd name="T51" fmla="*/ 1569 h 1986"/>
                  <a:gd name="T52" fmla="*/ 2696 w 2708"/>
                  <a:gd name="T53" fmla="*/ 1607 h 1986"/>
                  <a:gd name="T54" fmla="*/ 2664 w 2708"/>
                  <a:gd name="T55" fmla="*/ 1634 h 1986"/>
                  <a:gd name="T56" fmla="*/ 2621 w 2708"/>
                  <a:gd name="T57" fmla="*/ 1645 h 1986"/>
                  <a:gd name="T58" fmla="*/ 1602 w 2708"/>
                  <a:gd name="T59" fmla="*/ 1613 h 1986"/>
                  <a:gd name="T60" fmla="*/ 1539 w 2708"/>
                  <a:gd name="T61" fmla="*/ 1564 h 1986"/>
                  <a:gd name="T62" fmla="*/ 1464 w 2708"/>
                  <a:gd name="T63" fmla="*/ 1533 h 1986"/>
                  <a:gd name="T64" fmla="*/ 1420 w 2708"/>
                  <a:gd name="T65" fmla="*/ 1526 h 1986"/>
                  <a:gd name="T66" fmla="*/ 1454 w 2708"/>
                  <a:gd name="T67" fmla="*/ 1466 h 1986"/>
                  <a:gd name="T68" fmla="*/ 2563 w 2708"/>
                  <a:gd name="T69" fmla="*/ 1433 h 1986"/>
                  <a:gd name="T70" fmla="*/ 1166 w 2708"/>
                  <a:gd name="T71" fmla="*/ 576 h 1986"/>
                  <a:gd name="T72" fmla="*/ 1140 w 2708"/>
                  <a:gd name="T73" fmla="*/ 946 h 1986"/>
                  <a:gd name="T74" fmla="*/ 1068 w 2708"/>
                  <a:gd name="T75" fmla="*/ 947 h 1986"/>
                  <a:gd name="T76" fmla="*/ 1027 w 2708"/>
                  <a:gd name="T77" fmla="*/ 509 h 1986"/>
                  <a:gd name="T78" fmla="*/ 1039 w 2708"/>
                  <a:gd name="T79" fmla="*/ 471 h 1986"/>
                  <a:gd name="T80" fmla="*/ 1071 w 2708"/>
                  <a:gd name="T81" fmla="*/ 444 h 1986"/>
                  <a:gd name="T82" fmla="*/ 1114 w 2708"/>
                  <a:gd name="T83" fmla="*/ 433 h 1986"/>
                  <a:gd name="T84" fmla="*/ 1285 w 2708"/>
                  <a:gd name="T85" fmla="*/ 0 h 1986"/>
                  <a:gd name="T86" fmla="*/ 1326 w 2708"/>
                  <a:gd name="T87" fmla="*/ 12 h 1986"/>
                  <a:gd name="T88" fmla="*/ 1351 w 2708"/>
                  <a:gd name="T89" fmla="*/ 43 h 1986"/>
                  <a:gd name="T90" fmla="*/ 1355 w 2708"/>
                  <a:gd name="T91" fmla="*/ 306 h 1986"/>
                  <a:gd name="T92" fmla="*/ 1239 w 2708"/>
                  <a:gd name="T93" fmla="*/ 115 h 1986"/>
                  <a:gd name="T94" fmla="*/ 112 w 2708"/>
                  <a:gd name="T95" fmla="*/ 397 h 1986"/>
                  <a:gd name="T96" fmla="*/ 41 w 2708"/>
                  <a:gd name="T97" fmla="*/ 353 h 1986"/>
                  <a:gd name="T98" fmla="*/ 0 w 2708"/>
                  <a:gd name="T99" fmla="*/ 62 h 1986"/>
                  <a:gd name="T100" fmla="*/ 14 w 2708"/>
                  <a:gd name="T101" fmla="*/ 26 h 1986"/>
                  <a:gd name="T102" fmla="*/ 48 w 2708"/>
                  <a:gd name="T103" fmla="*/ 4 h 1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8" h="1986">
                    <a:moveTo>
                      <a:pt x="1691" y="1754"/>
                    </a:moveTo>
                    <a:lnTo>
                      <a:pt x="2045" y="1754"/>
                    </a:lnTo>
                    <a:lnTo>
                      <a:pt x="2045" y="1889"/>
                    </a:lnTo>
                    <a:lnTo>
                      <a:pt x="2157" y="1889"/>
                    </a:lnTo>
                    <a:lnTo>
                      <a:pt x="2174" y="1891"/>
                    </a:lnTo>
                    <a:lnTo>
                      <a:pt x="2189" y="1901"/>
                    </a:lnTo>
                    <a:lnTo>
                      <a:pt x="2200" y="1916"/>
                    </a:lnTo>
                    <a:lnTo>
                      <a:pt x="2207" y="1932"/>
                    </a:lnTo>
                    <a:lnTo>
                      <a:pt x="2211" y="1953"/>
                    </a:lnTo>
                    <a:lnTo>
                      <a:pt x="2211" y="1986"/>
                    </a:lnTo>
                    <a:lnTo>
                      <a:pt x="1689" y="1986"/>
                    </a:lnTo>
                    <a:lnTo>
                      <a:pt x="1686" y="1939"/>
                    </a:lnTo>
                    <a:lnTo>
                      <a:pt x="1684" y="1889"/>
                    </a:lnTo>
                    <a:lnTo>
                      <a:pt x="1691" y="1889"/>
                    </a:lnTo>
                    <a:lnTo>
                      <a:pt x="1691" y="1754"/>
                    </a:lnTo>
                    <a:close/>
                    <a:moveTo>
                      <a:pt x="535" y="1064"/>
                    </a:moveTo>
                    <a:lnTo>
                      <a:pt x="822" y="1064"/>
                    </a:lnTo>
                    <a:lnTo>
                      <a:pt x="822" y="1078"/>
                    </a:lnTo>
                    <a:lnTo>
                      <a:pt x="793" y="1116"/>
                    </a:lnTo>
                    <a:lnTo>
                      <a:pt x="770" y="1159"/>
                    </a:lnTo>
                    <a:lnTo>
                      <a:pt x="752" y="1205"/>
                    </a:lnTo>
                    <a:lnTo>
                      <a:pt x="741" y="1252"/>
                    </a:lnTo>
                    <a:lnTo>
                      <a:pt x="401" y="1252"/>
                    </a:lnTo>
                    <a:lnTo>
                      <a:pt x="401" y="1226"/>
                    </a:lnTo>
                    <a:lnTo>
                      <a:pt x="403" y="1209"/>
                    </a:lnTo>
                    <a:lnTo>
                      <a:pt x="409" y="1195"/>
                    </a:lnTo>
                    <a:lnTo>
                      <a:pt x="419" y="1184"/>
                    </a:lnTo>
                    <a:lnTo>
                      <a:pt x="430" y="1176"/>
                    </a:lnTo>
                    <a:lnTo>
                      <a:pt x="445" y="1173"/>
                    </a:lnTo>
                    <a:lnTo>
                      <a:pt x="535" y="1173"/>
                    </a:lnTo>
                    <a:lnTo>
                      <a:pt x="535" y="1064"/>
                    </a:lnTo>
                    <a:close/>
                    <a:moveTo>
                      <a:pt x="200" y="807"/>
                    </a:moveTo>
                    <a:lnTo>
                      <a:pt x="899" y="807"/>
                    </a:lnTo>
                    <a:lnTo>
                      <a:pt x="899" y="977"/>
                    </a:lnTo>
                    <a:lnTo>
                      <a:pt x="383" y="977"/>
                    </a:lnTo>
                    <a:lnTo>
                      <a:pt x="368" y="942"/>
                    </a:lnTo>
                    <a:lnTo>
                      <a:pt x="349" y="911"/>
                    </a:lnTo>
                    <a:lnTo>
                      <a:pt x="326" y="882"/>
                    </a:lnTo>
                    <a:lnTo>
                      <a:pt x="298" y="858"/>
                    </a:lnTo>
                    <a:lnTo>
                      <a:pt x="268" y="837"/>
                    </a:lnTo>
                    <a:lnTo>
                      <a:pt x="234" y="821"/>
                    </a:lnTo>
                    <a:lnTo>
                      <a:pt x="198" y="810"/>
                    </a:lnTo>
                    <a:lnTo>
                      <a:pt x="200" y="807"/>
                    </a:lnTo>
                    <a:close/>
                    <a:moveTo>
                      <a:pt x="1114" y="433"/>
                    </a:moveTo>
                    <a:lnTo>
                      <a:pt x="2621" y="433"/>
                    </a:lnTo>
                    <a:lnTo>
                      <a:pt x="2644" y="436"/>
                    </a:lnTo>
                    <a:lnTo>
                      <a:pt x="2664" y="444"/>
                    </a:lnTo>
                    <a:lnTo>
                      <a:pt x="2683" y="456"/>
                    </a:lnTo>
                    <a:lnTo>
                      <a:pt x="2696" y="471"/>
                    </a:lnTo>
                    <a:lnTo>
                      <a:pt x="2704" y="489"/>
                    </a:lnTo>
                    <a:lnTo>
                      <a:pt x="2708" y="509"/>
                    </a:lnTo>
                    <a:lnTo>
                      <a:pt x="2708" y="1569"/>
                    </a:lnTo>
                    <a:lnTo>
                      <a:pt x="2704" y="1589"/>
                    </a:lnTo>
                    <a:lnTo>
                      <a:pt x="2696" y="1607"/>
                    </a:lnTo>
                    <a:lnTo>
                      <a:pt x="2683" y="1622"/>
                    </a:lnTo>
                    <a:lnTo>
                      <a:pt x="2664" y="1634"/>
                    </a:lnTo>
                    <a:lnTo>
                      <a:pt x="2644" y="1642"/>
                    </a:lnTo>
                    <a:lnTo>
                      <a:pt x="2621" y="1645"/>
                    </a:lnTo>
                    <a:lnTo>
                      <a:pt x="1627" y="1645"/>
                    </a:lnTo>
                    <a:lnTo>
                      <a:pt x="1602" y="1613"/>
                    </a:lnTo>
                    <a:lnTo>
                      <a:pt x="1571" y="1585"/>
                    </a:lnTo>
                    <a:lnTo>
                      <a:pt x="1539" y="1564"/>
                    </a:lnTo>
                    <a:lnTo>
                      <a:pt x="1502" y="1546"/>
                    </a:lnTo>
                    <a:lnTo>
                      <a:pt x="1464" y="1533"/>
                    </a:lnTo>
                    <a:lnTo>
                      <a:pt x="1424" y="1527"/>
                    </a:lnTo>
                    <a:lnTo>
                      <a:pt x="1420" y="1526"/>
                    </a:lnTo>
                    <a:lnTo>
                      <a:pt x="1438" y="1497"/>
                    </a:lnTo>
                    <a:lnTo>
                      <a:pt x="1454" y="1466"/>
                    </a:lnTo>
                    <a:lnTo>
                      <a:pt x="1466" y="1433"/>
                    </a:lnTo>
                    <a:lnTo>
                      <a:pt x="2563" y="1433"/>
                    </a:lnTo>
                    <a:lnTo>
                      <a:pt x="2563" y="576"/>
                    </a:lnTo>
                    <a:lnTo>
                      <a:pt x="1166" y="576"/>
                    </a:lnTo>
                    <a:lnTo>
                      <a:pt x="1166" y="949"/>
                    </a:lnTo>
                    <a:lnTo>
                      <a:pt x="1140" y="946"/>
                    </a:lnTo>
                    <a:lnTo>
                      <a:pt x="1112" y="945"/>
                    </a:lnTo>
                    <a:lnTo>
                      <a:pt x="1068" y="947"/>
                    </a:lnTo>
                    <a:lnTo>
                      <a:pt x="1027" y="956"/>
                    </a:lnTo>
                    <a:lnTo>
                      <a:pt x="1027" y="509"/>
                    </a:lnTo>
                    <a:lnTo>
                      <a:pt x="1030" y="489"/>
                    </a:lnTo>
                    <a:lnTo>
                      <a:pt x="1039" y="471"/>
                    </a:lnTo>
                    <a:lnTo>
                      <a:pt x="1053" y="456"/>
                    </a:lnTo>
                    <a:lnTo>
                      <a:pt x="1071" y="444"/>
                    </a:lnTo>
                    <a:lnTo>
                      <a:pt x="1091" y="436"/>
                    </a:lnTo>
                    <a:lnTo>
                      <a:pt x="1114" y="433"/>
                    </a:lnTo>
                    <a:close/>
                    <a:moveTo>
                      <a:pt x="71" y="0"/>
                    </a:moveTo>
                    <a:lnTo>
                      <a:pt x="1285" y="0"/>
                    </a:lnTo>
                    <a:lnTo>
                      <a:pt x="1307" y="4"/>
                    </a:lnTo>
                    <a:lnTo>
                      <a:pt x="1326" y="12"/>
                    </a:lnTo>
                    <a:lnTo>
                      <a:pt x="1342" y="26"/>
                    </a:lnTo>
                    <a:lnTo>
                      <a:pt x="1351" y="43"/>
                    </a:lnTo>
                    <a:lnTo>
                      <a:pt x="1355" y="62"/>
                    </a:lnTo>
                    <a:lnTo>
                      <a:pt x="1355" y="306"/>
                    </a:lnTo>
                    <a:lnTo>
                      <a:pt x="1239" y="306"/>
                    </a:lnTo>
                    <a:lnTo>
                      <a:pt x="1239" y="115"/>
                    </a:lnTo>
                    <a:lnTo>
                      <a:pt x="112" y="115"/>
                    </a:lnTo>
                    <a:lnTo>
                      <a:pt x="112" y="397"/>
                    </a:lnTo>
                    <a:lnTo>
                      <a:pt x="78" y="373"/>
                    </a:lnTo>
                    <a:lnTo>
                      <a:pt x="41" y="353"/>
                    </a:lnTo>
                    <a:lnTo>
                      <a:pt x="0" y="338"/>
                    </a:lnTo>
                    <a:lnTo>
                      <a:pt x="0" y="62"/>
                    </a:lnTo>
                    <a:lnTo>
                      <a:pt x="3" y="43"/>
                    </a:lnTo>
                    <a:lnTo>
                      <a:pt x="14" y="26"/>
                    </a:lnTo>
                    <a:lnTo>
                      <a:pt x="29" y="12"/>
                    </a:lnTo>
                    <a:lnTo>
                      <a:pt x="48" y="4"/>
                    </a:lnTo>
                    <a:lnTo>
                      <a:pt x="71"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21" name="Group 220"/>
            <p:cNvGrpSpPr>
              <a:grpSpLocks noChangeAspect="1"/>
            </p:cNvGrpSpPr>
            <p:nvPr/>
          </p:nvGrpSpPr>
          <p:grpSpPr>
            <a:xfrm>
              <a:off x="8670740" y="3608471"/>
              <a:ext cx="603941" cy="730217"/>
              <a:chOff x="15300121" y="2140530"/>
              <a:chExt cx="885825" cy="803275"/>
            </a:xfrm>
          </p:grpSpPr>
          <p:sp useBgFill="1">
            <p:nvSpPr>
              <p:cNvPr id="222" name="Freeform 61"/>
              <p:cNvSpPr>
                <a:spLocks/>
              </p:cNvSpPr>
              <p:nvPr/>
            </p:nvSpPr>
            <p:spPr bwMode="auto">
              <a:xfrm>
                <a:off x="15300121" y="2140530"/>
                <a:ext cx="885825" cy="803275"/>
              </a:xfrm>
              <a:custGeom>
                <a:avLst/>
                <a:gdLst>
                  <a:gd name="T0" fmla="*/ 2650 w 2788"/>
                  <a:gd name="T1" fmla="*/ 13 h 2532"/>
                  <a:gd name="T2" fmla="*/ 2759 w 2788"/>
                  <a:gd name="T3" fmla="*/ 105 h 2532"/>
                  <a:gd name="T4" fmla="*/ 2788 w 2788"/>
                  <a:gd name="T5" fmla="*/ 1430 h 2532"/>
                  <a:gd name="T6" fmla="*/ 2739 w 2788"/>
                  <a:gd name="T7" fmla="*/ 1567 h 2532"/>
                  <a:gd name="T8" fmla="*/ 2614 w 2788"/>
                  <a:gd name="T9" fmla="*/ 1640 h 2532"/>
                  <a:gd name="T10" fmla="*/ 1909 w 2788"/>
                  <a:gd name="T11" fmla="*/ 1686 h 2532"/>
                  <a:gd name="T12" fmla="*/ 1876 w 2788"/>
                  <a:gd name="T13" fmla="*/ 1808 h 2532"/>
                  <a:gd name="T14" fmla="*/ 1822 w 2788"/>
                  <a:gd name="T15" fmla="*/ 2409 h 2532"/>
                  <a:gd name="T16" fmla="*/ 1756 w 2788"/>
                  <a:gd name="T17" fmla="*/ 2505 h 2532"/>
                  <a:gd name="T18" fmla="*/ 1587 w 2788"/>
                  <a:gd name="T19" fmla="*/ 2532 h 2532"/>
                  <a:gd name="T20" fmla="*/ 1500 w 2788"/>
                  <a:gd name="T21" fmla="*/ 2526 h 2532"/>
                  <a:gd name="T22" fmla="*/ 1343 w 2788"/>
                  <a:gd name="T23" fmla="*/ 2530 h 2532"/>
                  <a:gd name="T24" fmla="*/ 1244 w 2788"/>
                  <a:gd name="T25" fmla="*/ 2463 h 2532"/>
                  <a:gd name="T26" fmla="*/ 1210 w 2788"/>
                  <a:gd name="T27" fmla="*/ 2060 h 2532"/>
                  <a:gd name="T28" fmla="*/ 1111 w 2788"/>
                  <a:gd name="T29" fmla="*/ 2095 h 2532"/>
                  <a:gd name="T30" fmla="*/ 964 w 2788"/>
                  <a:gd name="T31" fmla="*/ 2081 h 2532"/>
                  <a:gd name="T32" fmla="*/ 817 w 2788"/>
                  <a:gd name="T33" fmla="*/ 2095 h 2532"/>
                  <a:gd name="T34" fmla="*/ 704 w 2788"/>
                  <a:gd name="T35" fmla="*/ 2047 h 2532"/>
                  <a:gd name="T36" fmla="*/ 673 w 2788"/>
                  <a:gd name="T37" fmla="*/ 2250 h 2532"/>
                  <a:gd name="T38" fmla="*/ 575 w 2788"/>
                  <a:gd name="T39" fmla="*/ 2315 h 2532"/>
                  <a:gd name="T40" fmla="*/ 417 w 2788"/>
                  <a:gd name="T41" fmla="*/ 2312 h 2532"/>
                  <a:gd name="T42" fmla="*/ 330 w 2788"/>
                  <a:gd name="T43" fmla="*/ 2319 h 2532"/>
                  <a:gd name="T44" fmla="*/ 162 w 2788"/>
                  <a:gd name="T45" fmla="*/ 2291 h 2532"/>
                  <a:gd name="T46" fmla="*/ 97 w 2788"/>
                  <a:gd name="T47" fmla="*/ 2193 h 2532"/>
                  <a:gd name="T48" fmla="*/ 42 w 2788"/>
                  <a:gd name="T49" fmla="*/ 1594 h 2532"/>
                  <a:gd name="T50" fmla="*/ 8 w 2788"/>
                  <a:gd name="T51" fmla="*/ 1458 h 2532"/>
                  <a:gd name="T52" fmla="*/ 0 w 2788"/>
                  <a:gd name="T53" fmla="*/ 1260 h 2532"/>
                  <a:gd name="T54" fmla="*/ 10 w 2788"/>
                  <a:gd name="T55" fmla="*/ 1050 h 2532"/>
                  <a:gd name="T56" fmla="*/ 65 w 2788"/>
                  <a:gd name="T57" fmla="*/ 927 h 2532"/>
                  <a:gd name="T58" fmla="*/ 139 w 2788"/>
                  <a:gd name="T59" fmla="*/ 840 h 2532"/>
                  <a:gd name="T60" fmla="*/ 144 w 2788"/>
                  <a:gd name="T61" fmla="*/ 689 h 2532"/>
                  <a:gd name="T62" fmla="*/ 241 w 2788"/>
                  <a:gd name="T63" fmla="*/ 557 h 2532"/>
                  <a:gd name="T64" fmla="*/ 399 w 2788"/>
                  <a:gd name="T65" fmla="*/ 505 h 2532"/>
                  <a:gd name="T66" fmla="*/ 556 w 2788"/>
                  <a:gd name="T67" fmla="*/ 556 h 2532"/>
                  <a:gd name="T68" fmla="*/ 652 w 2788"/>
                  <a:gd name="T69" fmla="*/ 684 h 2532"/>
                  <a:gd name="T70" fmla="*/ 700 w 2788"/>
                  <a:gd name="T71" fmla="*/ 584 h 2532"/>
                  <a:gd name="T72" fmla="*/ 728 w 2788"/>
                  <a:gd name="T73" fmla="*/ 428 h 2532"/>
                  <a:gd name="T74" fmla="*/ 843 w 2788"/>
                  <a:gd name="T75" fmla="*/ 312 h 2532"/>
                  <a:gd name="T76" fmla="*/ 1010 w 2788"/>
                  <a:gd name="T77" fmla="*/ 285 h 2532"/>
                  <a:gd name="T78" fmla="*/ 1156 w 2788"/>
                  <a:gd name="T79" fmla="*/ 362 h 2532"/>
                  <a:gd name="T80" fmla="*/ 1231 w 2788"/>
                  <a:gd name="T81" fmla="*/ 508 h 2532"/>
                  <a:gd name="T82" fmla="*/ 1216 w 2788"/>
                  <a:gd name="T83" fmla="*/ 649 h 2532"/>
                  <a:gd name="T84" fmla="*/ 1317 w 2788"/>
                  <a:gd name="T85" fmla="*/ 730 h 2532"/>
                  <a:gd name="T86" fmla="*/ 1407 w 2788"/>
                  <a:gd name="T87" fmla="*/ 746 h 2532"/>
                  <a:gd name="T88" fmla="*/ 1563 w 2788"/>
                  <a:gd name="T89" fmla="*/ 722 h 2532"/>
                  <a:gd name="T90" fmla="*/ 1700 w 2788"/>
                  <a:gd name="T91" fmla="*/ 786 h 2532"/>
                  <a:gd name="T92" fmla="*/ 1729 w 2788"/>
                  <a:gd name="T93" fmla="*/ 105 h 2532"/>
                  <a:gd name="T94" fmla="*/ 1838 w 2788"/>
                  <a:gd name="T95" fmla="*/ 13 h 2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88" h="2532">
                    <a:moveTo>
                      <a:pt x="1913" y="0"/>
                    </a:moveTo>
                    <a:lnTo>
                      <a:pt x="2575" y="0"/>
                    </a:lnTo>
                    <a:lnTo>
                      <a:pt x="2614" y="3"/>
                    </a:lnTo>
                    <a:lnTo>
                      <a:pt x="2650" y="13"/>
                    </a:lnTo>
                    <a:lnTo>
                      <a:pt x="2683" y="29"/>
                    </a:lnTo>
                    <a:lnTo>
                      <a:pt x="2712" y="50"/>
                    </a:lnTo>
                    <a:lnTo>
                      <a:pt x="2739" y="75"/>
                    </a:lnTo>
                    <a:lnTo>
                      <a:pt x="2759" y="105"/>
                    </a:lnTo>
                    <a:lnTo>
                      <a:pt x="2775" y="138"/>
                    </a:lnTo>
                    <a:lnTo>
                      <a:pt x="2784" y="174"/>
                    </a:lnTo>
                    <a:lnTo>
                      <a:pt x="2788" y="212"/>
                    </a:lnTo>
                    <a:lnTo>
                      <a:pt x="2788" y="1430"/>
                    </a:lnTo>
                    <a:lnTo>
                      <a:pt x="2784" y="1469"/>
                    </a:lnTo>
                    <a:lnTo>
                      <a:pt x="2775" y="1505"/>
                    </a:lnTo>
                    <a:lnTo>
                      <a:pt x="2759" y="1538"/>
                    </a:lnTo>
                    <a:lnTo>
                      <a:pt x="2739" y="1567"/>
                    </a:lnTo>
                    <a:lnTo>
                      <a:pt x="2712" y="1594"/>
                    </a:lnTo>
                    <a:lnTo>
                      <a:pt x="2683" y="1614"/>
                    </a:lnTo>
                    <a:lnTo>
                      <a:pt x="2650" y="1630"/>
                    </a:lnTo>
                    <a:lnTo>
                      <a:pt x="2614" y="1640"/>
                    </a:lnTo>
                    <a:lnTo>
                      <a:pt x="2575" y="1643"/>
                    </a:lnTo>
                    <a:lnTo>
                      <a:pt x="1913" y="1643"/>
                    </a:lnTo>
                    <a:lnTo>
                      <a:pt x="1911" y="1643"/>
                    </a:lnTo>
                    <a:lnTo>
                      <a:pt x="1909" y="1686"/>
                    </a:lnTo>
                    <a:lnTo>
                      <a:pt x="1904" y="1730"/>
                    </a:lnTo>
                    <a:lnTo>
                      <a:pt x="1899" y="1758"/>
                    </a:lnTo>
                    <a:lnTo>
                      <a:pt x="1890" y="1783"/>
                    </a:lnTo>
                    <a:lnTo>
                      <a:pt x="1876" y="1808"/>
                    </a:lnTo>
                    <a:lnTo>
                      <a:pt x="1860" y="1828"/>
                    </a:lnTo>
                    <a:lnTo>
                      <a:pt x="1839" y="1846"/>
                    </a:lnTo>
                    <a:lnTo>
                      <a:pt x="1826" y="2378"/>
                    </a:lnTo>
                    <a:lnTo>
                      <a:pt x="1822" y="2409"/>
                    </a:lnTo>
                    <a:lnTo>
                      <a:pt x="1812" y="2438"/>
                    </a:lnTo>
                    <a:lnTo>
                      <a:pt x="1799" y="2464"/>
                    </a:lnTo>
                    <a:lnTo>
                      <a:pt x="1780" y="2487"/>
                    </a:lnTo>
                    <a:lnTo>
                      <a:pt x="1756" y="2505"/>
                    </a:lnTo>
                    <a:lnTo>
                      <a:pt x="1729" y="2520"/>
                    </a:lnTo>
                    <a:lnTo>
                      <a:pt x="1700" y="2530"/>
                    </a:lnTo>
                    <a:lnTo>
                      <a:pt x="1668" y="2532"/>
                    </a:lnTo>
                    <a:lnTo>
                      <a:pt x="1587" y="2532"/>
                    </a:lnTo>
                    <a:lnTo>
                      <a:pt x="1564" y="2531"/>
                    </a:lnTo>
                    <a:lnTo>
                      <a:pt x="1543" y="2526"/>
                    </a:lnTo>
                    <a:lnTo>
                      <a:pt x="1521" y="2517"/>
                    </a:lnTo>
                    <a:lnTo>
                      <a:pt x="1500" y="2526"/>
                    </a:lnTo>
                    <a:lnTo>
                      <a:pt x="1479" y="2531"/>
                    </a:lnTo>
                    <a:lnTo>
                      <a:pt x="1456" y="2532"/>
                    </a:lnTo>
                    <a:lnTo>
                      <a:pt x="1375" y="2532"/>
                    </a:lnTo>
                    <a:lnTo>
                      <a:pt x="1343" y="2530"/>
                    </a:lnTo>
                    <a:lnTo>
                      <a:pt x="1313" y="2520"/>
                    </a:lnTo>
                    <a:lnTo>
                      <a:pt x="1286" y="2505"/>
                    </a:lnTo>
                    <a:lnTo>
                      <a:pt x="1263" y="2486"/>
                    </a:lnTo>
                    <a:lnTo>
                      <a:pt x="1244" y="2463"/>
                    </a:lnTo>
                    <a:lnTo>
                      <a:pt x="1230" y="2436"/>
                    </a:lnTo>
                    <a:lnTo>
                      <a:pt x="1221" y="2407"/>
                    </a:lnTo>
                    <a:lnTo>
                      <a:pt x="1217" y="2376"/>
                    </a:lnTo>
                    <a:lnTo>
                      <a:pt x="1210" y="2060"/>
                    </a:lnTo>
                    <a:lnTo>
                      <a:pt x="1188" y="2075"/>
                    </a:lnTo>
                    <a:lnTo>
                      <a:pt x="1164" y="2086"/>
                    </a:lnTo>
                    <a:lnTo>
                      <a:pt x="1138" y="2093"/>
                    </a:lnTo>
                    <a:lnTo>
                      <a:pt x="1111" y="2095"/>
                    </a:lnTo>
                    <a:lnTo>
                      <a:pt x="1030" y="2095"/>
                    </a:lnTo>
                    <a:lnTo>
                      <a:pt x="1007" y="2094"/>
                    </a:lnTo>
                    <a:lnTo>
                      <a:pt x="984" y="2089"/>
                    </a:lnTo>
                    <a:lnTo>
                      <a:pt x="964" y="2081"/>
                    </a:lnTo>
                    <a:lnTo>
                      <a:pt x="943" y="2089"/>
                    </a:lnTo>
                    <a:lnTo>
                      <a:pt x="920" y="2094"/>
                    </a:lnTo>
                    <a:lnTo>
                      <a:pt x="897" y="2095"/>
                    </a:lnTo>
                    <a:lnTo>
                      <a:pt x="817" y="2095"/>
                    </a:lnTo>
                    <a:lnTo>
                      <a:pt x="785" y="2092"/>
                    </a:lnTo>
                    <a:lnTo>
                      <a:pt x="754" y="2082"/>
                    </a:lnTo>
                    <a:lnTo>
                      <a:pt x="727" y="2068"/>
                    </a:lnTo>
                    <a:lnTo>
                      <a:pt x="704" y="2047"/>
                    </a:lnTo>
                    <a:lnTo>
                      <a:pt x="700" y="2164"/>
                    </a:lnTo>
                    <a:lnTo>
                      <a:pt x="698" y="2196"/>
                    </a:lnTo>
                    <a:lnTo>
                      <a:pt x="688" y="2224"/>
                    </a:lnTo>
                    <a:lnTo>
                      <a:pt x="673" y="2250"/>
                    </a:lnTo>
                    <a:lnTo>
                      <a:pt x="654" y="2273"/>
                    </a:lnTo>
                    <a:lnTo>
                      <a:pt x="631" y="2293"/>
                    </a:lnTo>
                    <a:lnTo>
                      <a:pt x="604" y="2306"/>
                    </a:lnTo>
                    <a:lnTo>
                      <a:pt x="575" y="2315"/>
                    </a:lnTo>
                    <a:lnTo>
                      <a:pt x="544" y="2319"/>
                    </a:lnTo>
                    <a:lnTo>
                      <a:pt x="463" y="2319"/>
                    </a:lnTo>
                    <a:lnTo>
                      <a:pt x="440" y="2317"/>
                    </a:lnTo>
                    <a:lnTo>
                      <a:pt x="417" y="2312"/>
                    </a:lnTo>
                    <a:lnTo>
                      <a:pt x="397" y="2303"/>
                    </a:lnTo>
                    <a:lnTo>
                      <a:pt x="376" y="2312"/>
                    </a:lnTo>
                    <a:lnTo>
                      <a:pt x="354" y="2317"/>
                    </a:lnTo>
                    <a:lnTo>
                      <a:pt x="330" y="2319"/>
                    </a:lnTo>
                    <a:lnTo>
                      <a:pt x="250" y="2319"/>
                    </a:lnTo>
                    <a:lnTo>
                      <a:pt x="219" y="2315"/>
                    </a:lnTo>
                    <a:lnTo>
                      <a:pt x="189" y="2306"/>
                    </a:lnTo>
                    <a:lnTo>
                      <a:pt x="162" y="2291"/>
                    </a:lnTo>
                    <a:lnTo>
                      <a:pt x="139" y="2273"/>
                    </a:lnTo>
                    <a:lnTo>
                      <a:pt x="120" y="2249"/>
                    </a:lnTo>
                    <a:lnTo>
                      <a:pt x="105" y="2222"/>
                    </a:lnTo>
                    <a:lnTo>
                      <a:pt x="97" y="2193"/>
                    </a:lnTo>
                    <a:lnTo>
                      <a:pt x="93" y="2162"/>
                    </a:lnTo>
                    <a:lnTo>
                      <a:pt x="80" y="1632"/>
                    </a:lnTo>
                    <a:lnTo>
                      <a:pt x="59" y="1614"/>
                    </a:lnTo>
                    <a:lnTo>
                      <a:pt x="42" y="1594"/>
                    </a:lnTo>
                    <a:lnTo>
                      <a:pt x="28" y="1569"/>
                    </a:lnTo>
                    <a:lnTo>
                      <a:pt x="18" y="1544"/>
                    </a:lnTo>
                    <a:lnTo>
                      <a:pt x="13" y="1516"/>
                    </a:lnTo>
                    <a:lnTo>
                      <a:pt x="8" y="1458"/>
                    </a:lnTo>
                    <a:lnTo>
                      <a:pt x="5" y="1404"/>
                    </a:lnTo>
                    <a:lnTo>
                      <a:pt x="2" y="1354"/>
                    </a:lnTo>
                    <a:lnTo>
                      <a:pt x="0" y="1307"/>
                    </a:lnTo>
                    <a:lnTo>
                      <a:pt x="0" y="1260"/>
                    </a:lnTo>
                    <a:lnTo>
                      <a:pt x="1" y="1212"/>
                    </a:lnTo>
                    <a:lnTo>
                      <a:pt x="2" y="1162"/>
                    </a:lnTo>
                    <a:lnTo>
                      <a:pt x="6" y="1109"/>
                    </a:lnTo>
                    <a:lnTo>
                      <a:pt x="10" y="1050"/>
                    </a:lnTo>
                    <a:lnTo>
                      <a:pt x="16" y="1016"/>
                    </a:lnTo>
                    <a:lnTo>
                      <a:pt x="28" y="983"/>
                    </a:lnTo>
                    <a:lnTo>
                      <a:pt x="43" y="954"/>
                    </a:lnTo>
                    <a:lnTo>
                      <a:pt x="65" y="927"/>
                    </a:lnTo>
                    <a:lnTo>
                      <a:pt x="89" y="904"/>
                    </a:lnTo>
                    <a:lnTo>
                      <a:pt x="117" y="885"/>
                    </a:lnTo>
                    <a:lnTo>
                      <a:pt x="149" y="871"/>
                    </a:lnTo>
                    <a:lnTo>
                      <a:pt x="139" y="840"/>
                    </a:lnTo>
                    <a:lnTo>
                      <a:pt x="133" y="808"/>
                    </a:lnTo>
                    <a:lnTo>
                      <a:pt x="131" y="774"/>
                    </a:lnTo>
                    <a:lnTo>
                      <a:pt x="134" y="730"/>
                    </a:lnTo>
                    <a:lnTo>
                      <a:pt x="144" y="689"/>
                    </a:lnTo>
                    <a:lnTo>
                      <a:pt x="161" y="651"/>
                    </a:lnTo>
                    <a:lnTo>
                      <a:pt x="182" y="616"/>
                    </a:lnTo>
                    <a:lnTo>
                      <a:pt x="209" y="584"/>
                    </a:lnTo>
                    <a:lnTo>
                      <a:pt x="241" y="557"/>
                    </a:lnTo>
                    <a:lnTo>
                      <a:pt x="276" y="536"/>
                    </a:lnTo>
                    <a:lnTo>
                      <a:pt x="314" y="519"/>
                    </a:lnTo>
                    <a:lnTo>
                      <a:pt x="355" y="509"/>
                    </a:lnTo>
                    <a:lnTo>
                      <a:pt x="399" y="505"/>
                    </a:lnTo>
                    <a:lnTo>
                      <a:pt x="442" y="509"/>
                    </a:lnTo>
                    <a:lnTo>
                      <a:pt x="482" y="519"/>
                    </a:lnTo>
                    <a:lnTo>
                      <a:pt x="521" y="535"/>
                    </a:lnTo>
                    <a:lnTo>
                      <a:pt x="556" y="556"/>
                    </a:lnTo>
                    <a:lnTo>
                      <a:pt x="586" y="582"/>
                    </a:lnTo>
                    <a:lnTo>
                      <a:pt x="613" y="613"/>
                    </a:lnTo>
                    <a:lnTo>
                      <a:pt x="636" y="647"/>
                    </a:lnTo>
                    <a:lnTo>
                      <a:pt x="652" y="684"/>
                    </a:lnTo>
                    <a:lnTo>
                      <a:pt x="682" y="664"/>
                    </a:lnTo>
                    <a:lnTo>
                      <a:pt x="716" y="648"/>
                    </a:lnTo>
                    <a:lnTo>
                      <a:pt x="706" y="617"/>
                    </a:lnTo>
                    <a:lnTo>
                      <a:pt x="700" y="584"/>
                    </a:lnTo>
                    <a:lnTo>
                      <a:pt x="698" y="551"/>
                    </a:lnTo>
                    <a:lnTo>
                      <a:pt x="701" y="508"/>
                    </a:lnTo>
                    <a:lnTo>
                      <a:pt x="711" y="467"/>
                    </a:lnTo>
                    <a:lnTo>
                      <a:pt x="728" y="428"/>
                    </a:lnTo>
                    <a:lnTo>
                      <a:pt x="750" y="393"/>
                    </a:lnTo>
                    <a:lnTo>
                      <a:pt x="776" y="362"/>
                    </a:lnTo>
                    <a:lnTo>
                      <a:pt x="808" y="334"/>
                    </a:lnTo>
                    <a:lnTo>
                      <a:pt x="843" y="312"/>
                    </a:lnTo>
                    <a:lnTo>
                      <a:pt x="881" y="296"/>
                    </a:lnTo>
                    <a:lnTo>
                      <a:pt x="922" y="285"/>
                    </a:lnTo>
                    <a:lnTo>
                      <a:pt x="966" y="283"/>
                    </a:lnTo>
                    <a:lnTo>
                      <a:pt x="1010" y="285"/>
                    </a:lnTo>
                    <a:lnTo>
                      <a:pt x="1051" y="296"/>
                    </a:lnTo>
                    <a:lnTo>
                      <a:pt x="1089" y="312"/>
                    </a:lnTo>
                    <a:lnTo>
                      <a:pt x="1124" y="334"/>
                    </a:lnTo>
                    <a:lnTo>
                      <a:pt x="1156" y="362"/>
                    </a:lnTo>
                    <a:lnTo>
                      <a:pt x="1182" y="393"/>
                    </a:lnTo>
                    <a:lnTo>
                      <a:pt x="1204" y="428"/>
                    </a:lnTo>
                    <a:lnTo>
                      <a:pt x="1221" y="467"/>
                    </a:lnTo>
                    <a:lnTo>
                      <a:pt x="1231" y="508"/>
                    </a:lnTo>
                    <a:lnTo>
                      <a:pt x="1234" y="551"/>
                    </a:lnTo>
                    <a:lnTo>
                      <a:pt x="1232" y="585"/>
                    </a:lnTo>
                    <a:lnTo>
                      <a:pt x="1226" y="618"/>
                    </a:lnTo>
                    <a:lnTo>
                      <a:pt x="1216" y="649"/>
                    </a:lnTo>
                    <a:lnTo>
                      <a:pt x="1245" y="664"/>
                    </a:lnTo>
                    <a:lnTo>
                      <a:pt x="1272" y="682"/>
                    </a:lnTo>
                    <a:lnTo>
                      <a:pt x="1296" y="704"/>
                    </a:lnTo>
                    <a:lnTo>
                      <a:pt x="1317" y="730"/>
                    </a:lnTo>
                    <a:lnTo>
                      <a:pt x="1332" y="758"/>
                    </a:lnTo>
                    <a:lnTo>
                      <a:pt x="1343" y="790"/>
                    </a:lnTo>
                    <a:lnTo>
                      <a:pt x="1373" y="765"/>
                    </a:lnTo>
                    <a:lnTo>
                      <a:pt x="1407" y="746"/>
                    </a:lnTo>
                    <a:lnTo>
                      <a:pt x="1445" y="732"/>
                    </a:lnTo>
                    <a:lnTo>
                      <a:pt x="1483" y="723"/>
                    </a:lnTo>
                    <a:lnTo>
                      <a:pt x="1523" y="719"/>
                    </a:lnTo>
                    <a:lnTo>
                      <a:pt x="1563" y="722"/>
                    </a:lnTo>
                    <a:lnTo>
                      <a:pt x="1602" y="730"/>
                    </a:lnTo>
                    <a:lnTo>
                      <a:pt x="1637" y="745"/>
                    </a:lnTo>
                    <a:lnTo>
                      <a:pt x="1670" y="763"/>
                    </a:lnTo>
                    <a:lnTo>
                      <a:pt x="1700" y="786"/>
                    </a:lnTo>
                    <a:lnTo>
                      <a:pt x="1700" y="212"/>
                    </a:lnTo>
                    <a:lnTo>
                      <a:pt x="1704" y="174"/>
                    </a:lnTo>
                    <a:lnTo>
                      <a:pt x="1713" y="138"/>
                    </a:lnTo>
                    <a:lnTo>
                      <a:pt x="1729" y="105"/>
                    </a:lnTo>
                    <a:lnTo>
                      <a:pt x="1749" y="75"/>
                    </a:lnTo>
                    <a:lnTo>
                      <a:pt x="1776" y="50"/>
                    </a:lnTo>
                    <a:lnTo>
                      <a:pt x="1805" y="29"/>
                    </a:lnTo>
                    <a:lnTo>
                      <a:pt x="1838" y="13"/>
                    </a:lnTo>
                    <a:lnTo>
                      <a:pt x="1874" y="3"/>
                    </a:lnTo>
                    <a:lnTo>
                      <a:pt x="1913"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23" name="Freeform 62"/>
              <p:cNvSpPr>
                <a:spLocks noEditPoints="1"/>
              </p:cNvSpPr>
              <p:nvPr/>
            </p:nvSpPr>
            <p:spPr bwMode="auto">
              <a:xfrm>
                <a:off x="15877971" y="2178630"/>
                <a:ext cx="269875" cy="446088"/>
              </a:xfrm>
              <a:custGeom>
                <a:avLst/>
                <a:gdLst>
                  <a:gd name="T0" fmla="*/ 403 w 848"/>
                  <a:gd name="T1" fmla="*/ 1182 h 1404"/>
                  <a:gd name="T2" fmla="*/ 370 w 848"/>
                  <a:gd name="T3" fmla="*/ 1203 h 1404"/>
                  <a:gd name="T4" fmla="*/ 349 w 848"/>
                  <a:gd name="T5" fmla="*/ 1237 h 1404"/>
                  <a:gd name="T6" fmla="*/ 349 w 848"/>
                  <a:gd name="T7" fmla="*/ 1278 h 1404"/>
                  <a:gd name="T8" fmla="*/ 370 w 848"/>
                  <a:gd name="T9" fmla="*/ 1312 h 1404"/>
                  <a:gd name="T10" fmla="*/ 403 w 848"/>
                  <a:gd name="T11" fmla="*/ 1331 h 1404"/>
                  <a:gd name="T12" fmla="*/ 445 w 848"/>
                  <a:gd name="T13" fmla="*/ 1331 h 1404"/>
                  <a:gd name="T14" fmla="*/ 478 w 848"/>
                  <a:gd name="T15" fmla="*/ 1312 h 1404"/>
                  <a:gd name="T16" fmla="*/ 498 w 848"/>
                  <a:gd name="T17" fmla="*/ 1278 h 1404"/>
                  <a:gd name="T18" fmla="*/ 498 w 848"/>
                  <a:gd name="T19" fmla="*/ 1237 h 1404"/>
                  <a:gd name="T20" fmla="*/ 478 w 848"/>
                  <a:gd name="T21" fmla="*/ 1203 h 1404"/>
                  <a:gd name="T22" fmla="*/ 445 w 848"/>
                  <a:gd name="T23" fmla="*/ 1182 h 1404"/>
                  <a:gd name="T24" fmla="*/ 110 w 848"/>
                  <a:gd name="T25" fmla="*/ 157 h 1404"/>
                  <a:gd name="T26" fmla="*/ 738 w 848"/>
                  <a:gd name="T27" fmla="*/ 1072 h 1404"/>
                  <a:gd name="T28" fmla="*/ 110 w 848"/>
                  <a:gd name="T29" fmla="*/ 157 h 1404"/>
                  <a:gd name="T30" fmla="*/ 755 w 848"/>
                  <a:gd name="T31" fmla="*/ 0 h 1404"/>
                  <a:gd name="T32" fmla="*/ 802 w 848"/>
                  <a:gd name="T33" fmla="*/ 12 h 1404"/>
                  <a:gd name="T34" fmla="*/ 836 w 848"/>
                  <a:gd name="T35" fmla="*/ 45 h 1404"/>
                  <a:gd name="T36" fmla="*/ 848 w 848"/>
                  <a:gd name="T37" fmla="*/ 92 h 1404"/>
                  <a:gd name="T38" fmla="*/ 845 w 848"/>
                  <a:gd name="T39" fmla="*/ 1336 h 1404"/>
                  <a:gd name="T40" fmla="*/ 822 w 848"/>
                  <a:gd name="T41" fmla="*/ 1377 h 1404"/>
                  <a:gd name="T42" fmla="*/ 781 w 848"/>
                  <a:gd name="T43" fmla="*/ 1400 h 1404"/>
                  <a:gd name="T44" fmla="*/ 93 w 848"/>
                  <a:gd name="T45" fmla="*/ 1404 h 1404"/>
                  <a:gd name="T46" fmla="*/ 90 w 848"/>
                  <a:gd name="T47" fmla="*/ 1356 h 1404"/>
                  <a:gd name="T48" fmla="*/ 87 w 848"/>
                  <a:gd name="T49" fmla="*/ 1257 h 1404"/>
                  <a:gd name="T50" fmla="*/ 79 w 848"/>
                  <a:gd name="T51" fmla="*/ 1145 h 1404"/>
                  <a:gd name="T52" fmla="*/ 62 w 848"/>
                  <a:gd name="T53" fmla="*/ 1078 h 1404"/>
                  <a:gd name="T54" fmla="*/ 25 w 848"/>
                  <a:gd name="T55" fmla="*/ 1024 h 1404"/>
                  <a:gd name="T56" fmla="*/ 0 w 848"/>
                  <a:gd name="T57" fmla="*/ 92 h 1404"/>
                  <a:gd name="T58" fmla="*/ 12 w 848"/>
                  <a:gd name="T59" fmla="*/ 45 h 1404"/>
                  <a:gd name="T60" fmla="*/ 46 w 848"/>
                  <a:gd name="T61" fmla="*/ 12 h 1404"/>
                  <a:gd name="T62" fmla="*/ 93 w 848"/>
                  <a:gd name="T63" fmla="*/ 0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8" h="1404">
                    <a:moveTo>
                      <a:pt x="424" y="1180"/>
                    </a:moveTo>
                    <a:lnTo>
                      <a:pt x="403" y="1182"/>
                    </a:lnTo>
                    <a:lnTo>
                      <a:pt x="385" y="1191"/>
                    </a:lnTo>
                    <a:lnTo>
                      <a:pt x="370" y="1203"/>
                    </a:lnTo>
                    <a:lnTo>
                      <a:pt x="357" y="1219"/>
                    </a:lnTo>
                    <a:lnTo>
                      <a:pt x="349" y="1237"/>
                    </a:lnTo>
                    <a:lnTo>
                      <a:pt x="347" y="1257"/>
                    </a:lnTo>
                    <a:lnTo>
                      <a:pt x="349" y="1278"/>
                    </a:lnTo>
                    <a:lnTo>
                      <a:pt x="357" y="1296"/>
                    </a:lnTo>
                    <a:lnTo>
                      <a:pt x="370" y="1312"/>
                    </a:lnTo>
                    <a:lnTo>
                      <a:pt x="385" y="1324"/>
                    </a:lnTo>
                    <a:lnTo>
                      <a:pt x="403" y="1331"/>
                    </a:lnTo>
                    <a:lnTo>
                      <a:pt x="424" y="1335"/>
                    </a:lnTo>
                    <a:lnTo>
                      <a:pt x="445" y="1331"/>
                    </a:lnTo>
                    <a:lnTo>
                      <a:pt x="463" y="1324"/>
                    </a:lnTo>
                    <a:lnTo>
                      <a:pt x="478" y="1312"/>
                    </a:lnTo>
                    <a:lnTo>
                      <a:pt x="490" y="1296"/>
                    </a:lnTo>
                    <a:lnTo>
                      <a:pt x="498" y="1278"/>
                    </a:lnTo>
                    <a:lnTo>
                      <a:pt x="501" y="1257"/>
                    </a:lnTo>
                    <a:lnTo>
                      <a:pt x="498" y="1237"/>
                    </a:lnTo>
                    <a:lnTo>
                      <a:pt x="490" y="1219"/>
                    </a:lnTo>
                    <a:lnTo>
                      <a:pt x="478" y="1203"/>
                    </a:lnTo>
                    <a:lnTo>
                      <a:pt x="463" y="1191"/>
                    </a:lnTo>
                    <a:lnTo>
                      <a:pt x="445" y="1182"/>
                    </a:lnTo>
                    <a:lnTo>
                      <a:pt x="424" y="1180"/>
                    </a:lnTo>
                    <a:close/>
                    <a:moveTo>
                      <a:pt x="110" y="157"/>
                    </a:moveTo>
                    <a:lnTo>
                      <a:pt x="110" y="1072"/>
                    </a:lnTo>
                    <a:lnTo>
                      <a:pt x="738" y="1072"/>
                    </a:lnTo>
                    <a:lnTo>
                      <a:pt x="738" y="157"/>
                    </a:lnTo>
                    <a:lnTo>
                      <a:pt x="110" y="157"/>
                    </a:lnTo>
                    <a:close/>
                    <a:moveTo>
                      <a:pt x="93" y="0"/>
                    </a:moveTo>
                    <a:lnTo>
                      <a:pt x="755" y="0"/>
                    </a:lnTo>
                    <a:lnTo>
                      <a:pt x="781" y="2"/>
                    </a:lnTo>
                    <a:lnTo>
                      <a:pt x="802" y="12"/>
                    </a:lnTo>
                    <a:lnTo>
                      <a:pt x="822" y="26"/>
                    </a:lnTo>
                    <a:lnTo>
                      <a:pt x="836" y="45"/>
                    </a:lnTo>
                    <a:lnTo>
                      <a:pt x="845" y="67"/>
                    </a:lnTo>
                    <a:lnTo>
                      <a:pt x="848" y="92"/>
                    </a:lnTo>
                    <a:lnTo>
                      <a:pt x="848" y="1310"/>
                    </a:lnTo>
                    <a:lnTo>
                      <a:pt x="845" y="1336"/>
                    </a:lnTo>
                    <a:lnTo>
                      <a:pt x="836" y="1358"/>
                    </a:lnTo>
                    <a:lnTo>
                      <a:pt x="822" y="1377"/>
                    </a:lnTo>
                    <a:lnTo>
                      <a:pt x="802" y="1391"/>
                    </a:lnTo>
                    <a:lnTo>
                      <a:pt x="781" y="1400"/>
                    </a:lnTo>
                    <a:lnTo>
                      <a:pt x="755" y="1404"/>
                    </a:lnTo>
                    <a:lnTo>
                      <a:pt x="93" y="1404"/>
                    </a:lnTo>
                    <a:lnTo>
                      <a:pt x="89" y="1404"/>
                    </a:lnTo>
                    <a:lnTo>
                      <a:pt x="90" y="1356"/>
                    </a:lnTo>
                    <a:lnTo>
                      <a:pt x="89" y="1308"/>
                    </a:lnTo>
                    <a:lnTo>
                      <a:pt x="87" y="1257"/>
                    </a:lnTo>
                    <a:lnTo>
                      <a:pt x="84" y="1204"/>
                    </a:lnTo>
                    <a:lnTo>
                      <a:pt x="79" y="1145"/>
                    </a:lnTo>
                    <a:lnTo>
                      <a:pt x="75" y="1111"/>
                    </a:lnTo>
                    <a:lnTo>
                      <a:pt x="62" y="1078"/>
                    </a:lnTo>
                    <a:lnTo>
                      <a:pt x="46" y="1049"/>
                    </a:lnTo>
                    <a:lnTo>
                      <a:pt x="25" y="1024"/>
                    </a:lnTo>
                    <a:lnTo>
                      <a:pt x="0" y="1001"/>
                    </a:lnTo>
                    <a:lnTo>
                      <a:pt x="0" y="92"/>
                    </a:lnTo>
                    <a:lnTo>
                      <a:pt x="3" y="67"/>
                    </a:lnTo>
                    <a:lnTo>
                      <a:pt x="12" y="45"/>
                    </a:lnTo>
                    <a:lnTo>
                      <a:pt x="26" y="26"/>
                    </a:lnTo>
                    <a:lnTo>
                      <a:pt x="46" y="12"/>
                    </a:lnTo>
                    <a:lnTo>
                      <a:pt x="67" y="2"/>
                    </a:lnTo>
                    <a:lnTo>
                      <a:pt x="93"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24" name="Freeform 63"/>
              <p:cNvSpPr>
                <a:spLocks noEditPoints="1"/>
              </p:cNvSpPr>
              <p:nvPr/>
            </p:nvSpPr>
            <p:spPr bwMode="auto">
              <a:xfrm>
                <a:off x="15338221" y="2267530"/>
                <a:ext cx="533400" cy="638175"/>
              </a:xfrm>
              <a:custGeom>
                <a:avLst/>
                <a:gdLst>
                  <a:gd name="T0" fmla="*/ 1542 w 1679"/>
                  <a:gd name="T1" fmla="*/ 787 h 2009"/>
                  <a:gd name="T2" fmla="*/ 1668 w 1679"/>
                  <a:gd name="T3" fmla="*/ 870 h 2009"/>
                  <a:gd name="T4" fmla="*/ 1677 w 1679"/>
                  <a:gd name="T5" fmla="*/ 1160 h 2009"/>
                  <a:gd name="T6" fmla="*/ 1639 w 1679"/>
                  <a:gd name="T7" fmla="*/ 1353 h 2009"/>
                  <a:gd name="T8" fmla="*/ 1600 w 1679"/>
                  <a:gd name="T9" fmla="*/ 1361 h 2009"/>
                  <a:gd name="T10" fmla="*/ 1467 w 1679"/>
                  <a:gd name="T11" fmla="*/ 2009 h 2009"/>
                  <a:gd name="T12" fmla="*/ 1372 w 1679"/>
                  <a:gd name="T13" fmla="*/ 1462 h 2009"/>
                  <a:gd name="T14" fmla="*/ 1255 w 1679"/>
                  <a:gd name="T15" fmla="*/ 2009 h 2009"/>
                  <a:gd name="T16" fmla="*/ 1194 w 1679"/>
                  <a:gd name="T17" fmla="*/ 1360 h 2009"/>
                  <a:gd name="T18" fmla="*/ 1151 w 1679"/>
                  <a:gd name="T19" fmla="*/ 1343 h 2009"/>
                  <a:gd name="T20" fmla="*/ 1125 w 1679"/>
                  <a:gd name="T21" fmla="*/ 1116 h 2009"/>
                  <a:gd name="T22" fmla="*/ 1140 w 1679"/>
                  <a:gd name="T23" fmla="*/ 846 h 2009"/>
                  <a:gd name="T24" fmla="*/ 1298 w 1679"/>
                  <a:gd name="T25" fmla="*/ 784 h 2009"/>
                  <a:gd name="T26" fmla="*/ 318 w 1679"/>
                  <a:gd name="T27" fmla="*/ 567 h 2009"/>
                  <a:gd name="T28" fmla="*/ 507 w 1679"/>
                  <a:gd name="T29" fmla="*/ 593 h 2009"/>
                  <a:gd name="T30" fmla="*/ 553 w 1679"/>
                  <a:gd name="T31" fmla="*/ 811 h 2009"/>
                  <a:gd name="T32" fmla="*/ 541 w 1679"/>
                  <a:gd name="T33" fmla="*/ 1102 h 2009"/>
                  <a:gd name="T34" fmla="*/ 488 w 1679"/>
                  <a:gd name="T35" fmla="*/ 1145 h 2009"/>
                  <a:gd name="T36" fmla="*/ 449 w 1679"/>
                  <a:gd name="T37" fmla="*/ 1786 h 2009"/>
                  <a:gd name="T38" fmla="*/ 309 w 1679"/>
                  <a:gd name="T39" fmla="*/ 1773 h 2009"/>
                  <a:gd name="T40" fmla="*/ 237 w 1679"/>
                  <a:gd name="T41" fmla="*/ 1786 h 2009"/>
                  <a:gd name="T42" fmla="*/ 95 w 1679"/>
                  <a:gd name="T43" fmla="*/ 1773 h 2009"/>
                  <a:gd name="T44" fmla="*/ 62 w 1679"/>
                  <a:gd name="T45" fmla="*/ 1144 h 2009"/>
                  <a:gd name="T46" fmla="*/ 8 w 1679"/>
                  <a:gd name="T47" fmla="*/ 1046 h 2009"/>
                  <a:gd name="T48" fmla="*/ 2 w 1679"/>
                  <a:gd name="T49" fmla="*/ 764 h 2009"/>
                  <a:gd name="T50" fmla="*/ 67 w 1679"/>
                  <a:gd name="T51" fmla="*/ 581 h 2009"/>
                  <a:gd name="T52" fmla="*/ 263 w 1679"/>
                  <a:gd name="T53" fmla="*/ 567 h 2009"/>
                  <a:gd name="T54" fmla="*/ 1527 w 1679"/>
                  <a:gd name="T55" fmla="*/ 501 h 2009"/>
                  <a:gd name="T56" fmla="*/ 1527 w 1679"/>
                  <a:gd name="T57" fmla="*/ 668 h 2009"/>
                  <a:gd name="T58" fmla="*/ 1374 w 1679"/>
                  <a:gd name="T59" fmla="*/ 730 h 2009"/>
                  <a:gd name="T60" fmla="*/ 1258 w 1679"/>
                  <a:gd name="T61" fmla="*/ 615 h 2009"/>
                  <a:gd name="T62" fmla="*/ 1321 w 1679"/>
                  <a:gd name="T63" fmla="*/ 462 h 2009"/>
                  <a:gd name="T64" fmla="*/ 885 w 1679"/>
                  <a:gd name="T65" fmla="*/ 344 h 2009"/>
                  <a:gd name="T66" fmla="*/ 1075 w 1679"/>
                  <a:gd name="T67" fmla="*/ 371 h 2009"/>
                  <a:gd name="T68" fmla="*/ 1119 w 1679"/>
                  <a:gd name="T69" fmla="*/ 580 h 2009"/>
                  <a:gd name="T70" fmla="*/ 1053 w 1679"/>
                  <a:gd name="T71" fmla="*/ 772 h 2009"/>
                  <a:gd name="T72" fmla="*/ 1014 w 1679"/>
                  <a:gd name="T73" fmla="*/ 1023 h 2009"/>
                  <a:gd name="T74" fmla="*/ 1026 w 1679"/>
                  <a:gd name="T75" fmla="*/ 1326 h 2009"/>
                  <a:gd name="T76" fmla="*/ 1006 w 1679"/>
                  <a:gd name="T77" fmla="*/ 1570 h 2009"/>
                  <a:gd name="T78" fmla="*/ 873 w 1679"/>
                  <a:gd name="T79" fmla="*/ 1535 h 2009"/>
                  <a:gd name="T80" fmla="*/ 792 w 1679"/>
                  <a:gd name="T81" fmla="*/ 1570 h 2009"/>
                  <a:gd name="T82" fmla="*/ 660 w 1679"/>
                  <a:gd name="T83" fmla="*/ 1535 h 2009"/>
                  <a:gd name="T84" fmla="*/ 663 w 1679"/>
                  <a:gd name="T85" fmla="*/ 951 h 2009"/>
                  <a:gd name="T86" fmla="*/ 655 w 1679"/>
                  <a:gd name="T87" fmla="*/ 648 h 2009"/>
                  <a:gd name="T88" fmla="*/ 574 w 1679"/>
                  <a:gd name="T89" fmla="*/ 469 h 2009"/>
                  <a:gd name="T90" fmla="*/ 657 w 1679"/>
                  <a:gd name="T91" fmla="*/ 353 h 2009"/>
                  <a:gd name="T92" fmla="*/ 279 w 1679"/>
                  <a:gd name="T93" fmla="*/ 222 h 2009"/>
                  <a:gd name="T94" fmla="*/ 416 w 1679"/>
                  <a:gd name="T95" fmla="*/ 313 h 2009"/>
                  <a:gd name="T96" fmla="*/ 384 w 1679"/>
                  <a:gd name="T97" fmla="*/ 476 h 2009"/>
                  <a:gd name="T98" fmla="*/ 221 w 1679"/>
                  <a:gd name="T99" fmla="*/ 508 h 2009"/>
                  <a:gd name="T100" fmla="*/ 130 w 1679"/>
                  <a:gd name="T101" fmla="*/ 371 h 2009"/>
                  <a:gd name="T102" fmla="*/ 221 w 1679"/>
                  <a:gd name="T103" fmla="*/ 234 h 2009"/>
                  <a:gd name="T104" fmla="*/ 929 w 1679"/>
                  <a:gd name="T105" fmla="*/ 25 h 2009"/>
                  <a:gd name="T106" fmla="*/ 992 w 1679"/>
                  <a:gd name="T107" fmla="*/ 177 h 2009"/>
                  <a:gd name="T108" fmla="*/ 876 w 1679"/>
                  <a:gd name="T109" fmla="*/ 294 h 2009"/>
                  <a:gd name="T110" fmla="*/ 723 w 1679"/>
                  <a:gd name="T111" fmla="*/ 231 h 2009"/>
                  <a:gd name="T112" fmla="*/ 723 w 1679"/>
                  <a:gd name="T113" fmla="*/ 65 h 2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9" h="2009">
                    <a:moveTo>
                      <a:pt x="1388" y="780"/>
                    </a:moveTo>
                    <a:lnTo>
                      <a:pt x="1414" y="780"/>
                    </a:lnTo>
                    <a:lnTo>
                      <a:pt x="1442" y="781"/>
                    </a:lnTo>
                    <a:lnTo>
                      <a:pt x="1471" y="782"/>
                    </a:lnTo>
                    <a:lnTo>
                      <a:pt x="1504" y="784"/>
                    </a:lnTo>
                    <a:lnTo>
                      <a:pt x="1542" y="787"/>
                    </a:lnTo>
                    <a:lnTo>
                      <a:pt x="1587" y="789"/>
                    </a:lnTo>
                    <a:lnTo>
                      <a:pt x="1611" y="795"/>
                    </a:lnTo>
                    <a:lnTo>
                      <a:pt x="1633" y="807"/>
                    </a:lnTo>
                    <a:lnTo>
                      <a:pt x="1650" y="824"/>
                    </a:lnTo>
                    <a:lnTo>
                      <a:pt x="1663" y="846"/>
                    </a:lnTo>
                    <a:lnTo>
                      <a:pt x="1668" y="870"/>
                    </a:lnTo>
                    <a:lnTo>
                      <a:pt x="1673" y="926"/>
                    </a:lnTo>
                    <a:lnTo>
                      <a:pt x="1675" y="978"/>
                    </a:lnTo>
                    <a:lnTo>
                      <a:pt x="1678" y="1025"/>
                    </a:lnTo>
                    <a:lnTo>
                      <a:pt x="1679" y="1071"/>
                    </a:lnTo>
                    <a:lnTo>
                      <a:pt x="1678" y="1116"/>
                    </a:lnTo>
                    <a:lnTo>
                      <a:pt x="1677" y="1160"/>
                    </a:lnTo>
                    <a:lnTo>
                      <a:pt x="1674" y="1209"/>
                    </a:lnTo>
                    <a:lnTo>
                      <a:pt x="1671" y="1260"/>
                    </a:lnTo>
                    <a:lnTo>
                      <a:pt x="1666" y="1316"/>
                    </a:lnTo>
                    <a:lnTo>
                      <a:pt x="1661" y="1331"/>
                    </a:lnTo>
                    <a:lnTo>
                      <a:pt x="1652" y="1343"/>
                    </a:lnTo>
                    <a:lnTo>
                      <a:pt x="1639" y="1353"/>
                    </a:lnTo>
                    <a:lnTo>
                      <a:pt x="1625" y="1356"/>
                    </a:lnTo>
                    <a:lnTo>
                      <a:pt x="1616" y="1358"/>
                    </a:lnTo>
                    <a:lnTo>
                      <a:pt x="1613" y="1359"/>
                    </a:lnTo>
                    <a:lnTo>
                      <a:pt x="1611" y="1360"/>
                    </a:lnTo>
                    <a:lnTo>
                      <a:pt x="1609" y="1360"/>
                    </a:lnTo>
                    <a:lnTo>
                      <a:pt x="1600" y="1361"/>
                    </a:lnTo>
                    <a:lnTo>
                      <a:pt x="1586" y="1973"/>
                    </a:lnTo>
                    <a:lnTo>
                      <a:pt x="1582" y="1987"/>
                    </a:lnTo>
                    <a:lnTo>
                      <a:pt x="1575" y="1998"/>
                    </a:lnTo>
                    <a:lnTo>
                      <a:pt x="1563" y="2007"/>
                    </a:lnTo>
                    <a:lnTo>
                      <a:pt x="1548" y="2009"/>
                    </a:lnTo>
                    <a:lnTo>
                      <a:pt x="1467" y="2009"/>
                    </a:lnTo>
                    <a:lnTo>
                      <a:pt x="1453" y="2007"/>
                    </a:lnTo>
                    <a:lnTo>
                      <a:pt x="1442" y="1998"/>
                    </a:lnTo>
                    <a:lnTo>
                      <a:pt x="1434" y="1987"/>
                    </a:lnTo>
                    <a:lnTo>
                      <a:pt x="1431" y="1973"/>
                    </a:lnTo>
                    <a:lnTo>
                      <a:pt x="1431" y="1462"/>
                    </a:lnTo>
                    <a:lnTo>
                      <a:pt x="1372" y="1462"/>
                    </a:lnTo>
                    <a:lnTo>
                      <a:pt x="1372" y="1973"/>
                    </a:lnTo>
                    <a:lnTo>
                      <a:pt x="1370" y="1987"/>
                    </a:lnTo>
                    <a:lnTo>
                      <a:pt x="1361" y="1998"/>
                    </a:lnTo>
                    <a:lnTo>
                      <a:pt x="1350" y="2007"/>
                    </a:lnTo>
                    <a:lnTo>
                      <a:pt x="1336" y="2009"/>
                    </a:lnTo>
                    <a:lnTo>
                      <a:pt x="1255" y="2009"/>
                    </a:lnTo>
                    <a:lnTo>
                      <a:pt x="1240" y="2007"/>
                    </a:lnTo>
                    <a:lnTo>
                      <a:pt x="1228" y="1998"/>
                    </a:lnTo>
                    <a:lnTo>
                      <a:pt x="1221" y="1987"/>
                    </a:lnTo>
                    <a:lnTo>
                      <a:pt x="1217" y="1973"/>
                    </a:lnTo>
                    <a:lnTo>
                      <a:pt x="1203" y="1361"/>
                    </a:lnTo>
                    <a:lnTo>
                      <a:pt x="1194" y="1360"/>
                    </a:lnTo>
                    <a:lnTo>
                      <a:pt x="1192" y="1360"/>
                    </a:lnTo>
                    <a:lnTo>
                      <a:pt x="1191" y="1359"/>
                    </a:lnTo>
                    <a:lnTo>
                      <a:pt x="1187" y="1358"/>
                    </a:lnTo>
                    <a:lnTo>
                      <a:pt x="1178" y="1356"/>
                    </a:lnTo>
                    <a:lnTo>
                      <a:pt x="1164" y="1353"/>
                    </a:lnTo>
                    <a:lnTo>
                      <a:pt x="1151" y="1343"/>
                    </a:lnTo>
                    <a:lnTo>
                      <a:pt x="1142" y="1331"/>
                    </a:lnTo>
                    <a:lnTo>
                      <a:pt x="1137" y="1316"/>
                    </a:lnTo>
                    <a:lnTo>
                      <a:pt x="1133" y="1260"/>
                    </a:lnTo>
                    <a:lnTo>
                      <a:pt x="1129" y="1209"/>
                    </a:lnTo>
                    <a:lnTo>
                      <a:pt x="1126" y="1160"/>
                    </a:lnTo>
                    <a:lnTo>
                      <a:pt x="1125" y="1116"/>
                    </a:lnTo>
                    <a:lnTo>
                      <a:pt x="1124" y="1071"/>
                    </a:lnTo>
                    <a:lnTo>
                      <a:pt x="1125" y="1025"/>
                    </a:lnTo>
                    <a:lnTo>
                      <a:pt x="1128" y="978"/>
                    </a:lnTo>
                    <a:lnTo>
                      <a:pt x="1130" y="926"/>
                    </a:lnTo>
                    <a:lnTo>
                      <a:pt x="1134" y="870"/>
                    </a:lnTo>
                    <a:lnTo>
                      <a:pt x="1140" y="846"/>
                    </a:lnTo>
                    <a:lnTo>
                      <a:pt x="1153" y="824"/>
                    </a:lnTo>
                    <a:lnTo>
                      <a:pt x="1170" y="807"/>
                    </a:lnTo>
                    <a:lnTo>
                      <a:pt x="1192" y="795"/>
                    </a:lnTo>
                    <a:lnTo>
                      <a:pt x="1216" y="789"/>
                    </a:lnTo>
                    <a:lnTo>
                      <a:pt x="1261" y="787"/>
                    </a:lnTo>
                    <a:lnTo>
                      <a:pt x="1298" y="784"/>
                    </a:lnTo>
                    <a:lnTo>
                      <a:pt x="1332" y="782"/>
                    </a:lnTo>
                    <a:lnTo>
                      <a:pt x="1361" y="781"/>
                    </a:lnTo>
                    <a:lnTo>
                      <a:pt x="1388" y="780"/>
                    </a:lnTo>
                    <a:close/>
                    <a:moveTo>
                      <a:pt x="263" y="567"/>
                    </a:moveTo>
                    <a:lnTo>
                      <a:pt x="290" y="567"/>
                    </a:lnTo>
                    <a:lnTo>
                      <a:pt x="318" y="567"/>
                    </a:lnTo>
                    <a:lnTo>
                      <a:pt x="347" y="568"/>
                    </a:lnTo>
                    <a:lnTo>
                      <a:pt x="379" y="570"/>
                    </a:lnTo>
                    <a:lnTo>
                      <a:pt x="418" y="573"/>
                    </a:lnTo>
                    <a:lnTo>
                      <a:pt x="463" y="575"/>
                    </a:lnTo>
                    <a:lnTo>
                      <a:pt x="487" y="581"/>
                    </a:lnTo>
                    <a:lnTo>
                      <a:pt x="507" y="593"/>
                    </a:lnTo>
                    <a:lnTo>
                      <a:pt x="526" y="612"/>
                    </a:lnTo>
                    <a:lnTo>
                      <a:pt x="538" y="632"/>
                    </a:lnTo>
                    <a:lnTo>
                      <a:pt x="544" y="656"/>
                    </a:lnTo>
                    <a:lnTo>
                      <a:pt x="549" y="713"/>
                    </a:lnTo>
                    <a:lnTo>
                      <a:pt x="551" y="764"/>
                    </a:lnTo>
                    <a:lnTo>
                      <a:pt x="553" y="811"/>
                    </a:lnTo>
                    <a:lnTo>
                      <a:pt x="553" y="857"/>
                    </a:lnTo>
                    <a:lnTo>
                      <a:pt x="553" y="902"/>
                    </a:lnTo>
                    <a:lnTo>
                      <a:pt x="552" y="948"/>
                    </a:lnTo>
                    <a:lnTo>
                      <a:pt x="550" y="995"/>
                    </a:lnTo>
                    <a:lnTo>
                      <a:pt x="546" y="1046"/>
                    </a:lnTo>
                    <a:lnTo>
                      <a:pt x="541" y="1102"/>
                    </a:lnTo>
                    <a:lnTo>
                      <a:pt x="536" y="1117"/>
                    </a:lnTo>
                    <a:lnTo>
                      <a:pt x="527" y="1130"/>
                    </a:lnTo>
                    <a:lnTo>
                      <a:pt x="515" y="1139"/>
                    </a:lnTo>
                    <a:lnTo>
                      <a:pt x="500" y="1142"/>
                    </a:lnTo>
                    <a:lnTo>
                      <a:pt x="491" y="1144"/>
                    </a:lnTo>
                    <a:lnTo>
                      <a:pt x="488" y="1145"/>
                    </a:lnTo>
                    <a:lnTo>
                      <a:pt x="487" y="1146"/>
                    </a:lnTo>
                    <a:lnTo>
                      <a:pt x="484" y="1147"/>
                    </a:lnTo>
                    <a:lnTo>
                      <a:pt x="476" y="1147"/>
                    </a:lnTo>
                    <a:lnTo>
                      <a:pt x="460" y="1759"/>
                    </a:lnTo>
                    <a:lnTo>
                      <a:pt x="458" y="1773"/>
                    </a:lnTo>
                    <a:lnTo>
                      <a:pt x="449" y="1786"/>
                    </a:lnTo>
                    <a:lnTo>
                      <a:pt x="439" y="1793"/>
                    </a:lnTo>
                    <a:lnTo>
                      <a:pt x="424" y="1796"/>
                    </a:lnTo>
                    <a:lnTo>
                      <a:pt x="343" y="1796"/>
                    </a:lnTo>
                    <a:lnTo>
                      <a:pt x="328" y="1793"/>
                    </a:lnTo>
                    <a:lnTo>
                      <a:pt x="316" y="1786"/>
                    </a:lnTo>
                    <a:lnTo>
                      <a:pt x="309" y="1773"/>
                    </a:lnTo>
                    <a:lnTo>
                      <a:pt x="306" y="1759"/>
                    </a:lnTo>
                    <a:lnTo>
                      <a:pt x="306" y="1247"/>
                    </a:lnTo>
                    <a:lnTo>
                      <a:pt x="247" y="1247"/>
                    </a:lnTo>
                    <a:lnTo>
                      <a:pt x="247" y="1759"/>
                    </a:lnTo>
                    <a:lnTo>
                      <a:pt x="245" y="1773"/>
                    </a:lnTo>
                    <a:lnTo>
                      <a:pt x="237" y="1786"/>
                    </a:lnTo>
                    <a:lnTo>
                      <a:pt x="225" y="1793"/>
                    </a:lnTo>
                    <a:lnTo>
                      <a:pt x="210" y="1796"/>
                    </a:lnTo>
                    <a:lnTo>
                      <a:pt x="130" y="1796"/>
                    </a:lnTo>
                    <a:lnTo>
                      <a:pt x="116" y="1793"/>
                    </a:lnTo>
                    <a:lnTo>
                      <a:pt x="104" y="1786"/>
                    </a:lnTo>
                    <a:lnTo>
                      <a:pt x="95" y="1773"/>
                    </a:lnTo>
                    <a:lnTo>
                      <a:pt x="93" y="1759"/>
                    </a:lnTo>
                    <a:lnTo>
                      <a:pt x="77" y="1147"/>
                    </a:lnTo>
                    <a:lnTo>
                      <a:pt x="70" y="1147"/>
                    </a:lnTo>
                    <a:lnTo>
                      <a:pt x="66" y="1146"/>
                    </a:lnTo>
                    <a:lnTo>
                      <a:pt x="66" y="1145"/>
                    </a:lnTo>
                    <a:lnTo>
                      <a:pt x="62" y="1144"/>
                    </a:lnTo>
                    <a:lnTo>
                      <a:pt x="54" y="1142"/>
                    </a:lnTo>
                    <a:lnTo>
                      <a:pt x="38" y="1139"/>
                    </a:lnTo>
                    <a:lnTo>
                      <a:pt x="26" y="1130"/>
                    </a:lnTo>
                    <a:lnTo>
                      <a:pt x="17" y="1117"/>
                    </a:lnTo>
                    <a:lnTo>
                      <a:pt x="13" y="1102"/>
                    </a:lnTo>
                    <a:lnTo>
                      <a:pt x="8" y="1046"/>
                    </a:lnTo>
                    <a:lnTo>
                      <a:pt x="4" y="995"/>
                    </a:lnTo>
                    <a:lnTo>
                      <a:pt x="2" y="948"/>
                    </a:lnTo>
                    <a:lnTo>
                      <a:pt x="0" y="902"/>
                    </a:lnTo>
                    <a:lnTo>
                      <a:pt x="0" y="857"/>
                    </a:lnTo>
                    <a:lnTo>
                      <a:pt x="1" y="811"/>
                    </a:lnTo>
                    <a:lnTo>
                      <a:pt x="2" y="764"/>
                    </a:lnTo>
                    <a:lnTo>
                      <a:pt x="6" y="713"/>
                    </a:lnTo>
                    <a:lnTo>
                      <a:pt x="9" y="656"/>
                    </a:lnTo>
                    <a:lnTo>
                      <a:pt x="15" y="632"/>
                    </a:lnTo>
                    <a:lnTo>
                      <a:pt x="27" y="612"/>
                    </a:lnTo>
                    <a:lnTo>
                      <a:pt x="46" y="593"/>
                    </a:lnTo>
                    <a:lnTo>
                      <a:pt x="67" y="581"/>
                    </a:lnTo>
                    <a:lnTo>
                      <a:pt x="90" y="575"/>
                    </a:lnTo>
                    <a:lnTo>
                      <a:pt x="136" y="573"/>
                    </a:lnTo>
                    <a:lnTo>
                      <a:pt x="174" y="570"/>
                    </a:lnTo>
                    <a:lnTo>
                      <a:pt x="206" y="568"/>
                    </a:lnTo>
                    <a:lnTo>
                      <a:pt x="237" y="567"/>
                    </a:lnTo>
                    <a:lnTo>
                      <a:pt x="263" y="567"/>
                    </a:lnTo>
                    <a:close/>
                    <a:moveTo>
                      <a:pt x="1403" y="436"/>
                    </a:moveTo>
                    <a:lnTo>
                      <a:pt x="1434" y="439"/>
                    </a:lnTo>
                    <a:lnTo>
                      <a:pt x="1461" y="448"/>
                    </a:lnTo>
                    <a:lnTo>
                      <a:pt x="1487" y="462"/>
                    </a:lnTo>
                    <a:lnTo>
                      <a:pt x="1509" y="480"/>
                    </a:lnTo>
                    <a:lnTo>
                      <a:pt x="1527" y="501"/>
                    </a:lnTo>
                    <a:lnTo>
                      <a:pt x="1541" y="527"/>
                    </a:lnTo>
                    <a:lnTo>
                      <a:pt x="1550" y="555"/>
                    </a:lnTo>
                    <a:lnTo>
                      <a:pt x="1552" y="585"/>
                    </a:lnTo>
                    <a:lnTo>
                      <a:pt x="1550" y="615"/>
                    </a:lnTo>
                    <a:lnTo>
                      <a:pt x="1541" y="643"/>
                    </a:lnTo>
                    <a:lnTo>
                      <a:pt x="1527" y="668"/>
                    </a:lnTo>
                    <a:lnTo>
                      <a:pt x="1509" y="690"/>
                    </a:lnTo>
                    <a:lnTo>
                      <a:pt x="1487" y="708"/>
                    </a:lnTo>
                    <a:lnTo>
                      <a:pt x="1461" y="722"/>
                    </a:lnTo>
                    <a:lnTo>
                      <a:pt x="1434" y="730"/>
                    </a:lnTo>
                    <a:lnTo>
                      <a:pt x="1403" y="734"/>
                    </a:lnTo>
                    <a:lnTo>
                      <a:pt x="1374" y="730"/>
                    </a:lnTo>
                    <a:lnTo>
                      <a:pt x="1347" y="722"/>
                    </a:lnTo>
                    <a:lnTo>
                      <a:pt x="1321" y="708"/>
                    </a:lnTo>
                    <a:lnTo>
                      <a:pt x="1298" y="690"/>
                    </a:lnTo>
                    <a:lnTo>
                      <a:pt x="1280" y="668"/>
                    </a:lnTo>
                    <a:lnTo>
                      <a:pt x="1267" y="643"/>
                    </a:lnTo>
                    <a:lnTo>
                      <a:pt x="1258" y="615"/>
                    </a:lnTo>
                    <a:lnTo>
                      <a:pt x="1255" y="585"/>
                    </a:lnTo>
                    <a:lnTo>
                      <a:pt x="1258" y="555"/>
                    </a:lnTo>
                    <a:lnTo>
                      <a:pt x="1267" y="527"/>
                    </a:lnTo>
                    <a:lnTo>
                      <a:pt x="1280" y="501"/>
                    </a:lnTo>
                    <a:lnTo>
                      <a:pt x="1298" y="480"/>
                    </a:lnTo>
                    <a:lnTo>
                      <a:pt x="1321" y="462"/>
                    </a:lnTo>
                    <a:lnTo>
                      <a:pt x="1347" y="448"/>
                    </a:lnTo>
                    <a:lnTo>
                      <a:pt x="1374" y="439"/>
                    </a:lnTo>
                    <a:lnTo>
                      <a:pt x="1403" y="436"/>
                    </a:lnTo>
                    <a:close/>
                    <a:moveTo>
                      <a:pt x="830" y="343"/>
                    </a:moveTo>
                    <a:lnTo>
                      <a:pt x="857" y="343"/>
                    </a:lnTo>
                    <a:lnTo>
                      <a:pt x="885" y="344"/>
                    </a:lnTo>
                    <a:lnTo>
                      <a:pt x="914" y="346"/>
                    </a:lnTo>
                    <a:lnTo>
                      <a:pt x="946" y="347"/>
                    </a:lnTo>
                    <a:lnTo>
                      <a:pt x="985" y="349"/>
                    </a:lnTo>
                    <a:lnTo>
                      <a:pt x="1030" y="353"/>
                    </a:lnTo>
                    <a:lnTo>
                      <a:pt x="1054" y="358"/>
                    </a:lnTo>
                    <a:lnTo>
                      <a:pt x="1075" y="371"/>
                    </a:lnTo>
                    <a:lnTo>
                      <a:pt x="1093" y="388"/>
                    </a:lnTo>
                    <a:lnTo>
                      <a:pt x="1105" y="410"/>
                    </a:lnTo>
                    <a:lnTo>
                      <a:pt x="1111" y="433"/>
                    </a:lnTo>
                    <a:lnTo>
                      <a:pt x="1114" y="486"/>
                    </a:lnTo>
                    <a:lnTo>
                      <a:pt x="1118" y="535"/>
                    </a:lnTo>
                    <a:lnTo>
                      <a:pt x="1119" y="580"/>
                    </a:lnTo>
                    <a:lnTo>
                      <a:pt x="1120" y="624"/>
                    </a:lnTo>
                    <a:lnTo>
                      <a:pt x="1120" y="665"/>
                    </a:lnTo>
                    <a:lnTo>
                      <a:pt x="1119" y="707"/>
                    </a:lnTo>
                    <a:lnTo>
                      <a:pt x="1094" y="726"/>
                    </a:lnTo>
                    <a:lnTo>
                      <a:pt x="1072" y="748"/>
                    </a:lnTo>
                    <a:lnTo>
                      <a:pt x="1053" y="772"/>
                    </a:lnTo>
                    <a:lnTo>
                      <a:pt x="1038" y="800"/>
                    </a:lnTo>
                    <a:lnTo>
                      <a:pt x="1029" y="830"/>
                    </a:lnTo>
                    <a:lnTo>
                      <a:pt x="1023" y="862"/>
                    </a:lnTo>
                    <a:lnTo>
                      <a:pt x="1019" y="920"/>
                    </a:lnTo>
                    <a:lnTo>
                      <a:pt x="1015" y="973"/>
                    </a:lnTo>
                    <a:lnTo>
                      <a:pt x="1014" y="1023"/>
                    </a:lnTo>
                    <a:lnTo>
                      <a:pt x="1013" y="1071"/>
                    </a:lnTo>
                    <a:lnTo>
                      <a:pt x="1013" y="1117"/>
                    </a:lnTo>
                    <a:lnTo>
                      <a:pt x="1015" y="1165"/>
                    </a:lnTo>
                    <a:lnTo>
                      <a:pt x="1018" y="1215"/>
                    </a:lnTo>
                    <a:lnTo>
                      <a:pt x="1021" y="1268"/>
                    </a:lnTo>
                    <a:lnTo>
                      <a:pt x="1026" y="1326"/>
                    </a:lnTo>
                    <a:lnTo>
                      <a:pt x="1029" y="1341"/>
                    </a:lnTo>
                    <a:lnTo>
                      <a:pt x="1032" y="1355"/>
                    </a:lnTo>
                    <a:lnTo>
                      <a:pt x="1027" y="1535"/>
                    </a:lnTo>
                    <a:lnTo>
                      <a:pt x="1025" y="1550"/>
                    </a:lnTo>
                    <a:lnTo>
                      <a:pt x="1016" y="1562"/>
                    </a:lnTo>
                    <a:lnTo>
                      <a:pt x="1006" y="1570"/>
                    </a:lnTo>
                    <a:lnTo>
                      <a:pt x="991" y="1573"/>
                    </a:lnTo>
                    <a:lnTo>
                      <a:pt x="910" y="1573"/>
                    </a:lnTo>
                    <a:lnTo>
                      <a:pt x="896" y="1570"/>
                    </a:lnTo>
                    <a:lnTo>
                      <a:pt x="883" y="1562"/>
                    </a:lnTo>
                    <a:lnTo>
                      <a:pt x="876" y="1550"/>
                    </a:lnTo>
                    <a:lnTo>
                      <a:pt x="873" y="1535"/>
                    </a:lnTo>
                    <a:lnTo>
                      <a:pt x="873" y="1025"/>
                    </a:lnTo>
                    <a:lnTo>
                      <a:pt x="815" y="1025"/>
                    </a:lnTo>
                    <a:lnTo>
                      <a:pt x="815" y="1535"/>
                    </a:lnTo>
                    <a:lnTo>
                      <a:pt x="812" y="1550"/>
                    </a:lnTo>
                    <a:lnTo>
                      <a:pt x="804" y="1562"/>
                    </a:lnTo>
                    <a:lnTo>
                      <a:pt x="792" y="1570"/>
                    </a:lnTo>
                    <a:lnTo>
                      <a:pt x="777" y="1573"/>
                    </a:lnTo>
                    <a:lnTo>
                      <a:pt x="697" y="1573"/>
                    </a:lnTo>
                    <a:lnTo>
                      <a:pt x="683" y="1570"/>
                    </a:lnTo>
                    <a:lnTo>
                      <a:pt x="671" y="1562"/>
                    </a:lnTo>
                    <a:lnTo>
                      <a:pt x="662" y="1550"/>
                    </a:lnTo>
                    <a:lnTo>
                      <a:pt x="660" y="1535"/>
                    </a:lnTo>
                    <a:lnTo>
                      <a:pt x="649" y="1124"/>
                    </a:lnTo>
                    <a:lnTo>
                      <a:pt x="650" y="1118"/>
                    </a:lnTo>
                    <a:lnTo>
                      <a:pt x="651" y="1113"/>
                    </a:lnTo>
                    <a:lnTo>
                      <a:pt x="657" y="1054"/>
                    </a:lnTo>
                    <a:lnTo>
                      <a:pt x="661" y="1001"/>
                    </a:lnTo>
                    <a:lnTo>
                      <a:pt x="663" y="951"/>
                    </a:lnTo>
                    <a:lnTo>
                      <a:pt x="665" y="904"/>
                    </a:lnTo>
                    <a:lnTo>
                      <a:pt x="666" y="857"/>
                    </a:lnTo>
                    <a:lnTo>
                      <a:pt x="665" y="810"/>
                    </a:lnTo>
                    <a:lnTo>
                      <a:pt x="662" y="759"/>
                    </a:lnTo>
                    <a:lnTo>
                      <a:pt x="660" y="706"/>
                    </a:lnTo>
                    <a:lnTo>
                      <a:pt x="655" y="648"/>
                    </a:lnTo>
                    <a:lnTo>
                      <a:pt x="649" y="613"/>
                    </a:lnTo>
                    <a:lnTo>
                      <a:pt x="637" y="580"/>
                    </a:lnTo>
                    <a:lnTo>
                      <a:pt x="620" y="551"/>
                    </a:lnTo>
                    <a:lnTo>
                      <a:pt x="598" y="524"/>
                    </a:lnTo>
                    <a:lnTo>
                      <a:pt x="572" y="501"/>
                    </a:lnTo>
                    <a:lnTo>
                      <a:pt x="574" y="469"/>
                    </a:lnTo>
                    <a:lnTo>
                      <a:pt x="576" y="433"/>
                    </a:lnTo>
                    <a:lnTo>
                      <a:pt x="582" y="410"/>
                    </a:lnTo>
                    <a:lnTo>
                      <a:pt x="594" y="388"/>
                    </a:lnTo>
                    <a:lnTo>
                      <a:pt x="613" y="371"/>
                    </a:lnTo>
                    <a:lnTo>
                      <a:pt x="634" y="358"/>
                    </a:lnTo>
                    <a:lnTo>
                      <a:pt x="657" y="353"/>
                    </a:lnTo>
                    <a:lnTo>
                      <a:pt x="703" y="349"/>
                    </a:lnTo>
                    <a:lnTo>
                      <a:pt x="741" y="347"/>
                    </a:lnTo>
                    <a:lnTo>
                      <a:pt x="773" y="346"/>
                    </a:lnTo>
                    <a:lnTo>
                      <a:pt x="804" y="344"/>
                    </a:lnTo>
                    <a:lnTo>
                      <a:pt x="830" y="343"/>
                    </a:lnTo>
                    <a:close/>
                    <a:moveTo>
                      <a:pt x="279" y="222"/>
                    </a:moveTo>
                    <a:lnTo>
                      <a:pt x="309" y="226"/>
                    </a:lnTo>
                    <a:lnTo>
                      <a:pt x="337" y="234"/>
                    </a:lnTo>
                    <a:lnTo>
                      <a:pt x="362" y="248"/>
                    </a:lnTo>
                    <a:lnTo>
                      <a:pt x="384" y="266"/>
                    </a:lnTo>
                    <a:lnTo>
                      <a:pt x="402" y="287"/>
                    </a:lnTo>
                    <a:lnTo>
                      <a:pt x="416" y="313"/>
                    </a:lnTo>
                    <a:lnTo>
                      <a:pt x="425" y="341"/>
                    </a:lnTo>
                    <a:lnTo>
                      <a:pt x="428" y="371"/>
                    </a:lnTo>
                    <a:lnTo>
                      <a:pt x="425" y="401"/>
                    </a:lnTo>
                    <a:lnTo>
                      <a:pt x="416" y="429"/>
                    </a:lnTo>
                    <a:lnTo>
                      <a:pt x="402" y="454"/>
                    </a:lnTo>
                    <a:lnTo>
                      <a:pt x="384" y="476"/>
                    </a:lnTo>
                    <a:lnTo>
                      <a:pt x="362" y="494"/>
                    </a:lnTo>
                    <a:lnTo>
                      <a:pt x="337" y="508"/>
                    </a:lnTo>
                    <a:lnTo>
                      <a:pt x="309" y="517"/>
                    </a:lnTo>
                    <a:lnTo>
                      <a:pt x="279" y="520"/>
                    </a:lnTo>
                    <a:lnTo>
                      <a:pt x="249" y="517"/>
                    </a:lnTo>
                    <a:lnTo>
                      <a:pt x="221" y="508"/>
                    </a:lnTo>
                    <a:lnTo>
                      <a:pt x="195" y="494"/>
                    </a:lnTo>
                    <a:lnTo>
                      <a:pt x="174" y="476"/>
                    </a:lnTo>
                    <a:lnTo>
                      <a:pt x="156" y="454"/>
                    </a:lnTo>
                    <a:lnTo>
                      <a:pt x="142" y="429"/>
                    </a:lnTo>
                    <a:lnTo>
                      <a:pt x="134" y="401"/>
                    </a:lnTo>
                    <a:lnTo>
                      <a:pt x="130" y="371"/>
                    </a:lnTo>
                    <a:lnTo>
                      <a:pt x="134" y="341"/>
                    </a:lnTo>
                    <a:lnTo>
                      <a:pt x="142" y="313"/>
                    </a:lnTo>
                    <a:lnTo>
                      <a:pt x="156" y="287"/>
                    </a:lnTo>
                    <a:lnTo>
                      <a:pt x="174" y="266"/>
                    </a:lnTo>
                    <a:lnTo>
                      <a:pt x="195" y="248"/>
                    </a:lnTo>
                    <a:lnTo>
                      <a:pt x="221" y="234"/>
                    </a:lnTo>
                    <a:lnTo>
                      <a:pt x="249" y="226"/>
                    </a:lnTo>
                    <a:lnTo>
                      <a:pt x="279" y="222"/>
                    </a:lnTo>
                    <a:close/>
                    <a:moveTo>
                      <a:pt x="846" y="0"/>
                    </a:moveTo>
                    <a:lnTo>
                      <a:pt x="876" y="2"/>
                    </a:lnTo>
                    <a:lnTo>
                      <a:pt x="904" y="11"/>
                    </a:lnTo>
                    <a:lnTo>
                      <a:pt x="929" y="25"/>
                    </a:lnTo>
                    <a:lnTo>
                      <a:pt x="951" y="43"/>
                    </a:lnTo>
                    <a:lnTo>
                      <a:pt x="969" y="65"/>
                    </a:lnTo>
                    <a:lnTo>
                      <a:pt x="983" y="90"/>
                    </a:lnTo>
                    <a:lnTo>
                      <a:pt x="992" y="118"/>
                    </a:lnTo>
                    <a:lnTo>
                      <a:pt x="995" y="148"/>
                    </a:lnTo>
                    <a:lnTo>
                      <a:pt x="992" y="177"/>
                    </a:lnTo>
                    <a:lnTo>
                      <a:pt x="983" y="205"/>
                    </a:lnTo>
                    <a:lnTo>
                      <a:pt x="969" y="231"/>
                    </a:lnTo>
                    <a:lnTo>
                      <a:pt x="951" y="254"/>
                    </a:lnTo>
                    <a:lnTo>
                      <a:pt x="929" y="272"/>
                    </a:lnTo>
                    <a:lnTo>
                      <a:pt x="904" y="285"/>
                    </a:lnTo>
                    <a:lnTo>
                      <a:pt x="876" y="294"/>
                    </a:lnTo>
                    <a:lnTo>
                      <a:pt x="846" y="297"/>
                    </a:lnTo>
                    <a:lnTo>
                      <a:pt x="816" y="294"/>
                    </a:lnTo>
                    <a:lnTo>
                      <a:pt x="788" y="285"/>
                    </a:lnTo>
                    <a:lnTo>
                      <a:pt x="763" y="272"/>
                    </a:lnTo>
                    <a:lnTo>
                      <a:pt x="741" y="254"/>
                    </a:lnTo>
                    <a:lnTo>
                      <a:pt x="723" y="231"/>
                    </a:lnTo>
                    <a:lnTo>
                      <a:pt x="709" y="205"/>
                    </a:lnTo>
                    <a:lnTo>
                      <a:pt x="701" y="177"/>
                    </a:lnTo>
                    <a:lnTo>
                      <a:pt x="697" y="148"/>
                    </a:lnTo>
                    <a:lnTo>
                      <a:pt x="701" y="118"/>
                    </a:lnTo>
                    <a:lnTo>
                      <a:pt x="709" y="90"/>
                    </a:lnTo>
                    <a:lnTo>
                      <a:pt x="723" y="65"/>
                    </a:lnTo>
                    <a:lnTo>
                      <a:pt x="741" y="43"/>
                    </a:lnTo>
                    <a:lnTo>
                      <a:pt x="763" y="25"/>
                    </a:lnTo>
                    <a:lnTo>
                      <a:pt x="788" y="11"/>
                    </a:lnTo>
                    <a:lnTo>
                      <a:pt x="816" y="2"/>
                    </a:lnTo>
                    <a:lnTo>
                      <a:pt x="846"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25" name="Group 4"/>
            <p:cNvGrpSpPr>
              <a:grpSpLocks noChangeAspect="1"/>
            </p:cNvGrpSpPr>
            <p:nvPr/>
          </p:nvGrpSpPr>
          <p:grpSpPr bwMode="auto">
            <a:xfrm>
              <a:off x="9775050" y="1803285"/>
              <a:ext cx="604409" cy="634681"/>
              <a:chOff x="605" y="2031"/>
              <a:chExt cx="579" cy="456"/>
            </a:xfrm>
          </p:grpSpPr>
          <p:sp useBgFill="1">
            <p:nvSpPr>
              <p:cNvPr id="226" name="Freeform 6"/>
              <p:cNvSpPr>
                <a:spLocks/>
              </p:cNvSpPr>
              <p:nvPr/>
            </p:nvSpPr>
            <p:spPr bwMode="auto">
              <a:xfrm>
                <a:off x="605" y="2031"/>
                <a:ext cx="579" cy="456"/>
              </a:xfrm>
              <a:custGeom>
                <a:avLst/>
                <a:gdLst>
                  <a:gd name="T0" fmla="*/ 2489 w 2895"/>
                  <a:gd name="T1" fmla="*/ 4 h 2280"/>
                  <a:gd name="T2" fmla="*/ 2551 w 2895"/>
                  <a:gd name="T3" fmla="*/ 44 h 2280"/>
                  <a:gd name="T4" fmla="*/ 2577 w 2895"/>
                  <a:gd name="T5" fmla="*/ 116 h 2280"/>
                  <a:gd name="T6" fmla="*/ 2651 w 2895"/>
                  <a:gd name="T7" fmla="*/ 437 h 2280"/>
                  <a:gd name="T8" fmla="*/ 2730 w 2895"/>
                  <a:gd name="T9" fmla="*/ 531 h 2280"/>
                  <a:gd name="T10" fmla="*/ 2761 w 2895"/>
                  <a:gd name="T11" fmla="*/ 655 h 2280"/>
                  <a:gd name="T12" fmla="*/ 2738 w 2895"/>
                  <a:gd name="T13" fmla="*/ 765 h 2280"/>
                  <a:gd name="T14" fmla="*/ 2826 w 2895"/>
                  <a:gd name="T15" fmla="*/ 821 h 2280"/>
                  <a:gd name="T16" fmla="*/ 2878 w 2895"/>
                  <a:gd name="T17" fmla="*/ 913 h 2280"/>
                  <a:gd name="T18" fmla="*/ 2891 w 2895"/>
                  <a:gd name="T19" fmla="*/ 1067 h 2280"/>
                  <a:gd name="T20" fmla="*/ 2894 w 2895"/>
                  <a:gd name="T21" fmla="*/ 1219 h 2280"/>
                  <a:gd name="T22" fmla="*/ 2885 w 2895"/>
                  <a:gd name="T23" fmla="*/ 1378 h 2280"/>
                  <a:gd name="T24" fmla="*/ 2865 w 2895"/>
                  <a:gd name="T25" fmla="*/ 1496 h 2280"/>
                  <a:gd name="T26" fmla="*/ 2810 w 2895"/>
                  <a:gd name="T27" fmla="*/ 1560 h 2280"/>
                  <a:gd name="T28" fmla="*/ 2784 w 2895"/>
                  <a:gd name="T29" fmla="*/ 2187 h 2280"/>
                  <a:gd name="T30" fmla="*/ 2727 w 2895"/>
                  <a:gd name="T31" fmla="*/ 2254 h 2280"/>
                  <a:gd name="T32" fmla="*/ 2641 w 2895"/>
                  <a:gd name="T33" fmla="*/ 2280 h 2280"/>
                  <a:gd name="T34" fmla="*/ 2507 w 2895"/>
                  <a:gd name="T35" fmla="*/ 2273 h 2280"/>
                  <a:gd name="T36" fmla="*/ 2439 w 2895"/>
                  <a:gd name="T37" fmla="*/ 2279 h 2280"/>
                  <a:gd name="T38" fmla="*/ 2298 w 2895"/>
                  <a:gd name="T39" fmla="*/ 2278 h 2280"/>
                  <a:gd name="T40" fmla="*/ 2220 w 2895"/>
                  <a:gd name="T41" fmla="*/ 2236 h 2280"/>
                  <a:gd name="T42" fmla="*/ 2178 w 2895"/>
                  <a:gd name="T43" fmla="*/ 2157 h 2280"/>
                  <a:gd name="T44" fmla="*/ 2138 w 2895"/>
                  <a:gd name="T45" fmla="*/ 1542 h 2280"/>
                  <a:gd name="T46" fmla="*/ 2096 w 2895"/>
                  <a:gd name="T47" fmla="*/ 1469 h 2280"/>
                  <a:gd name="T48" fmla="*/ 2082 w 2895"/>
                  <a:gd name="T49" fmla="*/ 1414 h 2280"/>
                  <a:gd name="T50" fmla="*/ 1240 w 2895"/>
                  <a:gd name="T51" fmla="*/ 1414 h 2280"/>
                  <a:gd name="T52" fmla="*/ 1238 w 2895"/>
                  <a:gd name="T53" fmla="*/ 1496 h 2280"/>
                  <a:gd name="T54" fmla="*/ 1211 w 2895"/>
                  <a:gd name="T55" fmla="*/ 2187 h 2280"/>
                  <a:gd name="T56" fmla="*/ 1154 w 2895"/>
                  <a:gd name="T57" fmla="*/ 2254 h 2280"/>
                  <a:gd name="T58" fmla="*/ 1068 w 2895"/>
                  <a:gd name="T59" fmla="*/ 2280 h 2280"/>
                  <a:gd name="T60" fmla="*/ 934 w 2895"/>
                  <a:gd name="T61" fmla="*/ 2273 h 2280"/>
                  <a:gd name="T62" fmla="*/ 866 w 2895"/>
                  <a:gd name="T63" fmla="*/ 2279 h 2280"/>
                  <a:gd name="T64" fmla="*/ 723 w 2895"/>
                  <a:gd name="T65" fmla="*/ 2277 h 2280"/>
                  <a:gd name="T66" fmla="*/ 642 w 2895"/>
                  <a:gd name="T67" fmla="*/ 2230 h 2280"/>
                  <a:gd name="T68" fmla="*/ 602 w 2895"/>
                  <a:gd name="T69" fmla="*/ 2144 h 2280"/>
                  <a:gd name="T70" fmla="*/ 472 w 2895"/>
                  <a:gd name="T71" fmla="*/ 2152 h 2280"/>
                  <a:gd name="T72" fmla="*/ 403 w 2895"/>
                  <a:gd name="T73" fmla="*/ 2137 h 2280"/>
                  <a:gd name="T74" fmla="*/ 334 w 2895"/>
                  <a:gd name="T75" fmla="*/ 2152 h 2280"/>
                  <a:gd name="T76" fmla="*/ 191 w 2895"/>
                  <a:gd name="T77" fmla="*/ 2140 h 2280"/>
                  <a:gd name="T78" fmla="*/ 124 w 2895"/>
                  <a:gd name="T79" fmla="*/ 2085 h 2280"/>
                  <a:gd name="T80" fmla="*/ 97 w 2895"/>
                  <a:gd name="T81" fmla="*/ 1999 h 2280"/>
                  <a:gd name="T82" fmla="*/ 44 w 2895"/>
                  <a:gd name="T83" fmla="*/ 1406 h 2280"/>
                  <a:gd name="T84" fmla="*/ 15 w 2895"/>
                  <a:gd name="T85" fmla="*/ 1329 h 2280"/>
                  <a:gd name="T86" fmla="*/ 3 w 2895"/>
                  <a:gd name="T87" fmla="*/ 1162 h 2280"/>
                  <a:gd name="T88" fmla="*/ 1 w 2895"/>
                  <a:gd name="T89" fmla="*/ 1015 h 2280"/>
                  <a:gd name="T90" fmla="*/ 11 w 2895"/>
                  <a:gd name="T91" fmla="*/ 848 h 2280"/>
                  <a:gd name="T92" fmla="*/ 47 w 2895"/>
                  <a:gd name="T93" fmla="*/ 749 h 2280"/>
                  <a:gd name="T94" fmla="*/ 125 w 2895"/>
                  <a:gd name="T95" fmla="*/ 680 h 2280"/>
                  <a:gd name="T96" fmla="*/ 138 w 2895"/>
                  <a:gd name="T97" fmla="*/ 597 h 2280"/>
                  <a:gd name="T98" fmla="*/ 150 w 2895"/>
                  <a:gd name="T99" fmla="*/ 475 h 2280"/>
                  <a:gd name="T100" fmla="*/ 215 w 2895"/>
                  <a:gd name="T101" fmla="*/ 370 h 2280"/>
                  <a:gd name="T102" fmla="*/ 321 w 2895"/>
                  <a:gd name="T103" fmla="*/ 305 h 2280"/>
                  <a:gd name="T104" fmla="*/ 451 w 2895"/>
                  <a:gd name="T105" fmla="*/ 295 h 2280"/>
                  <a:gd name="T106" fmla="*/ 569 w 2895"/>
                  <a:gd name="T107" fmla="*/ 346 h 2280"/>
                  <a:gd name="T108" fmla="*/ 648 w 2895"/>
                  <a:gd name="T109" fmla="*/ 444 h 2280"/>
                  <a:gd name="T110" fmla="*/ 694 w 2895"/>
                  <a:gd name="T111" fmla="*/ 493 h 2280"/>
                  <a:gd name="T112" fmla="*/ 784 w 2895"/>
                  <a:gd name="T113" fmla="*/ 415 h 2280"/>
                  <a:gd name="T114" fmla="*/ 796 w 2895"/>
                  <a:gd name="T115" fmla="*/ 65 h 2280"/>
                  <a:gd name="T116" fmla="*/ 849 w 2895"/>
                  <a:gd name="T117" fmla="*/ 12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95" h="2280">
                    <a:moveTo>
                      <a:pt x="900" y="0"/>
                    </a:moveTo>
                    <a:lnTo>
                      <a:pt x="2462" y="0"/>
                    </a:lnTo>
                    <a:lnTo>
                      <a:pt x="2489" y="4"/>
                    </a:lnTo>
                    <a:lnTo>
                      <a:pt x="2513" y="12"/>
                    </a:lnTo>
                    <a:lnTo>
                      <a:pt x="2534" y="25"/>
                    </a:lnTo>
                    <a:lnTo>
                      <a:pt x="2551" y="44"/>
                    </a:lnTo>
                    <a:lnTo>
                      <a:pt x="2566" y="65"/>
                    </a:lnTo>
                    <a:lnTo>
                      <a:pt x="2574" y="90"/>
                    </a:lnTo>
                    <a:lnTo>
                      <a:pt x="2577" y="116"/>
                    </a:lnTo>
                    <a:lnTo>
                      <a:pt x="2577" y="397"/>
                    </a:lnTo>
                    <a:lnTo>
                      <a:pt x="2615" y="414"/>
                    </a:lnTo>
                    <a:lnTo>
                      <a:pt x="2651" y="437"/>
                    </a:lnTo>
                    <a:lnTo>
                      <a:pt x="2682" y="463"/>
                    </a:lnTo>
                    <a:lnTo>
                      <a:pt x="2709" y="496"/>
                    </a:lnTo>
                    <a:lnTo>
                      <a:pt x="2730" y="531"/>
                    </a:lnTo>
                    <a:lnTo>
                      <a:pt x="2747" y="570"/>
                    </a:lnTo>
                    <a:lnTo>
                      <a:pt x="2757" y="611"/>
                    </a:lnTo>
                    <a:lnTo>
                      <a:pt x="2761" y="655"/>
                    </a:lnTo>
                    <a:lnTo>
                      <a:pt x="2758" y="694"/>
                    </a:lnTo>
                    <a:lnTo>
                      <a:pt x="2750" y="730"/>
                    </a:lnTo>
                    <a:lnTo>
                      <a:pt x="2738" y="765"/>
                    </a:lnTo>
                    <a:lnTo>
                      <a:pt x="2770" y="779"/>
                    </a:lnTo>
                    <a:lnTo>
                      <a:pt x="2799" y="798"/>
                    </a:lnTo>
                    <a:lnTo>
                      <a:pt x="2826" y="821"/>
                    </a:lnTo>
                    <a:lnTo>
                      <a:pt x="2848" y="849"/>
                    </a:lnTo>
                    <a:lnTo>
                      <a:pt x="2866" y="879"/>
                    </a:lnTo>
                    <a:lnTo>
                      <a:pt x="2878" y="913"/>
                    </a:lnTo>
                    <a:lnTo>
                      <a:pt x="2884" y="948"/>
                    </a:lnTo>
                    <a:lnTo>
                      <a:pt x="2888" y="1010"/>
                    </a:lnTo>
                    <a:lnTo>
                      <a:pt x="2891" y="1067"/>
                    </a:lnTo>
                    <a:lnTo>
                      <a:pt x="2894" y="1120"/>
                    </a:lnTo>
                    <a:lnTo>
                      <a:pt x="2895" y="1169"/>
                    </a:lnTo>
                    <a:lnTo>
                      <a:pt x="2894" y="1219"/>
                    </a:lnTo>
                    <a:lnTo>
                      <a:pt x="2892" y="1270"/>
                    </a:lnTo>
                    <a:lnTo>
                      <a:pt x="2890" y="1323"/>
                    </a:lnTo>
                    <a:lnTo>
                      <a:pt x="2885" y="1378"/>
                    </a:lnTo>
                    <a:lnTo>
                      <a:pt x="2880" y="1440"/>
                    </a:lnTo>
                    <a:lnTo>
                      <a:pt x="2874" y="1469"/>
                    </a:lnTo>
                    <a:lnTo>
                      <a:pt x="2865" y="1496"/>
                    </a:lnTo>
                    <a:lnTo>
                      <a:pt x="2850" y="1520"/>
                    </a:lnTo>
                    <a:lnTo>
                      <a:pt x="2832" y="1542"/>
                    </a:lnTo>
                    <a:lnTo>
                      <a:pt x="2810" y="1560"/>
                    </a:lnTo>
                    <a:lnTo>
                      <a:pt x="2796" y="2128"/>
                    </a:lnTo>
                    <a:lnTo>
                      <a:pt x="2792" y="2158"/>
                    </a:lnTo>
                    <a:lnTo>
                      <a:pt x="2784" y="2187"/>
                    </a:lnTo>
                    <a:lnTo>
                      <a:pt x="2769" y="2213"/>
                    </a:lnTo>
                    <a:lnTo>
                      <a:pt x="2750" y="2236"/>
                    </a:lnTo>
                    <a:lnTo>
                      <a:pt x="2727" y="2254"/>
                    </a:lnTo>
                    <a:lnTo>
                      <a:pt x="2701" y="2268"/>
                    </a:lnTo>
                    <a:lnTo>
                      <a:pt x="2672" y="2278"/>
                    </a:lnTo>
                    <a:lnTo>
                      <a:pt x="2641" y="2280"/>
                    </a:lnTo>
                    <a:lnTo>
                      <a:pt x="2555" y="2280"/>
                    </a:lnTo>
                    <a:lnTo>
                      <a:pt x="2531" y="2279"/>
                    </a:lnTo>
                    <a:lnTo>
                      <a:pt x="2507" y="2273"/>
                    </a:lnTo>
                    <a:lnTo>
                      <a:pt x="2485" y="2264"/>
                    </a:lnTo>
                    <a:lnTo>
                      <a:pt x="2463" y="2273"/>
                    </a:lnTo>
                    <a:lnTo>
                      <a:pt x="2439" y="2279"/>
                    </a:lnTo>
                    <a:lnTo>
                      <a:pt x="2415" y="2280"/>
                    </a:lnTo>
                    <a:lnTo>
                      <a:pt x="2329" y="2280"/>
                    </a:lnTo>
                    <a:lnTo>
                      <a:pt x="2298" y="2278"/>
                    </a:lnTo>
                    <a:lnTo>
                      <a:pt x="2268" y="2268"/>
                    </a:lnTo>
                    <a:lnTo>
                      <a:pt x="2243" y="2254"/>
                    </a:lnTo>
                    <a:lnTo>
                      <a:pt x="2220" y="2236"/>
                    </a:lnTo>
                    <a:lnTo>
                      <a:pt x="2201" y="2213"/>
                    </a:lnTo>
                    <a:lnTo>
                      <a:pt x="2186" y="2186"/>
                    </a:lnTo>
                    <a:lnTo>
                      <a:pt x="2178" y="2157"/>
                    </a:lnTo>
                    <a:lnTo>
                      <a:pt x="2174" y="2126"/>
                    </a:lnTo>
                    <a:lnTo>
                      <a:pt x="2160" y="1559"/>
                    </a:lnTo>
                    <a:lnTo>
                      <a:pt x="2138" y="1542"/>
                    </a:lnTo>
                    <a:lnTo>
                      <a:pt x="2120" y="1520"/>
                    </a:lnTo>
                    <a:lnTo>
                      <a:pt x="2105" y="1496"/>
                    </a:lnTo>
                    <a:lnTo>
                      <a:pt x="2096" y="1469"/>
                    </a:lnTo>
                    <a:lnTo>
                      <a:pt x="2090" y="1440"/>
                    </a:lnTo>
                    <a:lnTo>
                      <a:pt x="2087" y="1412"/>
                    </a:lnTo>
                    <a:lnTo>
                      <a:pt x="2082" y="1414"/>
                    </a:lnTo>
                    <a:lnTo>
                      <a:pt x="2076" y="1414"/>
                    </a:lnTo>
                    <a:lnTo>
                      <a:pt x="1242" y="1414"/>
                    </a:lnTo>
                    <a:lnTo>
                      <a:pt x="1240" y="1414"/>
                    </a:lnTo>
                    <a:lnTo>
                      <a:pt x="1240" y="1478"/>
                    </a:lnTo>
                    <a:lnTo>
                      <a:pt x="1240" y="1487"/>
                    </a:lnTo>
                    <a:lnTo>
                      <a:pt x="1238" y="1496"/>
                    </a:lnTo>
                    <a:lnTo>
                      <a:pt x="1223" y="2128"/>
                    </a:lnTo>
                    <a:lnTo>
                      <a:pt x="1219" y="2158"/>
                    </a:lnTo>
                    <a:lnTo>
                      <a:pt x="1211" y="2187"/>
                    </a:lnTo>
                    <a:lnTo>
                      <a:pt x="1196" y="2213"/>
                    </a:lnTo>
                    <a:lnTo>
                      <a:pt x="1177" y="2236"/>
                    </a:lnTo>
                    <a:lnTo>
                      <a:pt x="1154" y="2254"/>
                    </a:lnTo>
                    <a:lnTo>
                      <a:pt x="1128" y="2268"/>
                    </a:lnTo>
                    <a:lnTo>
                      <a:pt x="1099" y="2278"/>
                    </a:lnTo>
                    <a:lnTo>
                      <a:pt x="1068" y="2280"/>
                    </a:lnTo>
                    <a:lnTo>
                      <a:pt x="982" y="2280"/>
                    </a:lnTo>
                    <a:lnTo>
                      <a:pt x="958" y="2279"/>
                    </a:lnTo>
                    <a:lnTo>
                      <a:pt x="934" y="2273"/>
                    </a:lnTo>
                    <a:lnTo>
                      <a:pt x="912" y="2264"/>
                    </a:lnTo>
                    <a:lnTo>
                      <a:pt x="890" y="2273"/>
                    </a:lnTo>
                    <a:lnTo>
                      <a:pt x="866" y="2279"/>
                    </a:lnTo>
                    <a:lnTo>
                      <a:pt x="842" y="2280"/>
                    </a:lnTo>
                    <a:lnTo>
                      <a:pt x="756" y="2280"/>
                    </a:lnTo>
                    <a:lnTo>
                      <a:pt x="723" y="2277"/>
                    </a:lnTo>
                    <a:lnTo>
                      <a:pt x="693" y="2267"/>
                    </a:lnTo>
                    <a:lnTo>
                      <a:pt x="665" y="2251"/>
                    </a:lnTo>
                    <a:lnTo>
                      <a:pt x="642" y="2230"/>
                    </a:lnTo>
                    <a:lnTo>
                      <a:pt x="623" y="2204"/>
                    </a:lnTo>
                    <a:lnTo>
                      <a:pt x="610" y="2176"/>
                    </a:lnTo>
                    <a:lnTo>
                      <a:pt x="602" y="2144"/>
                    </a:lnTo>
                    <a:lnTo>
                      <a:pt x="579" y="2150"/>
                    </a:lnTo>
                    <a:lnTo>
                      <a:pt x="555" y="2152"/>
                    </a:lnTo>
                    <a:lnTo>
                      <a:pt x="472" y="2152"/>
                    </a:lnTo>
                    <a:lnTo>
                      <a:pt x="448" y="2150"/>
                    </a:lnTo>
                    <a:lnTo>
                      <a:pt x="425" y="2145"/>
                    </a:lnTo>
                    <a:lnTo>
                      <a:pt x="403" y="2137"/>
                    </a:lnTo>
                    <a:lnTo>
                      <a:pt x="382" y="2145"/>
                    </a:lnTo>
                    <a:lnTo>
                      <a:pt x="358" y="2150"/>
                    </a:lnTo>
                    <a:lnTo>
                      <a:pt x="334" y="2152"/>
                    </a:lnTo>
                    <a:lnTo>
                      <a:pt x="252" y="2152"/>
                    </a:lnTo>
                    <a:lnTo>
                      <a:pt x="220" y="2149"/>
                    </a:lnTo>
                    <a:lnTo>
                      <a:pt x="191" y="2140"/>
                    </a:lnTo>
                    <a:lnTo>
                      <a:pt x="165" y="2126"/>
                    </a:lnTo>
                    <a:lnTo>
                      <a:pt x="142" y="2108"/>
                    </a:lnTo>
                    <a:lnTo>
                      <a:pt x="124" y="2085"/>
                    </a:lnTo>
                    <a:lnTo>
                      <a:pt x="109" y="2058"/>
                    </a:lnTo>
                    <a:lnTo>
                      <a:pt x="101" y="2029"/>
                    </a:lnTo>
                    <a:lnTo>
                      <a:pt x="97" y="1999"/>
                    </a:lnTo>
                    <a:lnTo>
                      <a:pt x="82" y="1446"/>
                    </a:lnTo>
                    <a:lnTo>
                      <a:pt x="62" y="1428"/>
                    </a:lnTo>
                    <a:lnTo>
                      <a:pt x="44" y="1406"/>
                    </a:lnTo>
                    <a:lnTo>
                      <a:pt x="29" y="1383"/>
                    </a:lnTo>
                    <a:lnTo>
                      <a:pt x="20" y="1357"/>
                    </a:lnTo>
                    <a:lnTo>
                      <a:pt x="15" y="1329"/>
                    </a:lnTo>
                    <a:lnTo>
                      <a:pt x="10" y="1268"/>
                    </a:lnTo>
                    <a:lnTo>
                      <a:pt x="5" y="1213"/>
                    </a:lnTo>
                    <a:lnTo>
                      <a:pt x="3" y="1162"/>
                    </a:lnTo>
                    <a:lnTo>
                      <a:pt x="1" y="1112"/>
                    </a:lnTo>
                    <a:lnTo>
                      <a:pt x="0" y="1064"/>
                    </a:lnTo>
                    <a:lnTo>
                      <a:pt x="1" y="1015"/>
                    </a:lnTo>
                    <a:lnTo>
                      <a:pt x="4" y="964"/>
                    </a:lnTo>
                    <a:lnTo>
                      <a:pt x="6" y="908"/>
                    </a:lnTo>
                    <a:lnTo>
                      <a:pt x="11" y="848"/>
                    </a:lnTo>
                    <a:lnTo>
                      <a:pt x="17" y="811"/>
                    </a:lnTo>
                    <a:lnTo>
                      <a:pt x="29" y="779"/>
                    </a:lnTo>
                    <a:lnTo>
                      <a:pt x="47" y="749"/>
                    </a:lnTo>
                    <a:lnTo>
                      <a:pt x="69" y="722"/>
                    </a:lnTo>
                    <a:lnTo>
                      <a:pt x="96" y="699"/>
                    </a:lnTo>
                    <a:lnTo>
                      <a:pt x="125" y="680"/>
                    </a:lnTo>
                    <a:lnTo>
                      <a:pt x="157" y="666"/>
                    </a:lnTo>
                    <a:lnTo>
                      <a:pt x="145" y="632"/>
                    </a:lnTo>
                    <a:lnTo>
                      <a:pt x="138" y="597"/>
                    </a:lnTo>
                    <a:lnTo>
                      <a:pt x="136" y="561"/>
                    </a:lnTo>
                    <a:lnTo>
                      <a:pt x="139" y="516"/>
                    </a:lnTo>
                    <a:lnTo>
                      <a:pt x="150" y="475"/>
                    </a:lnTo>
                    <a:lnTo>
                      <a:pt x="166" y="437"/>
                    </a:lnTo>
                    <a:lnTo>
                      <a:pt x="188" y="402"/>
                    </a:lnTo>
                    <a:lnTo>
                      <a:pt x="215" y="370"/>
                    </a:lnTo>
                    <a:lnTo>
                      <a:pt x="247" y="343"/>
                    </a:lnTo>
                    <a:lnTo>
                      <a:pt x="282" y="321"/>
                    </a:lnTo>
                    <a:lnTo>
                      <a:pt x="321" y="305"/>
                    </a:lnTo>
                    <a:lnTo>
                      <a:pt x="362" y="294"/>
                    </a:lnTo>
                    <a:lnTo>
                      <a:pt x="405" y="290"/>
                    </a:lnTo>
                    <a:lnTo>
                      <a:pt x="451" y="295"/>
                    </a:lnTo>
                    <a:lnTo>
                      <a:pt x="494" y="305"/>
                    </a:lnTo>
                    <a:lnTo>
                      <a:pt x="532" y="323"/>
                    </a:lnTo>
                    <a:lnTo>
                      <a:pt x="569" y="346"/>
                    </a:lnTo>
                    <a:lnTo>
                      <a:pt x="600" y="374"/>
                    </a:lnTo>
                    <a:lnTo>
                      <a:pt x="627" y="406"/>
                    </a:lnTo>
                    <a:lnTo>
                      <a:pt x="648" y="444"/>
                    </a:lnTo>
                    <a:lnTo>
                      <a:pt x="664" y="484"/>
                    </a:lnTo>
                    <a:lnTo>
                      <a:pt x="674" y="527"/>
                    </a:lnTo>
                    <a:lnTo>
                      <a:pt x="694" y="493"/>
                    </a:lnTo>
                    <a:lnTo>
                      <a:pt x="721" y="463"/>
                    </a:lnTo>
                    <a:lnTo>
                      <a:pt x="751" y="437"/>
                    </a:lnTo>
                    <a:lnTo>
                      <a:pt x="784" y="415"/>
                    </a:lnTo>
                    <a:lnTo>
                      <a:pt x="784" y="116"/>
                    </a:lnTo>
                    <a:lnTo>
                      <a:pt x="787" y="90"/>
                    </a:lnTo>
                    <a:lnTo>
                      <a:pt x="796" y="65"/>
                    </a:lnTo>
                    <a:lnTo>
                      <a:pt x="810" y="44"/>
                    </a:lnTo>
                    <a:lnTo>
                      <a:pt x="827" y="25"/>
                    </a:lnTo>
                    <a:lnTo>
                      <a:pt x="849" y="12"/>
                    </a:lnTo>
                    <a:lnTo>
                      <a:pt x="873" y="4"/>
                    </a:lnTo>
                    <a:lnTo>
                      <a:pt x="900"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27" name="Freeform 7"/>
              <p:cNvSpPr>
                <a:spLocks noEditPoints="1"/>
              </p:cNvSpPr>
              <p:nvPr/>
            </p:nvSpPr>
            <p:spPr bwMode="auto">
              <a:xfrm>
                <a:off x="785" y="2055"/>
                <a:ext cx="313" cy="236"/>
              </a:xfrm>
              <a:custGeom>
                <a:avLst/>
                <a:gdLst>
                  <a:gd name="T0" fmla="*/ 342 w 1562"/>
                  <a:gd name="T1" fmla="*/ 1183 h 1183"/>
                  <a:gd name="T2" fmla="*/ 899 w 1562"/>
                  <a:gd name="T3" fmla="*/ 914 h 1183"/>
                  <a:gd name="T4" fmla="*/ 861 w 1562"/>
                  <a:gd name="T5" fmla="*/ 971 h 1183"/>
                  <a:gd name="T6" fmla="*/ 823 w 1562"/>
                  <a:gd name="T7" fmla="*/ 914 h 1183"/>
                  <a:gd name="T8" fmla="*/ 764 w 1562"/>
                  <a:gd name="T9" fmla="*/ 745 h 1183"/>
                  <a:gd name="T10" fmla="*/ 777 w 1562"/>
                  <a:gd name="T11" fmla="*/ 811 h 1183"/>
                  <a:gd name="T12" fmla="*/ 710 w 1562"/>
                  <a:gd name="T13" fmla="*/ 798 h 1183"/>
                  <a:gd name="T14" fmla="*/ 748 w 1562"/>
                  <a:gd name="T15" fmla="*/ 741 h 1183"/>
                  <a:gd name="T16" fmla="*/ 1265 w 1562"/>
                  <a:gd name="T17" fmla="*/ 369 h 1183"/>
                  <a:gd name="T18" fmla="*/ 1208 w 1562"/>
                  <a:gd name="T19" fmla="*/ 408 h 1183"/>
                  <a:gd name="T20" fmla="*/ 1194 w 1562"/>
                  <a:gd name="T21" fmla="*/ 340 h 1183"/>
                  <a:gd name="T22" fmla="*/ 1366 w 1562"/>
                  <a:gd name="T23" fmla="*/ 207 h 1183"/>
                  <a:gd name="T24" fmla="*/ 1353 w 1562"/>
                  <a:gd name="T25" fmla="*/ 275 h 1183"/>
                  <a:gd name="T26" fmla="*/ 1296 w 1562"/>
                  <a:gd name="T27" fmla="*/ 236 h 1183"/>
                  <a:gd name="T28" fmla="*/ 1041 w 1562"/>
                  <a:gd name="T29" fmla="*/ 180 h 1183"/>
                  <a:gd name="T30" fmla="*/ 1121 w 1562"/>
                  <a:gd name="T31" fmla="*/ 241 h 1183"/>
                  <a:gd name="T32" fmla="*/ 1082 w 1562"/>
                  <a:gd name="T33" fmla="*/ 335 h 1183"/>
                  <a:gd name="T34" fmla="*/ 982 w 1562"/>
                  <a:gd name="T35" fmla="*/ 322 h 1183"/>
                  <a:gd name="T36" fmla="*/ 968 w 1562"/>
                  <a:gd name="T37" fmla="*/ 221 h 1183"/>
                  <a:gd name="T38" fmla="*/ 0 w 1562"/>
                  <a:gd name="T39" fmla="*/ 0 h 1183"/>
                  <a:gd name="T40" fmla="*/ 1463 w 1562"/>
                  <a:gd name="T41" fmla="*/ 293 h 1183"/>
                  <a:gd name="T42" fmla="*/ 259 w 1562"/>
                  <a:gd name="T43" fmla="*/ 157 h 1183"/>
                  <a:gd name="T44" fmla="*/ 343 w 1562"/>
                  <a:gd name="T45" fmla="*/ 214 h 1183"/>
                  <a:gd name="T46" fmla="*/ 492 w 1562"/>
                  <a:gd name="T47" fmla="*/ 254 h 1183"/>
                  <a:gd name="T48" fmla="*/ 578 w 1562"/>
                  <a:gd name="T49" fmla="*/ 329 h 1183"/>
                  <a:gd name="T50" fmla="*/ 649 w 1562"/>
                  <a:gd name="T51" fmla="*/ 388 h 1183"/>
                  <a:gd name="T52" fmla="*/ 728 w 1562"/>
                  <a:gd name="T53" fmla="*/ 369 h 1183"/>
                  <a:gd name="T54" fmla="*/ 755 w 1562"/>
                  <a:gd name="T55" fmla="*/ 319 h 1183"/>
                  <a:gd name="T56" fmla="*/ 814 w 1562"/>
                  <a:gd name="T57" fmla="*/ 296 h 1183"/>
                  <a:gd name="T58" fmla="*/ 849 w 1562"/>
                  <a:gd name="T59" fmla="*/ 351 h 1183"/>
                  <a:gd name="T60" fmla="*/ 858 w 1562"/>
                  <a:gd name="T61" fmla="*/ 377 h 1183"/>
                  <a:gd name="T62" fmla="*/ 907 w 1562"/>
                  <a:gd name="T63" fmla="*/ 485 h 1183"/>
                  <a:gd name="T64" fmla="*/ 914 w 1562"/>
                  <a:gd name="T65" fmla="*/ 564 h 1183"/>
                  <a:gd name="T66" fmla="*/ 957 w 1562"/>
                  <a:gd name="T67" fmla="*/ 560 h 1183"/>
                  <a:gd name="T68" fmla="*/ 1061 w 1562"/>
                  <a:gd name="T69" fmla="*/ 547 h 1183"/>
                  <a:gd name="T70" fmla="*/ 1113 w 1562"/>
                  <a:gd name="T71" fmla="*/ 613 h 1183"/>
                  <a:gd name="T72" fmla="*/ 1187 w 1562"/>
                  <a:gd name="T73" fmla="*/ 590 h 1183"/>
                  <a:gd name="T74" fmla="*/ 1300 w 1562"/>
                  <a:gd name="T75" fmla="*/ 535 h 1183"/>
                  <a:gd name="T76" fmla="*/ 1321 w 1562"/>
                  <a:gd name="T77" fmla="*/ 612 h 1183"/>
                  <a:gd name="T78" fmla="*/ 1225 w 1562"/>
                  <a:gd name="T79" fmla="*/ 726 h 1183"/>
                  <a:gd name="T80" fmla="*/ 1185 w 1562"/>
                  <a:gd name="T81" fmla="*/ 739 h 1183"/>
                  <a:gd name="T82" fmla="*/ 1148 w 1562"/>
                  <a:gd name="T83" fmla="*/ 714 h 1183"/>
                  <a:gd name="T84" fmla="*/ 1055 w 1562"/>
                  <a:gd name="T85" fmla="*/ 722 h 1183"/>
                  <a:gd name="T86" fmla="*/ 995 w 1562"/>
                  <a:gd name="T87" fmla="*/ 792 h 1183"/>
                  <a:gd name="T88" fmla="*/ 943 w 1562"/>
                  <a:gd name="T89" fmla="*/ 813 h 1183"/>
                  <a:gd name="T90" fmla="*/ 909 w 1562"/>
                  <a:gd name="T91" fmla="*/ 778 h 1183"/>
                  <a:gd name="T92" fmla="*/ 815 w 1562"/>
                  <a:gd name="T93" fmla="*/ 616 h 1183"/>
                  <a:gd name="T94" fmla="*/ 775 w 1562"/>
                  <a:gd name="T95" fmla="*/ 571 h 1183"/>
                  <a:gd name="T96" fmla="*/ 754 w 1562"/>
                  <a:gd name="T97" fmla="*/ 519 h 1183"/>
                  <a:gd name="T98" fmla="*/ 670 w 1562"/>
                  <a:gd name="T99" fmla="*/ 495 h 1183"/>
                  <a:gd name="T100" fmla="*/ 552 w 1562"/>
                  <a:gd name="T101" fmla="*/ 462 h 1183"/>
                  <a:gd name="T102" fmla="*/ 499 w 1562"/>
                  <a:gd name="T103" fmla="*/ 386 h 1183"/>
                  <a:gd name="T104" fmla="*/ 430 w 1562"/>
                  <a:gd name="T105" fmla="*/ 400 h 1183"/>
                  <a:gd name="T106" fmla="*/ 354 w 1562"/>
                  <a:gd name="T107" fmla="*/ 472 h 1183"/>
                  <a:gd name="T108" fmla="*/ 285 w 1562"/>
                  <a:gd name="T109" fmla="*/ 485 h 1183"/>
                  <a:gd name="T110" fmla="*/ 312 w 1562"/>
                  <a:gd name="T111" fmla="*/ 410 h 1183"/>
                  <a:gd name="T112" fmla="*/ 379 w 1562"/>
                  <a:gd name="T113" fmla="*/ 304 h 1183"/>
                  <a:gd name="T114" fmla="*/ 273 w 1562"/>
                  <a:gd name="T115" fmla="*/ 290 h 1183"/>
                  <a:gd name="T116" fmla="*/ 170 w 1562"/>
                  <a:gd name="T117" fmla="*/ 237 h 1183"/>
                  <a:gd name="T118" fmla="*/ 135 w 1562"/>
                  <a:gd name="T119" fmla="*/ 148 h 1183"/>
                  <a:gd name="T120" fmla="*/ 100 w 1562"/>
                  <a:gd name="T121" fmla="*/ 101 h 1183"/>
                  <a:gd name="T122" fmla="*/ 7 w 1562"/>
                  <a:gd name="T123" fmla="*/ 264 h 1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62" h="1183">
                    <a:moveTo>
                      <a:pt x="342" y="1034"/>
                    </a:moveTo>
                    <a:lnTo>
                      <a:pt x="1174" y="1034"/>
                    </a:lnTo>
                    <a:lnTo>
                      <a:pt x="1174" y="1108"/>
                    </a:lnTo>
                    <a:lnTo>
                      <a:pt x="1176" y="1183"/>
                    </a:lnTo>
                    <a:lnTo>
                      <a:pt x="342" y="1183"/>
                    </a:lnTo>
                    <a:lnTo>
                      <a:pt x="342" y="1034"/>
                    </a:lnTo>
                    <a:close/>
                    <a:moveTo>
                      <a:pt x="861" y="889"/>
                    </a:moveTo>
                    <a:lnTo>
                      <a:pt x="878" y="892"/>
                    </a:lnTo>
                    <a:lnTo>
                      <a:pt x="890" y="901"/>
                    </a:lnTo>
                    <a:lnTo>
                      <a:pt x="899" y="914"/>
                    </a:lnTo>
                    <a:lnTo>
                      <a:pt x="902" y="930"/>
                    </a:lnTo>
                    <a:lnTo>
                      <a:pt x="899" y="946"/>
                    </a:lnTo>
                    <a:lnTo>
                      <a:pt x="890" y="959"/>
                    </a:lnTo>
                    <a:lnTo>
                      <a:pt x="878" y="967"/>
                    </a:lnTo>
                    <a:lnTo>
                      <a:pt x="861" y="971"/>
                    </a:lnTo>
                    <a:lnTo>
                      <a:pt x="845" y="967"/>
                    </a:lnTo>
                    <a:lnTo>
                      <a:pt x="832" y="959"/>
                    </a:lnTo>
                    <a:lnTo>
                      <a:pt x="823" y="946"/>
                    </a:lnTo>
                    <a:lnTo>
                      <a:pt x="820" y="930"/>
                    </a:lnTo>
                    <a:lnTo>
                      <a:pt x="823" y="914"/>
                    </a:lnTo>
                    <a:lnTo>
                      <a:pt x="832" y="901"/>
                    </a:lnTo>
                    <a:lnTo>
                      <a:pt x="845" y="892"/>
                    </a:lnTo>
                    <a:lnTo>
                      <a:pt x="861" y="889"/>
                    </a:lnTo>
                    <a:close/>
                    <a:moveTo>
                      <a:pt x="748" y="741"/>
                    </a:moveTo>
                    <a:lnTo>
                      <a:pt x="764" y="745"/>
                    </a:lnTo>
                    <a:lnTo>
                      <a:pt x="777" y="753"/>
                    </a:lnTo>
                    <a:lnTo>
                      <a:pt x="786" y="767"/>
                    </a:lnTo>
                    <a:lnTo>
                      <a:pt x="789" y="782"/>
                    </a:lnTo>
                    <a:lnTo>
                      <a:pt x="786" y="798"/>
                    </a:lnTo>
                    <a:lnTo>
                      <a:pt x="777" y="811"/>
                    </a:lnTo>
                    <a:lnTo>
                      <a:pt x="764" y="820"/>
                    </a:lnTo>
                    <a:lnTo>
                      <a:pt x="748" y="824"/>
                    </a:lnTo>
                    <a:lnTo>
                      <a:pt x="731" y="820"/>
                    </a:lnTo>
                    <a:lnTo>
                      <a:pt x="719" y="811"/>
                    </a:lnTo>
                    <a:lnTo>
                      <a:pt x="710" y="798"/>
                    </a:lnTo>
                    <a:lnTo>
                      <a:pt x="707" y="782"/>
                    </a:lnTo>
                    <a:lnTo>
                      <a:pt x="710" y="767"/>
                    </a:lnTo>
                    <a:lnTo>
                      <a:pt x="719" y="753"/>
                    </a:lnTo>
                    <a:lnTo>
                      <a:pt x="731" y="745"/>
                    </a:lnTo>
                    <a:lnTo>
                      <a:pt x="748" y="741"/>
                    </a:lnTo>
                    <a:close/>
                    <a:moveTo>
                      <a:pt x="1223" y="328"/>
                    </a:moveTo>
                    <a:lnTo>
                      <a:pt x="1239" y="331"/>
                    </a:lnTo>
                    <a:lnTo>
                      <a:pt x="1252" y="340"/>
                    </a:lnTo>
                    <a:lnTo>
                      <a:pt x="1261" y="353"/>
                    </a:lnTo>
                    <a:lnTo>
                      <a:pt x="1265" y="369"/>
                    </a:lnTo>
                    <a:lnTo>
                      <a:pt x="1261" y="386"/>
                    </a:lnTo>
                    <a:lnTo>
                      <a:pt x="1252" y="398"/>
                    </a:lnTo>
                    <a:lnTo>
                      <a:pt x="1239" y="408"/>
                    </a:lnTo>
                    <a:lnTo>
                      <a:pt x="1223" y="410"/>
                    </a:lnTo>
                    <a:lnTo>
                      <a:pt x="1208" y="408"/>
                    </a:lnTo>
                    <a:lnTo>
                      <a:pt x="1194" y="398"/>
                    </a:lnTo>
                    <a:lnTo>
                      <a:pt x="1186" y="386"/>
                    </a:lnTo>
                    <a:lnTo>
                      <a:pt x="1182" y="369"/>
                    </a:lnTo>
                    <a:lnTo>
                      <a:pt x="1186" y="353"/>
                    </a:lnTo>
                    <a:lnTo>
                      <a:pt x="1194" y="340"/>
                    </a:lnTo>
                    <a:lnTo>
                      <a:pt x="1208" y="331"/>
                    </a:lnTo>
                    <a:lnTo>
                      <a:pt x="1223" y="328"/>
                    </a:lnTo>
                    <a:close/>
                    <a:moveTo>
                      <a:pt x="1337" y="195"/>
                    </a:moveTo>
                    <a:lnTo>
                      <a:pt x="1353" y="198"/>
                    </a:lnTo>
                    <a:lnTo>
                      <a:pt x="1366" y="207"/>
                    </a:lnTo>
                    <a:lnTo>
                      <a:pt x="1375" y="220"/>
                    </a:lnTo>
                    <a:lnTo>
                      <a:pt x="1378" y="236"/>
                    </a:lnTo>
                    <a:lnTo>
                      <a:pt x="1375" y="252"/>
                    </a:lnTo>
                    <a:lnTo>
                      <a:pt x="1366" y="265"/>
                    </a:lnTo>
                    <a:lnTo>
                      <a:pt x="1353" y="275"/>
                    </a:lnTo>
                    <a:lnTo>
                      <a:pt x="1337" y="277"/>
                    </a:lnTo>
                    <a:lnTo>
                      <a:pt x="1320" y="275"/>
                    </a:lnTo>
                    <a:lnTo>
                      <a:pt x="1308" y="265"/>
                    </a:lnTo>
                    <a:lnTo>
                      <a:pt x="1298" y="252"/>
                    </a:lnTo>
                    <a:lnTo>
                      <a:pt x="1296" y="236"/>
                    </a:lnTo>
                    <a:lnTo>
                      <a:pt x="1298" y="220"/>
                    </a:lnTo>
                    <a:lnTo>
                      <a:pt x="1308" y="207"/>
                    </a:lnTo>
                    <a:lnTo>
                      <a:pt x="1320" y="198"/>
                    </a:lnTo>
                    <a:lnTo>
                      <a:pt x="1337" y="195"/>
                    </a:lnTo>
                    <a:close/>
                    <a:moveTo>
                      <a:pt x="1041" y="180"/>
                    </a:moveTo>
                    <a:lnTo>
                      <a:pt x="1063" y="184"/>
                    </a:lnTo>
                    <a:lnTo>
                      <a:pt x="1082" y="191"/>
                    </a:lnTo>
                    <a:lnTo>
                      <a:pt x="1099" y="205"/>
                    </a:lnTo>
                    <a:lnTo>
                      <a:pt x="1112" y="221"/>
                    </a:lnTo>
                    <a:lnTo>
                      <a:pt x="1121" y="241"/>
                    </a:lnTo>
                    <a:lnTo>
                      <a:pt x="1123" y="264"/>
                    </a:lnTo>
                    <a:lnTo>
                      <a:pt x="1121" y="286"/>
                    </a:lnTo>
                    <a:lnTo>
                      <a:pt x="1112" y="305"/>
                    </a:lnTo>
                    <a:lnTo>
                      <a:pt x="1099" y="322"/>
                    </a:lnTo>
                    <a:lnTo>
                      <a:pt x="1082" y="335"/>
                    </a:lnTo>
                    <a:lnTo>
                      <a:pt x="1063" y="344"/>
                    </a:lnTo>
                    <a:lnTo>
                      <a:pt x="1041" y="346"/>
                    </a:lnTo>
                    <a:lnTo>
                      <a:pt x="1018" y="344"/>
                    </a:lnTo>
                    <a:lnTo>
                      <a:pt x="999" y="335"/>
                    </a:lnTo>
                    <a:lnTo>
                      <a:pt x="982" y="322"/>
                    </a:lnTo>
                    <a:lnTo>
                      <a:pt x="968" y="305"/>
                    </a:lnTo>
                    <a:lnTo>
                      <a:pt x="960" y="286"/>
                    </a:lnTo>
                    <a:lnTo>
                      <a:pt x="957" y="264"/>
                    </a:lnTo>
                    <a:lnTo>
                      <a:pt x="960" y="241"/>
                    </a:lnTo>
                    <a:lnTo>
                      <a:pt x="968" y="221"/>
                    </a:lnTo>
                    <a:lnTo>
                      <a:pt x="982" y="205"/>
                    </a:lnTo>
                    <a:lnTo>
                      <a:pt x="999" y="191"/>
                    </a:lnTo>
                    <a:lnTo>
                      <a:pt x="1018" y="184"/>
                    </a:lnTo>
                    <a:lnTo>
                      <a:pt x="1041" y="180"/>
                    </a:lnTo>
                    <a:close/>
                    <a:moveTo>
                      <a:pt x="0" y="0"/>
                    </a:moveTo>
                    <a:lnTo>
                      <a:pt x="1562" y="0"/>
                    </a:lnTo>
                    <a:lnTo>
                      <a:pt x="1562" y="264"/>
                    </a:lnTo>
                    <a:lnTo>
                      <a:pt x="1527" y="270"/>
                    </a:lnTo>
                    <a:lnTo>
                      <a:pt x="1494" y="279"/>
                    </a:lnTo>
                    <a:lnTo>
                      <a:pt x="1463" y="293"/>
                    </a:lnTo>
                    <a:lnTo>
                      <a:pt x="1463" y="98"/>
                    </a:lnTo>
                    <a:lnTo>
                      <a:pt x="237" y="98"/>
                    </a:lnTo>
                    <a:lnTo>
                      <a:pt x="246" y="121"/>
                    </a:lnTo>
                    <a:lnTo>
                      <a:pt x="252" y="140"/>
                    </a:lnTo>
                    <a:lnTo>
                      <a:pt x="259" y="157"/>
                    </a:lnTo>
                    <a:lnTo>
                      <a:pt x="265" y="172"/>
                    </a:lnTo>
                    <a:lnTo>
                      <a:pt x="273" y="184"/>
                    </a:lnTo>
                    <a:lnTo>
                      <a:pt x="285" y="194"/>
                    </a:lnTo>
                    <a:lnTo>
                      <a:pt x="303" y="202"/>
                    </a:lnTo>
                    <a:lnTo>
                      <a:pt x="343" y="214"/>
                    </a:lnTo>
                    <a:lnTo>
                      <a:pt x="383" y="226"/>
                    </a:lnTo>
                    <a:lnTo>
                      <a:pt x="422" y="236"/>
                    </a:lnTo>
                    <a:lnTo>
                      <a:pt x="451" y="242"/>
                    </a:lnTo>
                    <a:lnTo>
                      <a:pt x="473" y="248"/>
                    </a:lnTo>
                    <a:lnTo>
                      <a:pt x="492" y="254"/>
                    </a:lnTo>
                    <a:lnTo>
                      <a:pt x="511" y="263"/>
                    </a:lnTo>
                    <a:lnTo>
                      <a:pt x="529" y="273"/>
                    </a:lnTo>
                    <a:lnTo>
                      <a:pt x="548" y="288"/>
                    </a:lnTo>
                    <a:lnTo>
                      <a:pt x="563" y="308"/>
                    </a:lnTo>
                    <a:lnTo>
                      <a:pt x="578" y="329"/>
                    </a:lnTo>
                    <a:lnTo>
                      <a:pt x="590" y="345"/>
                    </a:lnTo>
                    <a:lnTo>
                      <a:pt x="602" y="358"/>
                    </a:lnTo>
                    <a:lnTo>
                      <a:pt x="614" y="369"/>
                    </a:lnTo>
                    <a:lnTo>
                      <a:pt x="629" y="379"/>
                    </a:lnTo>
                    <a:lnTo>
                      <a:pt x="649" y="388"/>
                    </a:lnTo>
                    <a:lnTo>
                      <a:pt x="667" y="394"/>
                    </a:lnTo>
                    <a:lnTo>
                      <a:pt x="684" y="397"/>
                    </a:lnTo>
                    <a:lnTo>
                      <a:pt x="706" y="393"/>
                    </a:lnTo>
                    <a:lnTo>
                      <a:pt x="718" y="382"/>
                    </a:lnTo>
                    <a:lnTo>
                      <a:pt x="728" y="369"/>
                    </a:lnTo>
                    <a:lnTo>
                      <a:pt x="735" y="352"/>
                    </a:lnTo>
                    <a:lnTo>
                      <a:pt x="740" y="339"/>
                    </a:lnTo>
                    <a:lnTo>
                      <a:pt x="746" y="329"/>
                    </a:lnTo>
                    <a:lnTo>
                      <a:pt x="752" y="322"/>
                    </a:lnTo>
                    <a:lnTo>
                      <a:pt x="755" y="319"/>
                    </a:lnTo>
                    <a:lnTo>
                      <a:pt x="759" y="316"/>
                    </a:lnTo>
                    <a:lnTo>
                      <a:pt x="772" y="306"/>
                    </a:lnTo>
                    <a:lnTo>
                      <a:pt x="787" y="299"/>
                    </a:lnTo>
                    <a:lnTo>
                      <a:pt x="803" y="295"/>
                    </a:lnTo>
                    <a:lnTo>
                      <a:pt x="814" y="296"/>
                    </a:lnTo>
                    <a:lnTo>
                      <a:pt x="823" y="301"/>
                    </a:lnTo>
                    <a:lnTo>
                      <a:pt x="834" y="311"/>
                    </a:lnTo>
                    <a:lnTo>
                      <a:pt x="841" y="324"/>
                    </a:lnTo>
                    <a:lnTo>
                      <a:pt x="846" y="338"/>
                    </a:lnTo>
                    <a:lnTo>
                      <a:pt x="849" y="351"/>
                    </a:lnTo>
                    <a:lnTo>
                      <a:pt x="850" y="356"/>
                    </a:lnTo>
                    <a:lnTo>
                      <a:pt x="851" y="360"/>
                    </a:lnTo>
                    <a:lnTo>
                      <a:pt x="851" y="364"/>
                    </a:lnTo>
                    <a:lnTo>
                      <a:pt x="852" y="367"/>
                    </a:lnTo>
                    <a:lnTo>
                      <a:pt x="858" y="377"/>
                    </a:lnTo>
                    <a:lnTo>
                      <a:pt x="873" y="400"/>
                    </a:lnTo>
                    <a:lnTo>
                      <a:pt x="886" y="422"/>
                    </a:lnTo>
                    <a:lnTo>
                      <a:pt x="897" y="444"/>
                    </a:lnTo>
                    <a:lnTo>
                      <a:pt x="904" y="466"/>
                    </a:lnTo>
                    <a:lnTo>
                      <a:pt x="907" y="485"/>
                    </a:lnTo>
                    <a:lnTo>
                      <a:pt x="903" y="502"/>
                    </a:lnTo>
                    <a:lnTo>
                      <a:pt x="898" y="519"/>
                    </a:lnTo>
                    <a:lnTo>
                      <a:pt x="899" y="536"/>
                    </a:lnTo>
                    <a:lnTo>
                      <a:pt x="905" y="550"/>
                    </a:lnTo>
                    <a:lnTo>
                      <a:pt x="914" y="564"/>
                    </a:lnTo>
                    <a:lnTo>
                      <a:pt x="928" y="564"/>
                    </a:lnTo>
                    <a:lnTo>
                      <a:pt x="928" y="564"/>
                    </a:lnTo>
                    <a:lnTo>
                      <a:pt x="931" y="564"/>
                    </a:lnTo>
                    <a:lnTo>
                      <a:pt x="933" y="564"/>
                    </a:lnTo>
                    <a:lnTo>
                      <a:pt x="957" y="560"/>
                    </a:lnTo>
                    <a:lnTo>
                      <a:pt x="978" y="555"/>
                    </a:lnTo>
                    <a:lnTo>
                      <a:pt x="1002" y="550"/>
                    </a:lnTo>
                    <a:lnTo>
                      <a:pt x="1025" y="545"/>
                    </a:lnTo>
                    <a:lnTo>
                      <a:pt x="1044" y="544"/>
                    </a:lnTo>
                    <a:lnTo>
                      <a:pt x="1061" y="547"/>
                    </a:lnTo>
                    <a:lnTo>
                      <a:pt x="1075" y="553"/>
                    </a:lnTo>
                    <a:lnTo>
                      <a:pt x="1082" y="562"/>
                    </a:lnTo>
                    <a:lnTo>
                      <a:pt x="1094" y="584"/>
                    </a:lnTo>
                    <a:lnTo>
                      <a:pt x="1104" y="602"/>
                    </a:lnTo>
                    <a:lnTo>
                      <a:pt x="1113" y="613"/>
                    </a:lnTo>
                    <a:lnTo>
                      <a:pt x="1129" y="630"/>
                    </a:lnTo>
                    <a:lnTo>
                      <a:pt x="1148" y="618"/>
                    </a:lnTo>
                    <a:lnTo>
                      <a:pt x="1159" y="611"/>
                    </a:lnTo>
                    <a:lnTo>
                      <a:pt x="1174" y="601"/>
                    </a:lnTo>
                    <a:lnTo>
                      <a:pt x="1187" y="590"/>
                    </a:lnTo>
                    <a:lnTo>
                      <a:pt x="1210" y="573"/>
                    </a:lnTo>
                    <a:lnTo>
                      <a:pt x="1232" y="558"/>
                    </a:lnTo>
                    <a:lnTo>
                      <a:pt x="1252" y="545"/>
                    </a:lnTo>
                    <a:lnTo>
                      <a:pt x="1272" y="537"/>
                    </a:lnTo>
                    <a:lnTo>
                      <a:pt x="1300" y="535"/>
                    </a:lnTo>
                    <a:lnTo>
                      <a:pt x="1306" y="535"/>
                    </a:lnTo>
                    <a:lnTo>
                      <a:pt x="1312" y="536"/>
                    </a:lnTo>
                    <a:lnTo>
                      <a:pt x="1312" y="539"/>
                    </a:lnTo>
                    <a:lnTo>
                      <a:pt x="1314" y="577"/>
                    </a:lnTo>
                    <a:lnTo>
                      <a:pt x="1321" y="612"/>
                    </a:lnTo>
                    <a:lnTo>
                      <a:pt x="1333" y="647"/>
                    </a:lnTo>
                    <a:lnTo>
                      <a:pt x="1302" y="659"/>
                    </a:lnTo>
                    <a:lnTo>
                      <a:pt x="1273" y="677"/>
                    </a:lnTo>
                    <a:lnTo>
                      <a:pt x="1248" y="700"/>
                    </a:lnTo>
                    <a:lnTo>
                      <a:pt x="1225" y="726"/>
                    </a:lnTo>
                    <a:lnTo>
                      <a:pt x="1217" y="728"/>
                    </a:lnTo>
                    <a:lnTo>
                      <a:pt x="1211" y="730"/>
                    </a:lnTo>
                    <a:lnTo>
                      <a:pt x="1206" y="733"/>
                    </a:lnTo>
                    <a:lnTo>
                      <a:pt x="1194" y="738"/>
                    </a:lnTo>
                    <a:lnTo>
                      <a:pt x="1185" y="739"/>
                    </a:lnTo>
                    <a:lnTo>
                      <a:pt x="1177" y="739"/>
                    </a:lnTo>
                    <a:lnTo>
                      <a:pt x="1173" y="735"/>
                    </a:lnTo>
                    <a:lnTo>
                      <a:pt x="1167" y="732"/>
                    </a:lnTo>
                    <a:lnTo>
                      <a:pt x="1157" y="722"/>
                    </a:lnTo>
                    <a:lnTo>
                      <a:pt x="1148" y="714"/>
                    </a:lnTo>
                    <a:lnTo>
                      <a:pt x="1140" y="710"/>
                    </a:lnTo>
                    <a:lnTo>
                      <a:pt x="1129" y="707"/>
                    </a:lnTo>
                    <a:lnTo>
                      <a:pt x="1100" y="710"/>
                    </a:lnTo>
                    <a:lnTo>
                      <a:pt x="1075" y="714"/>
                    </a:lnTo>
                    <a:lnTo>
                      <a:pt x="1055" y="722"/>
                    </a:lnTo>
                    <a:lnTo>
                      <a:pt x="1040" y="732"/>
                    </a:lnTo>
                    <a:lnTo>
                      <a:pt x="1029" y="745"/>
                    </a:lnTo>
                    <a:lnTo>
                      <a:pt x="1019" y="762"/>
                    </a:lnTo>
                    <a:lnTo>
                      <a:pt x="1007" y="778"/>
                    </a:lnTo>
                    <a:lnTo>
                      <a:pt x="995" y="792"/>
                    </a:lnTo>
                    <a:lnTo>
                      <a:pt x="983" y="804"/>
                    </a:lnTo>
                    <a:lnTo>
                      <a:pt x="968" y="811"/>
                    </a:lnTo>
                    <a:lnTo>
                      <a:pt x="954" y="815"/>
                    </a:lnTo>
                    <a:lnTo>
                      <a:pt x="948" y="814"/>
                    </a:lnTo>
                    <a:lnTo>
                      <a:pt x="943" y="813"/>
                    </a:lnTo>
                    <a:lnTo>
                      <a:pt x="937" y="810"/>
                    </a:lnTo>
                    <a:lnTo>
                      <a:pt x="925" y="802"/>
                    </a:lnTo>
                    <a:lnTo>
                      <a:pt x="916" y="793"/>
                    </a:lnTo>
                    <a:lnTo>
                      <a:pt x="911" y="785"/>
                    </a:lnTo>
                    <a:lnTo>
                      <a:pt x="909" y="778"/>
                    </a:lnTo>
                    <a:lnTo>
                      <a:pt x="908" y="769"/>
                    </a:lnTo>
                    <a:lnTo>
                      <a:pt x="908" y="762"/>
                    </a:lnTo>
                    <a:lnTo>
                      <a:pt x="915" y="695"/>
                    </a:lnTo>
                    <a:lnTo>
                      <a:pt x="836" y="641"/>
                    </a:lnTo>
                    <a:lnTo>
                      <a:pt x="815" y="616"/>
                    </a:lnTo>
                    <a:lnTo>
                      <a:pt x="810" y="610"/>
                    </a:lnTo>
                    <a:lnTo>
                      <a:pt x="804" y="604"/>
                    </a:lnTo>
                    <a:lnTo>
                      <a:pt x="799" y="599"/>
                    </a:lnTo>
                    <a:lnTo>
                      <a:pt x="786" y="585"/>
                    </a:lnTo>
                    <a:lnTo>
                      <a:pt x="775" y="571"/>
                    </a:lnTo>
                    <a:lnTo>
                      <a:pt x="766" y="556"/>
                    </a:lnTo>
                    <a:lnTo>
                      <a:pt x="764" y="541"/>
                    </a:lnTo>
                    <a:lnTo>
                      <a:pt x="764" y="538"/>
                    </a:lnTo>
                    <a:lnTo>
                      <a:pt x="763" y="533"/>
                    </a:lnTo>
                    <a:lnTo>
                      <a:pt x="754" y="519"/>
                    </a:lnTo>
                    <a:lnTo>
                      <a:pt x="743" y="509"/>
                    </a:lnTo>
                    <a:lnTo>
                      <a:pt x="730" y="502"/>
                    </a:lnTo>
                    <a:lnTo>
                      <a:pt x="718" y="497"/>
                    </a:lnTo>
                    <a:lnTo>
                      <a:pt x="708" y="496"/>
                    </a:lnTo>
                    <a:lnTo>
                      <a:pt x="670" y="495"/>
                    </a:lnTo>
                    <a:lnTo>
                      <a:pt x="632" y="490"/>
                    </a:lnTo>
                    <a:lnTo>
                      <a:pt x="597" y="481"/>
                    </a:lnTo>
                    <a:lnTo>
                      <a:pt x="585" y="478"/>
                    </a:lnTo>
                    <a:lnTo>
                      <a:pt x="567" y="471"/>
                    </a:lnTo>
                    <a:lnTo>
                      <a:pt x="552" y="462"/>
                    </a:lnTo>
                    <a:lnTo>
                      <a:pt x="543" y="452"/>
                    </a:lnTo>
                    <a:lnTo>
                      <a:pt x="528" y="432"/>
                    </a:lnTo>
                    <a:lnTo>
                      <a:pt x="517" y="415"/>
                    </a:lnTo>
                    <a:lnTo>
                      <a:pt x="509" y="399"/>
                    </a:lnTo>
                    <a:lnTo>
                      <a:pt x="499" y="386"/>
                    </a:lnTo>
                    <a:lnTo>
                      <a:pt x="485" y="373"/>
                    </a:lnTo>
                    <a:lnTo>
                      <a:pt x="462" y="354"/>
                    </a:lnTo>
                    <a:lnTo>
                      <a:pt x="445" y="379"/>
                    </a:lnTo>
                    <a:lnTo>
                      <a:pt x="436" y="389"/>
                    </a:lnTo>
                    <a:lnTo>
                      <a:pt x="430" y="400"/>
                    </a:lnTo>
                    <a:lnTo>
                      <a:pt x="418" y="419"/>
                    </a:lnTo>
                    <a:lnTo>
                      <a:pt x="405" y="437"/>
                    </a:lnTo>
                    <a:lnTo>
                      <a:pt x="388" y="454"/>
                    </a:lnTo>
                    <a:lnTo>
                      <a:pt x="372" y="464"/>
                    </a:lnTo>
                    <a:lnTo>
                      <a:pt x="354" y="472"/>
                    </a:lnTo>
                    <a:lnTo>
                      <a:pt x="336" y="477"/>
                    </a:lnTo>
                    <a:lnTo>
                      <a:pt x="317" y="480"/>
                    </a:lnTo>
                    <a:lnTo>
                      <a:pt x="298" y="483"/>
                    </a:lnTo>
                    <a:lnTo>
                      <a:pt x="291" y="484"/>
                    </a:lnTo>
                    <a:lnTo>
                      <a:pt x="285" y="485"/>
                    </a:lnTo>
                    <a:lnTo>
                      <a:pt x="277" y="454"/>
                    </a:lnTo>
                    <a:lnTo>
                      <a:pt x="265" y="425"/>
                    </a:lnTo>
                    <a:lnTo>
                      <a:pt x="283" y="422"/>
                    </a:lnTo>
                    <a:lnTo>
                      <a:pt x="297" y="417"/>
                    </a:lnTo>
                    <a:lnTo>
                      <a:pt x="312" y="410"/>
                    </a:lnTo>
                    <a:lnTo>
                      <a:pt x="324" y="399"/>
                    </a:lnTo>
                    <a:lnTo>
                      <a:pt x="334" y="386"/>
                    </a:lnTo>
                    <a:lnTo>
                      <a:pt x="343" y="371"/>
                    </a:lnTo>
                    <a:lnTo>
                      <a:pt x="350" y="357"/>
                    </a:lnTo>
                    <a:lnTo>
                      <a:pt x="379" y="304"/>
                    </a:lnTo>
                    <a:lnTo>
                      <a:pt x="332" y="300"/>
                    </a:lnTo>
                    <a:lnTo>
                      <a:pt x="325" y="300"/>
                    </a:lnTo>
                    <a:lnTo>
                      <a:pt x="312" y="298"/>
                    </a:lnTo>
                    <a:lnTo>
                      <a:pt x="294" y="295"/>
                    </a:lnTo>
                    <a:lnTo>
                      <a:pt x="273" y="290"/>
                    </a:lnTo>
                    <a:lnTo>
                      <a:pt x="251" y="284"/>
                    </a:lnTo>
                    <a:lnTo>
                      <a:pt x="228" y="276"/>
                    </a:lnTo>
                    <a:lnTo>
                      <a:pt x="207" y="266"/>
                    </a:lnTo>
                    <a:lnTo>
                      <a:pt x="187" y="253"/>
                    </a:lnTo>
                    <a:lnTo>
                      <a:pt x="170" y="237"/>
                    </a:lnTo>
                    <a:lnTo>
                      <a:pt x="159" y="218"/>
                    </a:lnTo>
                    <a:lnTo>
                      <a:pt x="150" y="195"/>
                    </a:lnTo>
                    <a:lnTo>
                      <a:pt x="144" y="174"/>
                    </a:lnTo>
                    <a:lnTo>
                      <a:pt x="139" y="157"/>
                    </a:lnTo>
                    <a:lnTo>
                      <a:pt x="135" y="148"/>
                    </a:lnTo>
                    <a:lnTo>
                      <a:pt x="129" y="137"/>
                    </a:lnTo>
                    <a:lnTo>
                      <a:pt x="121" y="126"/>
                    </a:lnTo>
                    <a:lnTo>
                      <a:pt x="112" y="115"/>
                    </a:lnTo>
                    <a:lnTo>
                      <a:pt x="106" y="107"/>
                    </a:lnTo>
                    <a:lnTo>
                      <a:pt x="100" y="101"/>
                    </a:lnTo>
                    <a:lnTo>
                      <a:pt x="99" y="98"/>
                    </a:lnTo>
                    <a:lnTo>
                      <a:pt x="99" y="276"/>
                    </a:lnTo>
                    <a:lnTo>
                      <a:pt x="58" y="266"/>
                    </a:lnTo>
                    <a:lnTo>
                      <a:pt x="14" y="263"/>
                    </a:lnTo>
                    <a:lnTo>
                      <a:pt x="7" y="264"/>
                    </a:lnTo>
                    <a:lnTo>
                      <a:pt x="0" y="264"/>
                    </a:lnTo>
                    <a:lnTo>
                      <a:pt x="0" y="0"/>
                    </a:lnTo>
                    <a:close/>
                  </a:path>
                </a:pathLst>
              </a:custGeom>
              <a:solidFill>
                <a:srgbClr val="04BAF3"/>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28" name="Freeform 8"/>
              <p:cNvSpPr>
                <a:spLocks noEditPoints="1"/>
              </p:cNvSpPr>
              <p:nvPr/>
            </p:nvSpPr>
            <p:spPr bwMode="auto">
              <a:xfrm>
                <a:off x="629" y="2113"/>
                <a:ext cx="532" cy="352"/>
              </a:xfrm>
              <a:custGeom>
                <a:avLst/>
                <a:gdLst>
                  <a:gd name="T0" fmla="*/ 2566 w 2663"/>
                  <a:gd name="T1" fmla="*/ 466 h 1760"/>
                  <a:gd name="T2" fmla="*/ 2657 w 2663"/>
                  <a:gd name="T3" fmla="*/ 611 h 1760"/>
                  <a:gd name="T4" fmla="*/ 2654 w 2663"/>
                  <a:gd name="T5" fmla="*/ 964 h 1760"/>
                  <a:gd name="T6" fmla="*/ 2594 w 2663"/>
                  <a:gd name="T7" fmla="*/ 1069 h 1760"/>
                  <a:gd name="T8" fmla="*/ 2553 w 2663"/>
                  <a:gd name="T9" fmla="*/ 1747 h 1760"/>
                  <a:gd name="T10" fmla="*/ 2400 w 2663"/>
                  <a:gd name="T11" fmla="*/ 1720 h 1760"/>
                  <a:gd name="T12" fmla="*/ 2299 w 2663"/>
                  <a:gd name="T13" fmla="*/ 1760 h 1760"/>
                  <a:gd name="T14" fmla="*/ 2150 w 2663"/>
                  <a:gd name="T15" fmla="*/ 1072 h 1760"/>
                  <a:gd name="T16" fmla="*/ 2103 w 2663"/>
                  <a:gd name="T17" fmla="*/ 1053 h 1760"/>
                  <a:gd name="T18" fmla="*/ 2075 w 2663"/>
                  <a:gd name="T19" fmla="*/ 764 h 1760"/>
                  <a:gd name="T20" fmla="*/ 2114 w 2663"/>
                  <a:gd name="T21" fmla="*/ 494 h 1760"/>
                  <a:gd name="T22" fmla="*/ 2289 w 2663"/>
                  <a:gd name="T23" fmla="*/ 462 h 1760"/>
                  <a:gd name="T24" fmla="*/ 433 w 2663"/>
                  <a:gd name="T25" fmla="*/ 364 h 1760"/>
                  <a:gd name="T26" fmla="*/ 433 w 2663"/>
                  <a:gd name="T27" fmla="*/ 444 h 1760"/>
                  <a:gd name="T28" fmla="*/ 386 w 2663"/>
                  <a:gd name="T29" fmla="*/ 763 h 1760"/>
                  <a:gd name="T30" fmla="*/ 416 w 2663"/>
                  <a:gd name="T31" fmla="*/ 1090 h 1760"/>
                  <a:gd name="T32" fmla="*/ 467 w 2663"/>
                  <a:gd name="T33" fmla="*/ 1619 h 1760"/>
                  <a:gd name="T34" fmla="*/ 317 w 2663"/>
                  <a:gd name="T35" fmla="*/ 1593 h 1760"/>
                  <a:gd name="T36" fmla="*/ 218 w 2663"/>
                  <a:gd name="T37" fmla="*/ 1630 h 1760"/>
                  <a:gd name="T38" fmla="*/ 73 w 2663"/>
                  <a:gd name="T39" fmla="*/ 958 h 1760"/>
                  <a:gd name="T40" fmla="*/ 18 w 2663"/>
                  <a:gd name="T41" fmla="*/ 928 h 1760"/>
                  <a:gd name="T42" fmla="*/ 2 w 2663"/>
                  <a:gd name="T43" fmla="*/ 611 h 1760"/>
                  <a:gd name="T44" fmla="*/ 70 w 2663"/>
                  <a:gd name="T45" fmla="*/ 373 h 1760"/>
                  <a:gd name="T46" fmla="*/ 287 w 2663"/>
                  <a:gd name="T47" fmla="*/ 363 h 1760"/>
                  <a:gd name="T48" fmla="*/ 1373 w 2663"/>
                  <a:gd name="T49" fmla="*/ 336 h 1760"/>
                  <a:gd name="T50" fmla="*/ 1353 w 2663"/>
                  <a:gd name="T51" fmla="*/ 422 h 1760"/>
                  <a:gd name="T52" fmla="*/ 1213 w 2663"/>
                  <a:gd name="T53" fmla="*/ 535 h 1760"/>
                  <a:gd name="T54" fmla="*/ 1132 w 2663"/>
                  <a:gd name="T55" fmla="*/ 570 h 1760"/>
                  <a:gd name="T56" fmla="*/ 1007 w 2663"/>
                  <a:gd name="T57" fmla="*/ 1072 h 1760"/>
                  <a:gd name="T58" fmla="*/ 850 w 2663"/>
                  <a:gd name="T59" fmla="*/ 1756 h 1760"/>
                  <a:gd name="T60" fmla="*/ 762 w 2663"/>
                  <a:gd name="T61" fmla="*/ 1735 h 1760"/>
                  <a:gd name="T62" fmla="*/ 604 w 2663"/>
                  <a:gd name="T63" fmla="*/ 1735 h 1760"/>
                  <a:gd name="T64" fmla="*/ 567 w 2663"/>
                  <a:gd name="T65" fmla="*/ 1068 h 1760"/>
                  <a:gd name="T66" fmla="*/ 507 w 2663"/>
                  <a:gd name="T67" fmla="*/ 910 h 1760"/>
                  <a:gd name="T68" fmla="*/ 513 w 2663"/>
                  <a:gd name="T69" fmla="*/ 552 h 1760"/>
                  <a:gd name="T70" fmla="*/ 641 w 2663"/>
                  <a:gd name="T71" fmla="*/ 465 h 1760"/>
                  <a:gd name="T72" fmla="*/ 824 w 2663"/>
                  <a:gd name="T73" fmla="*/ 466 h 1760"/>
                  <a:gd name="T74" fmla="*/ 1029 w 2663"/>
                  <a:gd name="T75" fmla="*/ 453 h 1760"/>
                  <a:gd name="T76" fmla="*/ 1138 w 2663"/>
                  <a:gd name="T77" fmla="*/ 421 h 1760"/>
                  <a:gd name="T78" fmla="*/ 1203 w 2663"/>
                  <a:gd name="T79" fmla="*/ 363 h 1760"/>
                  <a:gd name="T80" fmla="*/ 2371 w 2663"/>
                  <a:gd name="T81" fmla="*/ 91 h 1760"/>
                  <a:gd name="T82" fmla="*/ 2526 w 2663"/>
                  <a:gd name="T83" fmla="*/ 217 h 1760"/>
                  <a:gd name="T84" fmla="*/ 2433 w 2663"/>
                  <a:gd name="T85" fmla="*/ 395 h 1760"/>
                  <a:gd name="T86" fmla="*/ 2241 w 2663"/>
                  <a:gd name="T87" fmla="*/ 336 h 1760"/>
                  <a:gd name="T88" fmla="*/ 2260 w 2663"/>
                  <a:gd name="T89" fmla="*/ 137 h 1760"/>
                  <a:gd name="T90" fmla="*/ 860 w 2663"/>
                  <a:gd name="T91" fmla="*/ 103 h 1760"/>
                  <a:gd name="T92" fmla="*/ 953 w 2663"/>
                  <a:gd name="T93" fmla="*/ 281 h 1760"/>
                  <a:gd name="T94" fmla="*/ 798 w 2663"/>
                  <a:gd name="T95" fmla="*/ 407 h 1760"/>
                  <a:gd name="T96" fmla="*/ 644 w 2663"/>
                  <a:gd name="T97" fmla="*/ 281 h 1760"/>
                  <a:gd name="T98" fmla="*/ 737 w 2663"/>
                  <a:gd name="T99" fmla="*/ 103 h 1760"/>
                  <a:gd name="T100" fmla="*/ 398 w 2663"/>
                  <a:gd name="T101" fmla="*/ 46 h 1760"/>
                  <a:gd name="T102" fmla="*/ 417 w 2663"/>
                  <a:gd name="T103" fmla="*/ 241 h 1760"/>
                  <a:gd name="T104" fmla="*/ 230 w 2663"/>
                  <a:gd name="T105" fmla="*/ 297 h 1760"/>
                  <a:gd name="T106" fmla="*/ 139 w 2663"/>
                  <a:gd name="T107" fmla="*/ 124 h 1760"/>
                  <a:gd name="T108" fmla="*/ 289 w 2663"/>
                  <a:gd name="T109" fmla="*/ 0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3" h="1760">
                    <a:moveTo>
                      <a:pt x="2369" y="462"/>
                    </a:moveTo>
                    <a:lnTo>
                      <a:pt x="2410" y="462"/>
                    </a:lnTo>
                    <a:lnTo>
                      <a:pt x="2450" y="462"/>
                    </a:lnTo>
                    <a:lnTo>
                      <a:pt x="2486" y="463"/>
                    </a:lnTo>
                    <a:lnTo>
                      <a:pt x="2519" y="463"/>
                    </a:lnTo>
                    <a:lnTo>
                      <a:pt x="2545" y="465"/>
                    </a:lnTo>
                    <a:lnTo>
                      <a:pt x="2566" y="466"/>
                    </a:lnTo>
                    <a:lnTo>
                      <a:pt x="2588" y="471"/>
                    </a:lnTo>
                    <a:lnTo>
                      <a:pt x="2607" y="479"/>
                    </a:lnTo>
                    <a:lnTo>
                      <a:pt x="2624" y="494"/>
                    </a:lnTo>
                    <a:lnTo>
                      <a:pt x="2639" y="511"/>
                    </a:lnTo>
                    <a:lnTo>
                      <a:pt x="2647" y="530"/>
                    </a:lnTo>
                    <a:lnTo>
                      <a:pt x="2652" y="552"/>
                    </a:lnTo>
                    <a:lnTo>
                      <a:pt x="2657" y="611"/>
                    </a:lnTo>
                    <a:lnTo>
                      <a:pt x="2659" y="665"/>
                    </a:lnTo>
                    <a:lnTo>
                      <a:pt x="2662" y="716"/>
                    </a:lnTo>
                    <a:lnTo>
                      <a:pt x="2663" y="764"/>
                    </a:lnTo>
                    <a:lnTo>
                      <a:pt x="2663" y="812"/>
                    </a:lnTo>
                    <a:lnTo>
                      <a:pt x="2660" y="859"/>
                    </a:lnTo>
                    <a:lnTo>
                      <a:pt x="2658" y="910"/>
                    </a:lnTo>
                    <a:lnTo>
                      <a:pt x="2654" y="964"/>
                    </a:lnTo>
                    <a:lnTo>
                      <a:pt x="2648" y="1024"/>
                    </a:lnTo>
                    <a:lnTo>
                      <a:pt x="2645" y="1040"/>
                    </a:lnTo>
                    <a:lnTo>
                      <a:pt x="2635" y="1053"/>
                    </a:lnTo>
                    <a:lnTo>
                      <a:pt x="2622" y="1062"/>
                    </a:lnTo>
                    <a:lnTo>
                      <a:pt x="2606" y="1067"/>
                    </a:lnTo>
                    <a:lnTo>
                      <a:pt x="2597" y="1068"/>
                    </a:lnTo>
                    <a:lnTo>
                      <a:pt x="2594" y="1069"/>
                    </a:lnTo>
                    <a:lnTo>
                      <a:pt x="2593" y="1069"/>
                    </a:lnTo>
                    <a:lnTo>
                      <a:pt x="2591" y="1070"/>
                    </a:lnTo>
                    <a:lnTo>
                      <a:pt x="2588" y="1072"/>
                    </a:lnTo>
                    <a:lnTo>
                      <a:pt x="2581" y="1072"/>
                    </a:lnTo>
                    <a:lnTo>
                      <a:pt x="2564" y="1720"/>
                    </a:lnTo>
                    <a:lnTo>
                      <a:pt x="2561" y="1735"/>
                    </a:lnTo>
                    <a:lnTo>
                      <a:pt x="2553" y="1747"/>
                    </a:lnTo>
                    <a:lnTo>
                      <a:pt x="2539" y="1756"/>
                    </a:lnTo>
                    <a:lnTo>
                      <a:pt x="2525" y="1760"/>
                    </a:lnTo>
                    <a:lnTo>
                      <a:pt x="2439" y="1760"/>
                    </a:lnTo>
                    <a:lnTo>
                      <a:pt x="2423" y="1756"/>
                    </a:lnTo>
                    <a:lnTo>
                      <a:pt x="2411" y="1747"/>
                    </a:lnTo>
                    <a:lnTo>
                      <a:pt x="2403" y="1735"/>
                    </a:lnTo>
                    <a:lnTo>
                      <a:pt x="2400" y="1720"/>
                    </a:lnTo>
                    <a:lnTo>
                      <a:pt x="2400" y="1178"/>
                    </a:lnTo>
                    <a:lnTo>
                      <a:pt x="2337" y="1178"/>
                    </a:lnTo>
                    <a:lnTo>
                      <a:pt x="2337" y="1720"/>
                    </a:lnTo>
                    <a:lnTo>
                      <a:pt x="2335" y="1735"/>
                    </a:lnTo>
                    <a:lnTo>
                      <a:pt x="2327" y="1747"/>
                    </a:lnTo>
                    <a:lnTo>
                      <a:pt x="2315" y="1756"/>
                    </a:lnTo>
                    <a:lnTo>
                      <a:pt x="2299" y="1760"/>
                    </a:lnTo>
                    <a:lnTo>
                      <a:pt x="2213" y="1760"/>
                    </a:lnTo>
                    <a:lnTo>
                      <a:pt x="2198" y="1756"/>
                    </a:lnTo>
                    <a:lnTo>
                      <a:pt x="2185" y="1747"/>
                    </a:lnTo>
                    <a:lnTo>
                      <a:pt x="2177" y="1735"/>
                    </a:lnTo>
                    <a:lnTo>
                      <a:pt x="2174" y="1720"/>
                    </a:lnTo>
                    <a:lnTo>
                      <a:pt x="2157" y="1072"/>
                    </a:lnTo>
                    <a:lnTo>
                      <a:pt x="2150" y="1072"/>
                    </a:lnTo>
                    <a:lnTo>
                      <a:pt x="2146" y="1070"/>
                    </a:lnTo>
                    <a:lnTo>
                      <a:pt x="2145" y="1069"/>
                    </a:lnTo>
                    <a:lnTo>
                      <a:pt x="2144" y="1069"/>
                    </a:lnTo>
                    <a:lnTo>
                      <a:pt x="2140" y="1068"/>
                    </a:lnTo>
                    <a:lnTo>
                      <a:pt x="2132" y="1067"/>
                    </a:lnTo>
                    <a:lnTo>
                      <a:pt x="2116" y="1062"/>
                    </a:lnTo>
                    <a:lnTo>
                      <a:pt x="2103" y="1053"/>
                    </a:lnTo>
                    <a:lnTo>
                      <a:pt x="2093" y="1040"/>
                    </a:lnTo>
                    <a:lnTo>
                      <a:pt x="2090" y="1024"/>
                    </a:lnTo>
                    <a:lnTo>
                      <a:pt x="2084" y="964"/>
                    </a:lnTo>
                    <a:lnTo>
                      <a:pt x="2080" y="910"/>
                    </a:lnTo>
                    <a:lnTo>
                      <a:pt x="2078" y="859"/>
                    </a:lnTo>
                    <a:lnTo>
                      <a:pt x="2076" y="812"/>
                    </a:lnTo>
                    <a:lnTo>
                      <a:pt x="2075" y="764"/>
                    </a:lnTo>
                    <a:lnTo>
                      <a:pt x="2076" y="716"/>
                    </a:lnTo>
                    <a:lnTo>
                      <a:pt x="2079" y="665"/>
                    </a:lnTo>
                    <a:lnTo>
                      <a:pt x="2081" y="611"/>
                    </a:lnTo>
                    <a:lnTo>
                      <a:pt x="2086" y="552"/>
                    </a:lnTo>
                    <a:lnTo>
                      <a:pt x="2091" y="530"/>
                    </a:lnTo>
                    <a:lnTo>
                      <a:pt x="2100" y="511"/>
                    </a:lnTo>
                    <a:lnTo>
                      <a:pt x="2114" y="494"/>
                    </a:lnTo>
                    <a:lnTo>
                      <a:pt x="2131" y="479"/>
                    </a:lnTo>
                    <a:lnTo>
                      <a:pt x="2150" y="471"/>
                    </a:lnTo>
                    <a:lnTo>
                      <a:pt x="2172" y="466"/>
                    </a:lnTo>
                    <a:lnTo>
                      <a:pt x="2192" y="465"/>
                    </a:lnTo>
                    <a:lnTo>
                      <a:pt x="2219" y="463"/>
                    </a:lnTo>
                    <a:lnTo>
                      <a:pt x="2252" y="463"/>
                    </a:lnTo>
                    <a:lnTo>
                      <a:pt x="2289" y="462"/>
                    </a:lnTo>
                    <a:lnTo>
                      <a:pt x="2328" y="462"/>
                    </a:lnTo>
                    <a:lnTo>
                      <a:pt x="2369" y="462"/>
                    </a:lnTo>
                    <a:close/>
                    <a:moveTo>
                      <a:pt x="287" y="363"/>
                    </a:moveTo>
                    <a:lnTo>
                      <a:pt x="327" y="363"/>
                    </a:lnTo>
                    <a:lnTo>
                      <a:pt x="365" y="363"/>
                    </a:lnTo>
                    <a:lnTo>
                      <a:pt x="402" y="364"/>
                    </a:lnTo>
                    <a:lnTo>
                      <a:pt x="433" y="364"/>
                    </a:lnTo>
                    <a:lnTo>
                      <a:pt x="460" y="365"/>
                    </a:lnTo>
                    <a:lnTo>
                      <a:pt x="480" y="367"/>
                    </a:lnTo>
                    <a:lnTo>
                      <a:pt x="495" y="369"/>
                    </a:lnTo>
                    <a:lnTo>
                      <a:pt x="509" y="375"/>
                    </a:lnTo>
                    <a:lnTo>
                      <a:pt x="480" y="393"/>
                    </a:lnTo>
                    <a:lnTo>
                      <a:pt x="455" y="416"/>
                    </a:lnTo>
                    <a:lnTo>
                      <a:pt x="433" y="444"/>
                    </a:lnTo>
                    <a:lnTo>
                      <a:pt x="415" y="474"/>
                    </a:lnTo>
                    <a:lnTo>
                      <a:pt x="403" y="507"/>
                    </a:lnTo>
                    <a:lnTo>
                      <a:pt x="397" y="542"/>
                    </a:lnTo>
                    <a:lnTo>
                      <a:pt x="393" y="604"/>
                    </a:lnTo>
                    <a:lnTo>
                      <a:pt x="390" y="661"/>
                    </a:lnTo>
                    <a:lnTo>
                      <a:pt x="387" y="714"/>
                    </a:lnTo>
                    <a:lnTo>
                      <a:pt x="386" y="763"/>
                    </a:lnTo>
                    <a:lnTo>
                      <a:pt x="387" y="813"/>
                    </a:lnTo>
                    <a:lnTo>
                      <a:pt x="388" y="864"/>
                    </a:lnTo>
                    <a:lnTo>
                      <a:pt x="391" y="916"/>
                    </a:lnTo>
                    <a:lnTo>
                      <a:pt x="396" y="972"/>
                    </a:lnTo>
                    <a:lnTo>
                      <a:pt x="401" y="1035"/>
                    </a:lnTo>
                    <a:lnTo>
                      <a:pt x="407" y="1063"/>
                    </a:lnTo>
                    <a:lnTo>
                      <a:pt x="416" y="1090"/>
                    </a:lnTo>
                    <a:lnTo>
                      <a:pt x="431" y="1114"/>
                    </a:lnTo>
                    <a:lnTo>
                      <a:pt x="449" y="1136"/>
                    </a:lnTo>
                    <a:lnTo>
                      <a:pt x="471" y="1153"/>
                    </a:lnTo>
                    <a:lnTo>
                      <a:pt x="480" y="1517"/>
                    </a:lnTo>
                    <a:lnTo>
                      <a:pt x="478" y="1593"/>
                    </a:lnTo>
                    <a:lnTo>
                      <a:pt x="475" y="1607"/>
                    </a:lnTo>
                    <a:lnTo>
                      <a:pt x="467" y="1619"/>
                    </a:lnTo>
                    <a:lnTo>
                      <a:pt x="455" y="1628"/>
                    </a:lnTo>
                    <a:lnTo>
                      <a:pt x="439" y="1630"/>
                    </a:lnTo>
                    <a:lnTo>
                      <a:pt x="356" y="1630"/>
                    </a:lnTo>
                    <a:lnTo>
                      <a:pt x="341" y="1628"/>
                    </a:lnTo>
                    <a:lnTo>
                      <a:pt x="329" y="1619"/>
                    </a:lnTo>
                    <a:lnTo>
                      <a:pt x="321" y="1607"/>
                    </a:lnTo>
                    <a:lnTo>
                      <a:pt x="317" y="1593"/>
                    </a:lnTo>
                    <a:lnTo>
                      <a:pt x="317" y="1063"/>
                    </a:lnTo>
                    <a:lnTo>
                      <a:pt x="257" y="1063"/>
                    </a:lnTo>
                    <a:lnTo>
                      <a:pt x="257" y="1593"/>
                    </a:lnTo>
                    <a:lnTo>
                      <a:pt x="254" y="1607"/>
                    </a:lnTo>
                    <a:lnTo>
                      <a:pt x="246" y="1619"/>
                    </a:lnTo>
                    <a:lnTo>
                      <a:pt x="234" y="1628"/>
                    </a:lnTo>
                    <a:lnTo>
                      <a:pt x="218" y="1630"/>
                    </a:lnTo>
                    <a:lnTo>
                      <a:pt x="136" y="1630"/>
                    </a:lnTo>
                    <a:lnTo>
                      <a:pt x="120" y="1628"/>
                    </a:lnTo>
                    <a:lnTo>
                      <a:pt x="108" y="1619"/>
                    </a:lnTo>
                    <a:lnTo>
                      <a:pt x="99" y="1607"/>
                    </a:lnTo>
                    <a:lnTo>
                      <a:pt x="97" y="1593"/>
                    </a:lnTo>
                    <a:lnTo>
                      <a:pt x="80" y="959"/>
                    </a:lnTo>
                    <a:lnTo>
                      <a:pt x="73" y="958"/>
                    </a:lnTo>
                    <a:lnTo>
                      <a:pt x="69" y="957"/>
                    </a:lnTo>
                    <a:lnTo>
                      <a:pt x="68" y="956"/>
                    </a:lnTo>
                    <a:lnTo>
                      <a:pt x="66" y="956"/>
                    </a:lnTo>
                    <a:lnTo>
                      <a:pt x="56" y="954"/>
                    </a:lnTo>
                    <a:lnTo>
                      <a:pt x="41" y="949"/>
                    </a:lnTo>
                    <a:lnTo>
                      <a:pt x="28" y="941"/>
                    </a:lnTo>
                    <a:lnTo>
                      <a:pt x="18" y="928"/>
                    </a:lnTo>
                    <a:lnTo>
                      <a:pt x="14" y="912"/>
                    </a:lnTo>
                    <a:lnTo>
                      <a:pt x="9" y="854"/>
                    </a:lnTo>
                    <a:lnTo>
                      <a:pt x="5" y="801"/>
                    </a:lnTo>
                    <a:lnTo>
                      <a:pt x="3" y="751"/>
                    </a:lnTo>
                    <a:lnTo>
                      <a:pt x="0" y="704"/>
                    </a:lnTo>
                    <a:lnTo>
                      <a:pt x="0" y="658"/>
                    </a:lnTo>
                    <a:lnTo>
                      <a:pt x="2" y="611"/>
                    </a:lnTo>
                    <a:lnTo>
                      <a:pt x="3" y="561"/>
                    </a:lnTo>
                    <a:lnTo>
                      <a:pt x="6" y="508"/>
                    </a:lnTo>
                    <a:lnTo>
                      <a:pt x="10" y="450"/>
                    </a:lnTo>
                    <a:lnTo>
                      <a:pt x="16" y="426"/>
                    </a:lnTo>
                    <a:lnTo>
                      <a:pt x="29" y="403"/>
                    </a:lnTo>
                    <a:lnTo>
                      <a:pt x="47" y="385"/>
                    </a:lnTo>
                    <a:lnTo>
                      <a:pt x="70" y="373"/>
                    </a:lnTo>
                    <a:lnTo>
                      <a:pt x="95" y="367"/>
                    </a:lnTo>
                    <a:lnTo>
                      <a:pt x="114" y="365"/>
                    </a:lnTo>
                    <a:lnTo>
                      <a:pt x="141" y="364"/>
                    </a:lnTo>
                    <a:lnTo>
                      <a:pt x="173" y="364"/>
                    </a:lnTo>
                    <a:lnTo>
                      <a:pt x="208" y="363"/>
                    </a:lnTo>
                    <a:lnTo>
                      <a:pt x="247" y="363"/>
                    </a:lnTo>
                    <a:lnTo>
                      <a:pt x="287" y="363"/>
                    </a:lnTo>
                    <a:close/>
                    <a:moveTo>
                      <a:pt x="1319" y="298"/>
                    </a:moveTo>
                    <a:lnTo>
                      <a:pt x="1328" y="299"/>
                    </a:lnTo>
                    <a:lnTo>
                      <a:pt x="1340" y="301"/>
                    </a:lnTo>
                    <a:lnTo>
                      <a:pt x="1350" y="307"/>
                    </a:lnTo>
                    <a:lnTo>
                      <a:pt x="1358" y="315"/>
                    </a:lnTo>
                    <a:lnTo>
                      <a:pt x="1367" y="326"/>
                    </a:lnTo>
                    <a:lnTo>
                      <a:pt x="1373" y="336"/>
                    </a:lnTo>
                    <a:lnTo>
                      <a:pt x="1377" y="347"/>
                    </a:lnTo>
                    <a:lnTo>
                      <a:pt x="1382" y="361"/>
                    </a:lnTo>
                    <a:lnTo>
                      <a:pt x="1384" y="374"/>
                    </a:lnTo>
                    <a:lnTo>
                      <a:pt x="1380" y="388"/>
                    </a:lnTo>
                    <a:lnTo>
                      <a:pt x="1373" y="402"/>
                    </a:lnTo>
                    <a:lnTo>
                      <a:pt x="1363" y="413"/>
                    </a:lnTo>
                    <a:lnTo>
                      <a:pt x="1353" y="422"/>
                    </a:lnTo>
                    <a:lnTo>
                      <a:pt x="1329" y="444"/>
                    </a:lnTo>
                    <a:lnTo>
                      <a:pt x="1305" y="465"/>
                    </a:lnTo>
                    <a:lnTo>
                      <a:pt x="1282" y="483"/>
                    </a:lnTo>
                    <a:lnTo>
                      <a:pt x="1261" y="500"/>
                    </a:lnTo>
                    <a:lnTo>
                      <a:pt x="1242" y="514"/>
                    </a:lnTo>
                    <a:lnTo>
                      <a:pt x="1226" y="525"/>
                    </a:lnTo>
                    <a:lnTo>
                      <a:pt x="1213" y="535"/>
                    </a:lnTo>
                    <a:lnTo>
                      <a:pt x="1205" y="540"/>
                    </a:lnTo>
                    <a:lnTo>
                      <a:pt x="1202" y="542"/>
                    </a:lnTo>
                    <a:lnTo>
                      <a:pt x="1199" y="543"/>
                    </a:lnTo>
                    <a:lnTo>
                      <a:pt x="1189" y="547"/>
                    </a:lnTo>
                    <a:lnTo>
                      <a:pt x="1174" y="553"/>
                    </a:lnTo>
                    <a:lnTo>
                      <a:pt x="1156" y="561"/>
                    </a:lnTo>
                    <a:lnTo>
                      <a:pt x="1132" y="570"/>
                    </a:lnTo>
                    <a:lnTo>
                      <a:pt x="1107" y="578"/>
                    </a:lnTo>
                    <a:lnTo>
                      <a:pt x="1076" y="588"/>
                    </a:lnTo>
                    <a:lnTo>
                      <a:pt x="1045" y="596"/>
                    </a:lnTo>
                    <a:lnTo>
                      <a:pt x="1012" y="605"/>
                    </a:lnTo>
                    <a:lnTo>
                      <a:pt x="1009" y="606"/>
                    </a:lnTo>
                    <a:lnTo>
                      <a:pt x="1009" y="1072"/>
                    </a:lnTo>
                    <a:lnTo>
                      <a:pt x="1007" y="1072"/>
                    </a:lnTo>
                    <a:lnTo>
                      <a:pt x="991" y="1720"/>
                    </a:lnTo>
                    <a:lnTo>
                      <a:pt x="988" y="1735"/>
                    </a:lnTo>
                    <a:lnTo>
                      <a:pt x="980" y="1747"/>
                    </a:lnTo>
                    <a:lnTo>
                      <a:pt x="966" y="1756"/>
                    </a:lnTo>
                    <a:lnTo>
                      <a:pt x="952" y="1760"/>
                    </a:lnTo>
                    <a:lnTo>
                      <a:pt x="866" y="1760"/>
                    </a:lnTo>
                    <a:lnTo>
                      <a:pt x="850" y="1756"/>
                    </a:lnTo>
                    <a:lnTo>
                      <a:pt x="838" y="1747"/>
                    </a:lnTo>
                    <a:lnTo>
                      <a:pt x="830" y="1735"/>
                    </a:lnTo>
                    <a:lnTo>
                      <a:pt x="826" y="1720"/>
                    </a:lnTo>
                    <a:lnTo>
                      <a:pt x="826" y="1178"/>
                    </a:lnTo>
                    <a:lnTo>
                      <a:pt x="764" y="1178"/>
                    </a:lnTo>
                    <a:lnTo>
                      <a:pt x="764" y="1720"/>
                    </a:lnTo>
                    <a:lnTo>
                      <a:pt x="762" y="1735"/>
                    </a:lnTo>
                    <a:lnTo>
                      <a:pt x="754" y="1747"/>
                    </a:lnTo>
                    <a:lnTo>
                      <a:pt x="740" y="1756"/>
                    </a:lnTo>
                    <a:lnTo>
                      <a:pt x="726" y="1760"/>
                    </a:lnTo>
                    <a:lnTo>
                      <a:pt x="640" y="1760"/>
                    </a:lnTo>
                    <a:lnTo>
                      <a:pt x="624" y="1756"/>
                    </a:lnTo>
                    <a:lnTo>
                      <a:pt x="612" y="1747"/>
                    </a:lnTo>
                    <a:lnTo>
                      <a:pt x="604" y="1735"/>
                    </a:lnTo>
                    <a:lnTo>
                      <a:pt x="601" y="1720"/>
                    </a:lnTo>
                    <a:lnTo>
                      <a:pt x="584" y="1072"/>
                    </a:lnTo>
                    <a:lnTo>
                      <a:pt x="577" y="1072"/>
                    </a:lnTo>
                    <a:lnTo>
                      <a:pt x="573" y="1070"/>
                    </a:lnTo>
                    <a:lnTo>
                      <a:pt x="572" y="1069"/>
                    </a:lnTo>
                    <a:lnTo>
                      <a:pt x="571" y="1069"/>
                    </a:lnTo>
                    <a:lnTo>
                      <a:pt x="567" y="1068"/>
                    </a:lnTo>
                    <a:lnTo>
                      <a:pt x="559" y="1067"/>
                    </a:lnTo>
                    <a:lnTo>
                      <a:pt x="543" y="1062"/>
                    </a:lnTo>
                    <a:lnTo>
                      <a:pt x="530" y="1053"/>
                    </a:lnTo>
                    <a:lnTo>
                      <a:pt x="520" y="1040"/>
                    </a:lnTo>
                    <a:lnTo>
                      <a:pt x="515" y="1024"/>
                    </a:lnTo>
                    <a:lnTo>
                      <a:pt x="511" y="964"/>
                    </a:lnTo>
                    <a:lnTo>
                      <a:pt x="507" y="910"/>
                    </a:lnTo>
                    <a:lnTo>
                      <a:pt x="504" y="859"/>
                    </a:lnTo>
                    <a:lnTo>
                      <a:pt x="502" y="812"/>
                    </a:lnTo>
                    <a:lnTo>
                      <a:pt x="502" y="764"/>
                    </a:lnTo>
                    <a:lnTo>
                      <a:pt x="503" y="716"/>
                    </a:lnTo>
                    <a:lnTo>
                      <a:pt x="504" y="665"/>
                    </a:lnTo>
                    <a:lnTo>
                      <a:pt x="508" y="611"/>
                    </a:lnTo>
                    <a:lnTo>
                      <a:pt x="513" y="552"/>
                    </a:lnTo>
                    <a:lnTo>
                      <a:pt x="519" y="526"/>
                    </a:lnTo>
                    <a:lnTo>
                      <a:pt x="532" y="503"/>
                    </a:lnTo>
                    <a:lnTo>
                      <a:pt x="550" y="485"/>
                    </a:lnTo>
                    <a:lnTo>
                      <a:pt x="573" y="472"/>
                    </a:lnTo>
                    <a:lnTo>
                      <a:pt x="599" y="466"/>
                    </a:lnTo>
                    <a:lnTo>
                      <a:pt x="618" y="465"/>
                    </a:lnTo>
                    <a:lnTo>
                      <a:pt x="641" y="465"/>
                    </a:lnTo>
                    <a:lnTo>
                      <a:pt x="669" y="465"/>
                    </a:lnTo>
                    <a:lnTo>
                      <a:pt x="698" y="465"/>
                    </a:lnTo>
                    <a:lnTo>
                      <a:pt x="727" y="465"/>
                    </a:lnTo>
                    <a:lnTo>
                      <a:pt x="756" y="465"/>
                    </a:lnTo>
                    <a:lnTo>
                      <a:pt x="783" y="466"/>
                    </a:lnTo>
                    <a:lnTo>
                      <a:pt x="806" y="466"/>
                    </a:lnTo>
                    <a:lnTo>
                      <a:pt x="824" y="466"/>
                    </a:lnTo>
                    <a:lnTo>
                      <a:pt x="835" y="467"/>
                    </a:lnTo>
                    <a:lnTo>
                      <a:pt x="839" y="467"/>
                    </a:lnTo>
                    <a:lnTo>
                      <a:pt x="874" y="466"/>
                    </a:lnTo>
                    <a:lnTo>
                      <a:pt x="913" y="463"/>
                    </a:lnTo>
                    <a:lnTo>
                      <a:pt x="954" y="462"/>
                    </a:lnTo>
                    <a:lnTo>
                      <a:pt x="1000" y="463"/>
                    </a:lnTo>
                    <a:lnTo>
                      <a:pt x="1029" y="453"/>
                    </a:lnTo>
                    <a:lnTo>
                      <a:pt x="1056" y="443"/>
                    </a:lnTo>
                    <a:lnTo>
                      <a:pt x="1080" y="436"/>
                    </a:lnTo>
                    <a:lnTo>
                      <a:pt x="1101" y="430"/>
                    </a:lnTo>
                    <a:lnTo>
                      <a:pt x="1118" y="426"/>
                    </a:lnTo>
                    <a:lnTo>
                      <a:pt x="1127" y="424"/>
                    </a:lnTo>
                    <a:lnTo>
                      <a:pt x="1131" y="422"/>
                    </a:lnTo>
                    <a:lnTo>
                      <a:pt x="1138" y="421"/>
                    </a:lnTo>
                    <a:lnTo>
                      <a:pt x="1142" y="417"/>
                    </a:lnTo>
                    <a:lnTo>
                      <a:pt x="1144" y="415"/>
                    </a:lnTo>
                    <a:lnTo>
                      <a:pt x="1150" y="409"/>
                    </a:lnTo>
                    <a:lnTo>
                      <a:pt x="1159" y="401"/>
                    </a:lnTo>
                    <a:lnTo>
                      <a:pt x="1171" y="390"/>
                    </a:lnTo>
                    <a:lnTo>
                      <a:pt x="1186" y="376"/>
                    </a:lnTo>
                    <a:lnTo>
                      <a:pt x="1203" y="363"/>
                    </a:lnTo>
                    <a:lnTo>
                      <a:pt x="1224" y="347"/>
                    </a:lnTo>
                    <a:lnTo>
                      <a:pt x="1246" y="333"/>
                    </a:lnTo>
                    <a:lnTo>
                      <a:pt x="1269" y="317"/>
                    </a:lnTo>
                    <a:lnTo>
                      <a:pt x="1294" y="304"/>
                    </a:lnTo>
                    <a:lnTo>
                      <a:pt x="1306" y="299"/>
                    </a:lnTo>
                    <a:lnTo>
                      <a:pt x="1319" y="298"/>
                    </a:lnTo>
                    <a:close/>
                    <a:moveTo>
                      <a:pt x="2371" y="91"/>
                    </a:moveTo>
                    <a:lnTo>
                      <a:pt x="2403" y="95"/>
                    </a:lnTo>
                    <a:lnTo>
                      <a:pt x="2433" y="103"/>
                    </a:lnTo>
                    <a:lnTo>
                      <a:pt x="2460" y="118"/>
                    </a:lnTo>
                    <a:lnTo>
                      <a:pt x="2483" y="137"/>
                    </a:lnTo>
                    <a:lnTo>
                      <a:pt x="2502" y="161"/>
                    </a:lnTo>
                    <a:lnTo>
                      <a:pt x="2516" y="188"/>
                    </a:lnTo>
                    <a:lnTo>
                      <a:pt x="2526" y="217"/>
                    </a:lnTo>
                    <a:lnTo>
                      <a:pt x="2530" y="249"/>
                    </a:lnTo>
                    <a:lnTo>
                      <a:pt x="2526" y="281"/>
                    </a:lnTo>
                    <a:lnTo>
                      <a:pt x="2516" y="310"/>
                    </a:lnTo>
                    <a:lnTo>
                      <a:pt x="2502" y="336"/>
                    </a:lnTo>
                    <a:lnTo>
                      <a:pt x="2483" y="361"/>
                    </a:lnTo>
                    <a:lnTo>
                      <a:pt x="2460" y="380"/>
                    </a:lnTo>
                    <a:lnTo>
                      <a:pt x="2433" y="395"/>
                    </a:lnTo>
                    <a:lnTo>
                      <a:pt x="2403" y="403"/>
                    </a:lnTo>
                    <a:lnTo>
                      <a:pt x="2371" y="407"/>
                    </a:lnTo>
                    <a:lnTo>
                      <a:pt x="2340" y="403"/>
                    </a:lnTo>
                    <a:lnTo>
                      <a:pt x="2310" y="395"/>
                    </a:lnTo>
                    <a:lnTo>
                      <a:pt x="2283" y="380"/>
                    </a:lnTo>
                    <a:lnTo>
                      <a:pt x="2260" y="361"/>
                    </a:lnTo>
                    <a:lnTo>
                      <a:pt x="2241" y="336"/>
                    </a:lnTo>
                    <a:lnTo>
                      <a:pt x="2226" y="310"/>
                    </a:lnTo>
                    <a:lnTo>
                      <a:pt x="2217" y="281"/>
                    </a:lnTo>
                    <a:lnTo>
                      <a:pt x="2214" y="249"/>
                    </a:lnTo>
                    <a:lnTo>
                      <a:pt x="2217" y="217"/>
                    </a:lnTo>
                    <a:lnTo>
                      <a:pt x="2226" y="188"/>
                    </a:lnTo>
                    <a:lnTo>
                      <a:pt x="2241" y="161"/>
                    </a:lnTo>
                    <a:lnTo>
                      <a:pt x="2260" y="137"/>
                    </a:lnTo>
                    <a:lnTo>
                      <a:pt x="2283" y="118"/>
                    </a:lnTo>
                    <a:lnTo>
                      <a:pt x="2310" y="103"/>
                    </a:lnTo>
                    <a:lnTo>
                      <a:pt x="2340" y="95"/>
                    </a:lnTo>
                    <a:lnTo>
                      <a:pt x="2371" y="91"/>
                    </a:lnTo>
                    <a:close/>
                    <a:moveTo>
                      <a:pt x="798" y="91"/>
                    </a:moveTo>
                    <a:lnTo>
                      <a:pt x="830" y="95"/>
                    </a:lnTo>
                    <a:lnTo>
                      <a:pt x="860" y="103"/>
                    </a:lnTo>
                    <a:lnTo>
                      <a:pt x="887" y="118"/>
                    </a:lnTo>
                    <a:lnTo>
                      <a:pt x="910" y="137"/>
                    </a:lnTo>
                    <a:lnTo>
                      <a:pt x="929" y="161"/>
                    </a:lnTo>
                    <a:lnTo>
                      <a:pt x="943" y="188"/>
                    </a:lnTo>
                    <a:lnTo>
                      <a:pt x="953" y="217"/>
                    </a:lnTo>
                    <a:lnTo>
                      <a:pt x="955" y="249"/>
                    </a:lnTo>
                    <a:lnTo>
                      <a:pt x="953" y="281"/>
                    </a:lnTo>
                    <a:lnTo>
                      <a:pt x="943" y="310"/>
                    </a:lnTo>
                    <a:lnTo>
                      <a:pt x="929" y="336"/>
                    </a:lnTo>
                    <a:lnTo>
                      <a:pt x="910" y="361"/>
                    </a:lnTo>
                    <a:lnTo>
                      <a:pt x="887" y="380"/>
                    </a:lnTo>
                    <a:lnTo>
                      <a:pt x="860" y="395"/>
                    </a:lnTo>
                    <a:lnTo>
                      <a:pt x="830" y="403"/>
                    </a:lnTo>
                    <a:lnTo>
                      <a:pt x="798" y="407"/>
                    </a:lnTo>
                    <a:lnTo>
                      <a:pt x="767" y="403"/>
                    </a:lnTo>
                    <a:lnTo>
                      <a:pt x="737" y="395"/>
                    </a:lnTo>
                    <a:lnTo>
                      <a:pt x="710" y="380"/>
                    </a:lnTo>
                    <a:lnTo>
                      <a:pt x="687" y="361"/>
                    </a:lnTo>
                    <a:lnTo>
                      <a:pt x="668" y="336"/>
                    </a:lnTo>
                    <a:lnTo>
                      <a:pt x="653" y="310"/>
                    </a:lnTo>
                    <a:lnTo>
                      <a:pt x="644" y="281"/>
                    </a:lnTo>
                    <a:lnTo>
                      <a:pt x="641" y="249"/>
                    </a:lnTo>
                    <a:lnTo>
                      <a:pt x="644" y="217"/>
                    </a:lnTo>
                    <a:lnTo>
                      <a:pt x="653" y="188"/>
                    </a:lnTo>
                    <a:lnTo>
                      <a:pt x="668" y="161"/>
                    </a:lnTo>
                    <a:lnTo>
                      <a:pt x="687" y="137"/>
                    </a:lnTo>
                    <a:lnTo>
                      <a:pt x="710" y="118"/>
                    </a:lnTo>
                    <a:lnTo>
                      <a:pt x="737" y="103"/>
                    </a:lnTo>
                    <a:lnTo>
                      <a:pt x="767" y="95"/>
                    </a:lnTo>
                    <a:lnTo>
                      <a:pt x="798" y="91"/>
                    </a:lnTo>
                    <a:close/>
                    <a:moveTo>
                      <a:pt x="289" y="0"/>
                    </a:moveTo>
                    <a:lnTo>
                      <a:pt x="321" y="4"/>
                    </a:lnTo>
                    <a:lnTo>
                      <a:pt x="350" y="12"/>
                    </a:lnTo>
                    <a:lnTo>
                      <a:pt x="376" y="27"/>
                    </a:lnTo>
                    <a:lnTo>
                      <a:pt x="398" y="46"/>
                    </a:lnTo>
                    <a:lnTo>
                      <a:pt x="417" y="68"/>
                    </a:lnTo>
                    <a:lnTo>
                      <a:pt x="432" y="95"/>
                    </a:lnTo>
                    <a:lnTo>
                      <a:pt x="440" y="124"/>
                    </a:lnTo>
                    <a:lnTo>
                      <a:pt x="444" y="155"/>
                    </a:lnTo>
                    <a:lnTo>
                      <a:pt x="440" y="185"/>
                    </a:lnTo>
                    <a:lnTo>
                      <a:pt x="432" y="214"/>
                    </a:lnTo>
                    <a:lnTo>
                      <a:pt x="417" y="241"/>
                    </a:lnTo>
                    <a:lnTo>
                      <a:pt x="398" y="264"/>
                    </a:lnTo>
                    <a:lnTo>
                      <a:pt x="376" y="282"/>
                    </a:lnTo>
                    <a:lnTo>
                      <a:pt x="350" y="297"/>
                    </a:lnTo>
                    <a:lnTo>
                      <a:pt x="321" y="305"/>
                    </a:lnTo>
                    <a:lnTo>
                      <a:pt x="289" y="309"/>
                    </a:lnTo>
                    <a:lnTo>
                      <a:pt x="259" y="305"/>
                    </a:lnTo>
                    <a:lnTo>
                      <a:pt x="230" y="297"/>
                    </a:lnTo>
                    <a:lnTo>
                      <a:pt x="203" y="282"/>
                    </a:lnTo>
                    <a:lnTo>
                      <a:pt x="180" y="264"/>
                    </a:lnTo>
                    <a:lnTo>
                      <a:pt x="162" y="241"/>
                    </a:lnTo>
                    <a:lnTo>
                      <a:pt x="148" y="214"/>
                    </a:lnTo>
                    <a:lnTo>
                      <a:pt x="139" y="185"/>
                    </a:lnTo>
                    <a:lnTo>
                      <a:pt x="136" y="155"/>
                    </a:lnTo>
                    <a:lnTo>
                      <a:pt x="139" y="124"/>
                    </a:lnTo>
                    <a:lnTo>
                      <a:pt x="148" y="95"/>
                    </a:lnTo>
                    <a:lnTo>
                      <a:pt x="162" y="68"/>
                    </a:lnTo>
                    <a:lnTo>
                      <a:pt x="180" y="46"/>
                    </a:lnTo>
                    <a:lnTo>
                      <a:pt x="203" y="27"/>
                    </a:lnTo>
                    <a:lnTo>
                      <a:pt x="230" y="12"/>
                    </a:lnTo>
                    <a:lnTo>
                      <a:pt x="259" y="4"/>
                    </a:lnTo>
                    <a:lnTo>
                      <a:pt x="28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29" name="Group 11"/>
            <p:cNvGrpSpPr>
              <a:grpSpLocks noChangeAspect="1"/>
            </p:cNvGrpSpPr>
            <p:nvPr/>
          </p:nvGrpSpPr>
          <p:grpSpPr bwMode="auto">
            <a:xfrm>
              <a:off x="8797198" y="5052514"/>
              <a:ext cx="554696" cy="476289"/>
              <a:chOff x="2113" y="2345"/>
              <a:chExt cx="632" cy="407"/>
            </a:xfrm>
          </p:grpSpPr>
          <p:sp useBgFill="1">
            <p:nvSpPr>
              <p:cNvPr id="230" name="Freeform 13"/>
              <p:cNvSpPr>
                <a:spLocks/>
              </p:cNvSpPr>
              <p:nvPr/>
            </p:nvSpPr>
            <p:spPr bwMode="auto">
              <a:xfrm>
                <a:off x="2113" y="2345"/>
                <a:ext cx="632" cy="407"/>
              </a:xfrm>
              <a:custGeom>
                <a:avLst/>
                <a:gdLst>
                  <a:gd name="T0" fmla="*/ 1579 w 3159"/>
                  <a:gd name="T1" fmla="*/ 0 h 2034"/>
                  <a:gd name="T2" fmla="*/ 1603 w 3159"/>
                  <a:gd name="T3" fmla="*/ 2 h 2034"/>
                  <a:gd name="T4" fmla="*/ 1630 w 3159"/>
                  <a:gd name="T5" fmla="*/ 5 h 2034"/>
                  <a:gd name="T6" fmla="*/ 1659 w 3159"/>
                  <a:gd name="T7" fmla="*/ 11 h 2034"/>
                  <a:gd name="T8" fmla="*/ 1689 w 3159"/>
                  <a:gd name="T9" fmla="*/ 21 h 2034"/>
                  <a:gd name="T10" fmla="*/ 1719 w 3159"/>
                  <a:gd name="T11" fmla="*/ 35 h 2034"/>
                  <a:gd name="T12" fmla="*/ 3049 w 3159"/>
                  <a:gd name="T13" fmla="*/ 835 h 2034"/>
                  <a:gd name="T14" fmla="*/ 3082 w 3159"/>
                  <a:gd name="T15" fmla="*/ 858 h 2034"/>
                  <a:gd name="T16" fmla="*/ 3108 w 3159"/>
                  <a:gd name="T17" fmla="*/ 884 h 2034"/>
                  <a:gd name="T18" fmla="*/ 3130 w 3159"/>
                  <a:gd name="T19" fmla="*/ 914 h 2034"/>
                  <a:gd name="T20" fmla="*/ 3146 w 3159"/>
                  <a:gd name="T21" fmla="*/ 947 h 2034"/>
                  <a:gd name="T22" fmla="*/ 3156 w 3159"/>
                  <a:gd name="T23" fmla="*/ 982 h 2034"/>
                  <a:gd name="T24" fmla="*/ 3159 w 3159"/>
                  <a:gd name="T25" fmla="*/ 1018 h 2034"/>
                  <a:gd name="T26" fmla="*/ 3156 w 3159"/>
                  <a:gd name="T27" fmla="*/ 1053 h 2034"/>
                  <a:gd name="T28" fmla="*/ 3146 w 3159"/>
                  <a:gd name="T29" fmla="*/ 1089 h 2034"/>
                  <a:gd name="T30" fmla="*/ 3130 w 3159"/>
                  <a:gd name="T31" fmla="*/ 1121 h 2034"/>
                  <a:gd name="T32" fmla="*/ 3108 w 3159"/>
                  <a:gd name="T33" fmla="*/ 1150 h 2034"/>
                  <a:gd name="T34" fmla="*/ 3082 w 3159"/>
                  <a:gd name="T35" fmla="*/ 1177 h 2034"/>
                  <a:gd name="T36" fmla="*/ 3049 w 3159"/>
                  <a:gd name="T37" fmla="*/ 1200 h 2034"/>
                  <a:gd name="T38" fmla="*/ 1719 w 3159"/>
                  <a:gd name="T39" fmla="*/ 1999 h 2034"/>
                  <a:gd name="T40" fmla="*/ 1689 w 3159"/>
                  <a:gd name="T41" fmla="*/ 2013 h 2034"/>
                  <a:gd name="T42" fmla="*/ 1660 w 3159"/>
                  <a:gd name="T43" fmla="*/ 2024 h 2034"/>
                  <a:gd name="T44" fmla="*/ 1631 w 3159"/>
                  <a:gd name="T45" fmla="*/ 2030 h 2034"/>
                  <a:gd name="T46" fmla="*/ 1603 w 3159"/>
                  <a:gd name="T47" fmla="*/ 2034 h 2034"/>
                  <a:gd name="T48" fmla="*/ 1579 w 3159"/>
                  <a:gd name="T49" fmla="*/ 2034 h 2034"/>
                  <a:gd name="T50" fmla="*/ 1556 w 3159"/>
                  <a:gd name="T51" fmla="*/ 2034 h 2034"/>
                  <a:gd name="T52" fmla="*/ 1528 w 3159"/>
                  <a:gd name="T53" fmla="*/ 2030 h 2034"/>
                  <a:gd name="T54" fmla="*/ 1499 w 3159"/>
                  <a:gd name="T55" fmla="*/ 2023 h 2034"/>
                  <a:gd name="T56" fmla="*/ 1469 w 3159"/>
                  <a:gd name="T57" fmla="*/ 2013 h 2034"/>
                  <a:gd name="T58" fmla="*/ 1439 w 3159"/>
                  <a:gd name="T59" fmla="*/ 1998 h 2034"/>
                  <a:gd name="T60" fmla="*/ 110 w 3159"/>
                  <a:gd name="T61" fmla="*/ 1200 h 2034"/>
                  <a:gd name="T62" fmla="*/ 77 w 3159"/>
                  <a:gd name="T63" fmla="*/ 1177 h 2034"/>
                  <a:gd name="T64" fmla="*/ 51 w 3159"/>
                  <a:gd name="T65" fmla="*/ 1150 h 2034"/>
                  <a:gd name="T66" fmla="*/ 29 w 3159"/>
                  <a:gd name="T67" fmla="*/ 1120 h 2034"/>
                  <a:gd name="T68" fmla="*/ 13 w 3159"/>
                  <a:gd name="T69" fmla="*/ 1087 h 2034"/>
                  <a:gd name="T70" fmla="*/ 3 w 3159"/>
                  <a:gd name="T71" fmla="*/ 1052 h 2034"/>
                  <a:gd name="T72" fmla="*/ 0 w 3159"/>
                  <a:gd name="T73" fmla="*/ 1016 h 2034"/>
                  <a:gd name="T74" fmla="*/ 3 w 3159"/>
                  <a:gd name="T75" fmla="*/ 981 h 2034"/>
                  <a:gd name="T76" fmla="*/ 13 w 3159"/>
                  <a:gd name="T77" fmla="*/ 946 h 2034"/>
                  <a:gd name="T78" fmla="*/ 30 w 3159"/>
                  <a:gd name="T79" fmla="*/ 913 h 2034"/>
                  <a:gd name="T80" fmla="*/ 51 w 3159"/>
                  <a:gd name="T81" fmla="*/ 883 h 2034"/>
                  <a:gd name="T82" fmla="*/ 78 w 3159"/>
                  <a:gd name="T83" fmla="*/ 858 h 2034"/>
                  <a:gd name="T84" fmla="*/ 110 w 3159"/>
                  <a:gd name="T85" fmla="*/ 835 h 2034"/>
                  <a:gd name="T86" fmla="*/ 1440 w 3159"/>
                  <a:gd name="T87" fmla="*/ 37 h 2034"/>
                  <a:gd name="T88" fmla="*/ 1470 w 3159"/>
                  <a:gd name="T89" fmla="*/ 21 h 2034"/>
                  <a:gd name="T90" fmla="*/ 1499 w 3159"/>
                  <a:gd name="T91" fmla="*/ 11 h 2034"/>
                  <a:gd name="T92" fmla="*/ 1528 w 3159"/>
                  <a:gd name="T93" fmla="*/ 5 h 2034"/>
                  <a:gd name="T94" fmla="*/ 1556 w 3159"/>
                  <a:gd name="T95" fmla="*/ 2 h 2034"/>
                  <a:gd name="T96" fmla="*/ 1579 w 3159"/>
                  <a:gd name="T97" fmla="*/ 0 h 2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59" h="2034">
                    <a:moveTo>
                      <a:pt x="1579" y="0"/>
                    </a:moveTo>
                    <a:lnTo>
                      <a:pt x="1603" y="2"/>
                    </a:lnTo>
                    <a:lnTo>
                      <a:pt x="1630" y="5"/>
                    </a:lnTo>
                    <a:lnTo>
                      <a:pt x="1659" y="11"/>
                    </a:lnTo>
                    <a:lnTo>
                      <a:pt x="1689" y="21"/>
                    </a:lnTo>
                    <a:lnTo>
                      <a:pt x="1719" y="35"/>
                    </a:lnTo>
                    <a:lnTo>
                      <a:pt x="3049" y="835"/>
                    </a:lnTo>
                    <a:lnTo>
                      <a:pt x="3082" y="858"/>
                    </a:lnTo>
                    <a:lnTo>
                      <a:pt x="3108" y="884"/>
                    </a:lnTo>
                    <a:lnTo>
                      <a:pt x="3130" y="914"/>
                    </a:lnTo>
                    <a:lnTo>
                      <a:pt x="3146" y="947"/>
                    </a:lnTo>
                    <a:lnTo>
                      <a:pt x="3156" y="982"/>
                    </a:lnTo>
                    <a:lnTo>
                      <a:pt x="3159" y="1018"/>
                    </a:lnTo>
                    <a:lnTo>
                      <a:pt x="3156" y="1053"/>
                    </a:lnTo>
                    <a:lnTo>
                      <a:pt x="3146" y="1089"/>
                    </a:lnTo>
                    <a:lnTo>
                      <a:pt x="3130" y="1121"/>
                    </a:lnTo>
                    <a:lnTo>
                      <a:pt x="3108" y="1150"/>
                    </a:lnTo>
                    <a:lnTo>
                      <a:pt x="3082" y="1177"/>
                    </a:lnTo>
                    <a:lnTo>
                      <a:pt x="3049" y="1200"/>
                    </a:lnTo>
                    <a:lnTo>
                      <a:pt x="1719" y="1999"/>
                    </a:lnTo>
                    <a:lnTo>
                      <a:pt x="1689" y="2013"/>
                    </a:lnTo>
                    <a:lnTo>
                      <a:pt x="1660" y="2024"/>
                    </a:lnTo>
                    <a:lnTo>
                      <a:pt x="1631" y="2030"/>
                    </a:lnTo>
                    <a:lnTo>
                      <a:pt x="1603" y="2034"/>
                    </a:lnTo>
                    <a:lnTo>
                      <a:pt x="1579" y="2034"/>
                    </a:lnTo>
                    <a:lnTo>
                      <a:pt x="1556" y="2034"/>
                    </a:lnTo>
                    <a:lnTo>
                      <a:pt x="1528" y="2030"/>
                    </a:lnTo>
                    <a:lnTo>
                      <a:pt x="1499" y="2023"/>
                    </a:lnTo>
                    <a:lnTo>
                      <a:pt x="1469" y="2013"/>
                    </a:lnTo>
                    <a:lnTo>
                      <a:pt x="1439" y="1998"/>
                    </a:lnTo>
                    <a:lnTo>
                      <a:pt x="110" y="1200"/>
                    </a:lnTo>
                    <a:lnTo>
                      <a:pt x="77" y="1177"/>
                    </a:lnTo>
                    <a:lnTo>
                      <a:pt x="51" y="1150"/>
                    </a:lnTo>
                    <a:lnTo>
                      <a:pt x="29" y="1120"/>
                    </a:lnTo>
                    <a:lnTo>
                      <a:pt x="13" y="1087"/>
                    </a:lnTo>
                    <a:lnTo>
                      <a:pt x="3" y="1052"/>
                    </a:lnTo>
                    <a:lnTo>
                      <a:pt x="0" y="1016"/>
                    </a:lnTo>
                    <a:lnTo>
                      <a:pt x="3" y="981"/>
                    </a:lnTo>
                    <a:lnTo>
                      <a:pt x="13" y="946"/>
                    </a:lnTo>
                    <a:lnTo>
                      <a:pt x="30" y="913"/>
                    </a:lnTo>
                    <a:lnTo>
                      <a:pt x="51" y="883"/>
                    </a:lnTo>
                    <a:lnTo>
                      <a:pt x="78" y="858"/>
                    </a:lnTo>
                    <a:lnTo>
                      <a:pt x="110" y="835"/>
                    </a:lnTo>
                    <a:lnTo>
                      <a:pt x="1440" y="37"/>
                    </a:lnTo>
                    <a:lnTo>
                      <a:pt x="1470" y="21"/>
                    </a:lnTo>
                    <a:lnTo>
                      <a:pt x="1499" y="11"/>
                    </a:lnTo>
                    <a:lnTo>
                      <a:pt x="1528" y="5"/>
                    </a:lnTo>
                    <a:lnTo>
                      <a:pt x="1556" y="2"/>
                    </a:lnTo>
                    <a:lnTo>
                      <a:pt x="1579"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1" name="Freeform 14"/>
              <p:cNvSpPr>
                <a:spLocks/>
              </p:cNvSpPr>
              <p:nvPr/>
            </p:nvSpPr>
            <p:spPr bwMode="auto">
              <a:xfrm>
                <a:off x="2146" y="2377"/>
                <a:ext cx="567" cy="343"/>
              </a:xfrm>
              <a:custGeom>
                <a:avLst/>
                <a:gdLst>
                  <a:gd name="T0" fmla="*/ 1418 w 2839"/>
                  <a:gd name="T1" fmla="*/ 0 h 1714"/>
                  <a:gd name="T2" fmla="*/ 1440 w 2839"/>
                  <a:gd name="T3" fmla="*/ 1 h 1714"/>
                  <a:gd name="T4" fmla="*/ 1459 w 2839"/>
                  <a:gd name="T5" fmla="*/ 6 h 1714"/>
                  <a:gd name="T6" fmla="*/ 1476 w 2839"/>
                  <a:gd name="T7" fmla="*/ 13 h 1714"/>
                  <a:gd name="T8" fmla="*/ 2806 w 2839"/>
                  <a:gd name="T9" fmla="*/ 811 h 1714"/>
                  <a:gd name="T10" fmla="*/ 2824 w 2839"/>
                  <a:gd name="T11" fmla="*/ 826 h 1714"/>
                  <a:gd name="T12" fmla="*/ 2835 w 2839"/>
                  <a:gd name="T13" fmla="*/ 841 h 1714"/>
                  <a:gd name="T14" fmla="*/ 2839 w 2839"/>
                  <a:gd name="T15" fmla="*/ 857 h 1714"/>
                  <a:gd name="T16" fmla="*/ 2835 w 2839"/>
                  <a:gd name="T17" fmla="*/ 874 h 1714"/>
                  <a:gd name="T18" fmla="*/ 2824 w 2839"/>
                  <a:gd name="T19" fmla="*/ 890 h 1714"/>
                  <a:gd name="T20" fmla="*/ 2806 w 2839"/>
                  <a:gd name="T21" fmla="*/ 903 h 1714"/>
                  <a:gd name="T22" fmla="*/ 1476 w 2839"/>
                  <a:gd name="T23" fmla="*/ 1702 h 1714"/>
                  <a:gd name="T24" fmla="*/ 1459 w 2839"/>
                  <a:gd name="T25" fmla="*/ 1710 h 1714"/>
                  <a:gd name="T26" fmla="*/ 1440 w 2839"/>
                  <a:gd name="T27" fmla="*/ 1713 h 1714"/>
                  <a:gd name="T28" fmla="*/ 1418 w 2839"/>
                  <a:gd name="T29" fmla="*/ 1714 h 1714"/>
                  <a:gd name="T30" fmla="*/ 1397 w 2839"/>
                  <a:gd name="T31" fmla="*/ 1713 h 1714"/>
                  <a:gd name="T32" fmla="*/ 1378 w 2839"/>
                  <a:gd name="T33" fmla="*/ 1710 h 1714"/>
                  <a:gd name="T34" fmla="*/ 1361 w 2839"/>
                  <a:gd name="T35" fmla="*/ 1702 h 1714"/>
                  <a:gd name="T36" fmla="*/ 30 w 2839"/>
                  <a:gd name="T37" fmla="*/ 903 h 1714"/>
                  <a:gd name="T38" fmla="*/ 15 w 2839"/>
                  <a:gd name="T39" fmla="*/ 891 h 1714"/>
                  <a:gd name="T40" fmla="*/ 4 w 2839"/>
                  <a:gd name="T41" fmla="*/ 878 h 1714"/>
                  <a:gd name="T42" fmla="*/ 0 w 2839"/>
                  <a:gd name="T43" fmla="*/ 864 h 1714"/>
                  <a:gd name="T44" fmla="*/ 0 w 2839"/>
                  <a:gd name="T45" fmla="*/ 850 h 1714"/>
                  <a:gd name="T46" fmla="*/ 4 w 2839"/>
                  <a:gd name="T47" fmla="*/ 837 h 1714"/>
                  <a:gd name="T48" fmla="*/ 15 w 2839"/>
                  <a:gd name="T49" fmla="*/ 823 h 1714"/>
                  <a:gd name="T50" fmla="*/ 30 w 2839"/>
                  <a:gd name="T51" fmla="*/ 811 h 1714"/>
                  <a:gd name="T52" fmla="*/ 1361 w 2839"/>
                  <a:gd name="T53" fmla="*/ 13 h 1714"/>
                  <a:gd name="T54" fmla="*/ 1378 w 2839"/>
                  <a:gd name="T55" fmla="*/ 6 h 1714"/>
                  <a:gd name="T56" fmla="*/ 1397 w 2839"/>
                  <a:gd name="T57" fmla="*/ 1 h 1714"/>
                  <a:gd name="T58" fmla="*/ 1418 w 2839"/>
                  <a:gd name="T59" fmla="*/ 0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39" h="1714">
                    <a:moveTo>
                      <a:pt x="1418" y="0"/>
                    </a:moveTo>
                    <a:lnTo>
                      <a:pt x="1440" y="1"/>
                    </a:lnTo>
                    <a:lnTo>
                      <a:pt x="1459" y="6"/>
                    </a:lnTo>
                    <a:lnTo>
                      <a:pt x="1476" y="13"/>
                    </a:lnTo>
                    <a:lnTo>
                      <a:pt x="2806" y="811"/>
                    </a:lnTo>
                    <a:lnTo>
                      <a:pt x="2824" y="826"/>
                    </a:lnTo>
                    <a:lnTo>
                      <a:pt x="2835" y="841"/>
                    </a:lnTo>
                    <a:lnTo>
                      <a:pt x="2839" y="857"/>
                    </a:lnTo>
                    <a:lnTo>
                      <a:pt x="2835" y="874"/>
                    </a:lnTo>
                    <a:lnTo>
                      <a:pt x="2824" y="890"/>
                    </a:lnTo>
                    <a:lnTo>
                      <a:pt x="2806" y="903"/>
                    </a:lnTo>
                    <a:lnTo>
                      <a:pt x="1476" y="1702"/>
                    </a:lnTo>
                    <a:lnTo>
                      <a:pt x="1459" y="1710"/>
                    </a:lnTo>
                    <a:lnTo>
                      <a:pt x="1440" y="1713"/>
                    </a:lnTo>
                    <a:lnTo>
                      <a:pt x="1418" y="1714"/>
                    </a:lnTo>
                    <a:lnTo>
                      <a:pt x="1397" y="1713"/>
                    </a:lnTo>
                    <a:lnTo>
                      <a:pt x="1378" y="1710"/>
                    </a:lnTo>
                    <a:lnTo>
                      <a:pt x="1361" y="1702"/>
                    </a:lnTo>
                    <a:lnTo>
                      <a:pt x="30" y="903"/>
                    </a:lnTo>
                    <a:lnTo>
                      <a:pt x="15" y="891"/>
                    </a:lnTo>
                    <a:lnTo>
                      <a:pt x="4" y="878"/>
                    </a:lnTo>
                    <a:lnTo>
                      <a:pt x="0" y="864"/>
                    </a:lnTo>
                    <a:lnTo>
                      <a:pt x="0" y="850"/>
                    </a:lnTo>
                    <a:lnTo>
                      <a:pt x="4" y="837"/>
                    </a:lnTo>
                    <a:lnTo>
                      <a:pt x="15" y="823"/>
                    </a:lnTo>
                    <a:lnTo>
                      <a:pt x="30" y="811"/>
                    </a:lnTo>
                    <a:lnTo>
                      <a:pt x="1361" y="13"/>
                    </a:lnTo>
                    <a:lnTo>
                      <a:pt x="1378" y="6"/>
                    </a:lnTo>
                    <a:lnTo>
                      <a:pt x="1397" y="1"/>
                    </a:lnTo>
                    <a:lnTo>
                      <a:pt x="141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2" name="Freeform 15"/>
              <p:cNvSpPr>
                <a:spLocks/>
              </p:cNvSpPr>
              <p:nvPr/>
            </p:nvSpPr>
            <p:spPr bwMode="auto">
              <a:xfrm>
                <a:off x="2185" y="2400"/>
                <a:ext cx="488" cy="293"/>
              </a:xfrm>
              <a:custGeom>
                <a:avLst/>
                <a:gdLst>
                  <a:gd name="T0" fmla="*/ 1220 w 2439"/>
                  <a:gd name="T1" fmla="*/ 0 h 1463"/>
                  <a:gd name="T2" fmla="*/ 2439 w 2439"/>
                  <a:gd name="T3" fmla="*/ 732 h 1463"/>
                  <a:gd name="T4" fmla="*/ 1220 w 2439"/>
                  <a:gd name="T5" fmla="*/ 1463 h 1463"/>
                  <a:gd name="T6" fmla="*/ 0 w 2439"/>
                  <a:gd name="T7" fmla="*/ 732 h 1463"/>
                  <a:gd name="T8" fmla="*/ 1220 w 2439"/>
                  <a:gd name="T9" fmla="*/ 0 h 1463"/>
                </a:gdLst>
                <a:ahLst/>
                <a:cxnLst>
                  <a:cxn ang="0">
                    <a:pos x="T0" y="T1"/>
                  </a:cxn>
                  <a:cxn ang="0">
                    <a:pos x="T2" y="T3"/>
                  </a:cxn>
                  <a:cxn ang="0">
                    <a:pos x="T4" y="T5"/>
                  </a:cxn>
                  <a:cxn ang="0">
                    <a:pos x="T6" y="T7"/>
                  </a:cxn>
                  <a:cxn ang="0">
                    <a:pos x="T8" y="T9"/>
                  </a:cxn>
                </a:cxnLst>
                <a:rect l="0" t="0" r="r" b="b"/>
                <a:pathLst>
                  <a:path w="2439" h="1463">
                    <a:moveTo>
                      <a:pt x="1220" y="0"/>
                    </a:moveTo>
                    <a:lnTo>
                      <a:pt x="2439" y="732"/>
                    </a:lnTo>
                    <a:lnTo>
                      <a:pt x="1220" y="1463"/>
                    </a:lnTo>
                    <a:lnTo>
                      <a:pt x="0" y="732"/>
                    </a:lnTo>
                    <a:lnTo>
                      <a:pt x="1220" y="0"/>
                    </a:lnTo>
                    <a:close/>
                  </a:path>
                </a:pathLst>
              </a:custGeom>
              <a:solidFill>
                <a:srgbClr val="007AC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3" name="Freeform 16"/>
              <p:cNvSpPr>
                <a:spLocks noEditPoints="1"/>
              </p:cNvSpPr>
              <p:nvPr/>
            </p:nvSpPr>
            <p:spPr bwMode="auto">
              <a:xfrm>
                <a:off x="2185" y="2484"/>
                <a:ext cx="451" cy="167"/>
              </a:xfrm>
              <a:custGeom>
                <a:avLst/>
                <a:gdLst>
                  <a:gd name="T0" fmla="*/ 1585 w 2254"/>
                  <a:gd name="T1" fmla="*/ 263 h 838"/>
                  <a:gd name="T2" fmla="*/ 1751 w 2254"/>
                  <a:gd name="T3" fmla="*/ 285 h 838"/>
                  <a:gd name="T4" fmla="*/ 1890 w 2254"/>
                  <a:gd name="T5" fmla="*/ 309 h 838"/>
                  <a:gd name="T6" fmla="*/ 2006 w 2254"/>
                  <a:gd name="T7" fmla="*/ 335 h 838"/>
                  <a:gd name="T8" fmla="*/ 2100 w 2254"/>
                  <a:gd name="T9" fmla="*/ 362 h 838"/>
                  <a:gd name="T10" fmla="*/ 2174 w 2254"/>
                  <a:gd name="T11" fmla="*/ 388 h 838"/>
                  <a:gd name="T12" fmla="*/ 2232 w 2254"/>
                  <a:gd name="T13" fmla="*/ 413 h 838"/>
                  <a:gd name="T14" fmla="*/ 1606 w 2254"/>
                  <a:gd name="T15" fmla="*/ 813 h 838"/>
                  <a:gd name="T16" fmla="*/ 1547 w 2254"/>
                  <a:gd name="T17" fmla="*/ 768 h 838"/>
                  <a:gd name="T18" fmla="*/ 1504 w 2254"/>
                  <a:gd name="T19" fmla="*/ 710 h 838"/>
                  <a:gd name="T20" fmla="*/ 1476 w 2254"/>
                  <a:gd name="T21" fmla="*/ 645 h 838"/>
                  <a:gd name="T22" fmla="*/ 1462 w 2254"/>
                  <a:gd name="T23" fmla="*/ 573 h 838"/>
                  <a:gd name="T24" fmla="*/ 1457 w 2254"/>
                  <a:gd name="T25" fmla="*/ 502 h 838"/>
                  <a:gd name="T26" fmla="*/ 1459 w 2254"/>
                  <a:gd name="T27" fmla="*/ 432 h 838"/>
                  <a:gd name="T28" fmla="*/ 1468 w 2254"/>
                  <a:gd name="T29" fmla="*/ 369 h 838"/>
                  <a:gd name="T30" fmla="*/ 1476 w 2254"/>
                  <a:gd name="T31" fmla="*/ 317 h 838"/>
                  <a:gd name="T32" fmla="*/ 1486 w 2254"/>
                  <a:gd name="T33" fmla="*/ 277 h 838"/>
                  <a:gd name="T34" fmla="*/ 1491 w 2254"/>
                  <a:gd name="T35" fmla="*/ 257 h 838"/>
                  <a:gd name="T36" fmla="*/ 521 w 2254"/>
                  <a:gd name="T37" fmla="*/ 0 h 838"/>
                  <a:gd name="T38" fmla="*/ 593 w 2254"/>
                  <a:gd name="T39" fmla="*/ 29 h 838"/>
                  <a:gd name="T40" fmla="*/ 668 w 2254"/>
                  <a:gd name="T41" fmla="*/ 67 h 838"/>
                  <a:gd name="T42" fmla="*/ 741 w 2254"/>
                  <a:gd name="T43" fmla="*/ 114 h 838"/>
                  <a:gd name="T44" fmla="*/ 810 w 2254"/>
                  <a:gd name="T45" fmla="*/ 173 h 838"/>
                  <a:gd name="T46" fmla="*/ 869 w 2254"/>
                  <a:gd name="T47" fmla="*/ 243 h 838"/>
                  <a:gd name="T48" fmla="*/ 914 w 2254"/>
                  <a:gd name="T49" fmla="*/ 328 h 838"/>
                  <a:gd name="T50" fmla="*/ 943 w 2254"/>
                  <a:gd name="T51" fmla="*/ 433 h 838"/>
                  <a:gd name="T52" fmla="*/ 955 w 2254"/>
                  <a:gd name="T53" fmla="*/ 537 h 838"/>
                  <a:gd name="T54" fmla="*/ 952 w 2254"/>
                  <a:gd name="T55" fmla="*/ 629 h 838"/>
                  <a:gd name="T56" fmla="*/ 936 w 2254"/>
                  <a:gd name="T57" fmla="*/ 705 h 838"/>
                  <a:gd name="T58" fmla="*/ 913 w 2254"/>
                  <a:gd name="T59" fmla="*/ 769 h 838"/>
                  <a:gd name="T60" fmla="*/ 886 w 2254"/>
                  <a:gd name="T61" fmla="*/ 819 h 838"/>
                  <a:gd name="T62" fmla="*/ 0 w 2254"/>
                  <a:gd name="T63" fmla="*/ 31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54" h="838">
                    <a:moveTo>
                      <a:pt x="1492" y="254"/>
                    </a:moveTo>
                    <a:lnTo>
                      <a:pt x="1585" y="263"/>
                    </a:lnTo>
                    <a:lnTo>
                      <a:pt x="1671" y="274"/>
                    </a:lnTo>
                    <a:lnTo>
                      <a:pt x="1751" y="285"/>
                    </a:lnTo>
                    <a:lnTo>
                      <a:pt x="1823" y="297"/>
                    </a:lnTo>
                    <a:lnTo>
                      <a:pt x="1890" y="309"/>
                    </a:lnTo>
                    <a:lnTo>
                      <a:pt x="1950" y="322"/>
                    </a:lnTo>
                    <a:lnTo>
                      <a:pt x="2006" y="335"/>
                    </a:lnTo>
                    <a:lnTo>
                      <a:pt x="2056" y="349"/>
                    </a:lnTo>
                    <a:lnTo>
                      <a:pt x="2100" y="362"/>
                    </a:lnTo>
                    <a:lnTo>
                      <a:pt x="2140" y="375"/>
                    </a:lnTo>
                    <a:lnTo>
                      <a:pt x="2174" y="388"/>
                    </a:lnTo>
                    <a:lnTo>
                      <a:pt x="2205" y="401"/>
                    </a:lnTo>
                    <a:lnTo>
                      <a:pt x="2232" y="413"/>
                    </a:lnTo>
                    <a:lnTo>
                      <a:pt x="2254" y="425"/>
                    </a:lnTo>
                    <a:lnTo>
                      <a:pt x="1606" y="813"/>
                    </a:lnTo>
                    <a:lnTo>
                      <a:pt x="1574" y="792"/>
                    </a:lnTo>
                    <a:lnTo>
                      <a:pt x="1547" y="768"/>
                    </a:lnTo>
                    <a:lnTo>
                      <a:pt x="1522" y="740"/>
                    </a:lnTo>
                    <a:lnTo>
                      <a:pt x="1504" y="710"/>
                    </a:lnTo>
                    <a:lnTo>
                      <a:pt x="1488" y="679"/>
                    </a:lnTo>
                    <a:lnTo>
                      <a:pt x="1476" y="645"/>
                    </a:lnTo>
                    <a:lnTo>
                      <a:pt x="1468" y="610"/>
                    </a:lnTo>
                    <a:lnTo>
                      <a:pt x="1462" y="573"/>
                    </a:lnTo>
                    <a:lnTo>
                      <a:pt x="1458" y="537"/>
                    </a:lnTo>
                    <a:lnTo>
                      <a:pt x="1457" y="502"/>
                    </a:lnTo>
                    <a:lnTo>
                      <a:pt x="1458" y="466"/>
                    </a:lnTo>
                    <a:lnTo>
                      <a:pt x="1459" y="432"/>
                    </a:lnTo>
                    <a:lnTo>
                      <a:pt x="1463" y="399"/>
                    </a:lnTo>
                    <a:lnTo>
                      <a:pt x="1468" y="369"/>
                    </a:lnTo>
                    <a:lnTo>
                      <a:pt x="1472" y="341"/>
                    </a:lnTo>
                    <a:lnTo>
                      <a:pt x="1476" y="317"/>
                    </a:lnTo>
                    <a:lnTo>
                      <a:pt x="1481" y="295"/>
                    </a:lnTo>
                    <a:lnTo>
                      <a:pt x="1486" y="277"/>
                    </a:lnTo>
                    <a:lnTo>
                      <a:pt x="1490" y="265"/>
                    </a:lnTo>
                    <a:lnTo>
                      <a:pt x="1491" y="257"/>
                    </a:lnTo>
                    <a:lnTo>
                      <a:pt x="1492" y="254"/>
                    </a:lnTo>
                    <a:close/>
                    <a:moveTo>
                      <a:pt x="521" y="0"/>
                    </a:moveTo>
                    <a:lnTo>
                      <a:pt x="556" y="14"/>
                    </a:lnTo>
                    <a:lnTo>
                      <a:pt x="593" y="29"/>
                    </a:lnTo>
                    <a:lnTo>
                      <a:pt x="630" y="46"/>
                    </a:lnTo>
                    <a:lnTo>
                      <a:pt x="668" y="67"/>
                    </a:lnTo>
                    <a:lnTo>
                      <a:pt x="705" y="89"/>
                    </a:lnTo>
                    <a:lnTo>
                      <a:pt x="741" y="114"/>
                    </a:lnTo>
                    <a:lnTo>
                      <a:pt x="776" y="142"/>
                    </a:lnTo>
                    <a:lnTo>
                      <a:pt x="810" y="173"/>
                    </a:lnTo>
                    <a:lnTo>
                      <a:pt x="842" y="207"/>
                    </a:lnTo>
                    <a:lnTo>
                      <a:pt x="869" y="243"/>
                    </a:lnTo>
                    <a:lnTo>
                      <a:pt x="894" y="285"/>
                    </a:lnTo>
                    <a:lnTo>
                      <a:pt x="914" y="328"/>
                    </a:lnTo>
                    <a:lnTo>
                      <a:pt x="930" y="375"/>
                    </a:lnTo>
                    <a:lnTo>
                      <a:pt x="943" y="433"/>
                    </a:lnTo>
                    <a:lnTo>
                      <a:pt x="952" y="486"/>
                    </a:lnTo>
                    <a:lnTo>
                      <a:pt x="955" y="537"/>
                    </a:lnTo>
                    <a:lnTo>
                      <a:pt x="955" y="584"/>
                    </a:lnTo>
                    <a:lnTo>
                      <a:pt x="952" y="629"/>
                    </a:lnTo>
                    <a:lnTo>
                      <a:pt x="946" y="669"/>
                    </a:lnTo>
                    <a:lnTo>
                      <a:pt x="936" y="705"/>
                    </a:lnTo>
                    <a:lnTo>
                      <a:pt x="925" y="739"/>
                    </a:lnTo>
                    <a:lnTo>
                      <a:pt x="913" y="769"/>
                    </a:lnTo>
                    <a:lnTo>
                      <a:pt x="900" y="796"/>
                    </a:lnTo>
                    <a:lnTo>
                      <a:pt x="886" y="819"/>
                    </a:lnTo>
                    <a:lnTo>
                      <a:pt x="874" y="838"/>
                    </a:lnTo>
                    <a:lnTo>
                      <a:pt x="0" y="314"/>
                    </a:lnTo>
                    <a:lnTo>
                      <a:pt x="521"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4" name="Freeform 17"/>
              <p:cNvSpPr>
                <a:spLocks noEditPoints="1"/>
              </p:cNvSpPr>
              <p:nvPr/>
            </p:nvSpPr>
            <p:spPr bwMode="auto">
              <a:xfrm>
                <a:off x="2279" y="2428"/>
                <a:ext cx="374" cy="234"/>
              </a:xfrm>
              <a:custGeom>
                <a:avLst/>
                <a:gdLst>
                  <a:gd name="T0" fmla="*/ 818 w 1867"/>
                  <a:gd name="T1" fmla="*/ 761 h 1170"/>
                  <a:gd name="T2" fmla="*/ 863 w 1867"/>
                  <a:gd name="T3" fmla="*/ 819 h 1170"/>
                  <a:gd name="T4" fmla="*/ 819 w 1867"/>
                  <a:gd name="T5" fmla="*/ 876 h 1170"/>
                  <a:gd name="T6" fmla="*/ 723 w 1867"/>
                  <a:gd name="T7" fmla="*/ 889 h 1170"/>
                  <a:gd name="T8" fmla="*/ 644 w 1867"/>
                  <a:gd name="T9" fmla="*/ 850 h 1170"/>
                  <a:gd name="T10" fmla="*/ 644 w 1867"/>
                  <a:gd name="T11" fmla="*/ 786 h 1170"/>
                  <a:gd name="T12" fmla="*/ 721 w 1867"/>
                  <a:gd name="T13" fmla="*/ 748 h 1170"/>
                  <a:gd name="T14" fmla="*/ 1442 w 1867"/>
                  <a:gd name="T15" fmla="*/ 679 h 1170"/>
                  <a:gd name="T16" fmla="*/ 1498 w 1867"/>
                  <a:gd name="T17" fmla="*/ 722 h 1170"/>
                  <a:gd name="T18" fmla="*/ 1479 w 1867"/>
                  <a:gd name="T19" fmla="*/ 776 h 1170"/>
                  <a:gd name="T20" fmla="*/ 1402 w 1867"/>
                  <a:gd name="T21" fmla="*/ 798 h 1170"/>
                  <a:gd name="T22" fmla="*/ 1326 w 1867"/>
                  <a:gd name="T23" fmla="*/ 776 h 1170"/>
                  <a:gd name="T24" fmla="*/ 1306 w 1867"/>
                  <a:gd name="T25" fmla="*/ 721 h 1170"/>
                  <a:gd name="T26" fmla="*/ 1359 w 1867"/>
                  <a:gd name="T27" fmla="*/ 680 h 1170"/>
                  <a:gd name="T28" fmla="*/ 153 w 1867"/>
                  <a:gd name="T29" fmla="*/ 609 h 1170"/>
                  <a:gd name="T30" fmla="*/ 220 w 1867"/>
                  <a:gd name="T31" fmla="*/ 641 h 1170"/>
                  <a:gd name="T32" fmla="*/ 220 w 1867"/>
                  <a:gd name="T33" fmla="*/ 697 h 1170"/>
                  <a:gd name="T34" fmla="*/ 154 w 1867"/>
                  <a:gd name="T35" fmla="*/ 730 h 1170"/>
                  <a:gd name="T36" fmla="*/ 72 w 1867"/>
                  <a:gd name="T37" fmla="*/ 719 h 1170"/>
                  <a:gd name="T38" fmla="*/ 34 w 1867"/>
                  <a:gd name="T39" fmla="*/ 668 h 1170"/>
                  <a:gd name="T40" fmla="*/ 71 w 1867"/>
                  <a:gd name="T41" fmla="*/ 620 h 1170"/>
                  <a:gd name="T42" fmla="*/ 1103 w 1867"/>
                  <a:gd name="T43" fmla="*/ 204 h 1170"/>
                  <a:gd name="T44" fmla="*/ 1170 w 1867"/>
                  <a:gd name="T45" fmla="*/ 223 h 1170"/>
                  <a:gd name="T46" fmla="*/ 1185 w 1867"/>
                  <a:gd name="T47" fmla="*/ 271 h 1170"/>
                  <a:gd name="T48" fmla="*/ 1126 w 1867"/>
                  <a:gd name="T49" fmla="*/ 310 h 1170"/>
                  <a:gd name="T50" fmla="*/ 1051 w 1867"/>
                  <a:gd name="T51" fmla="*/ 302 h 1170"/>
                  <a:gd name="T52" fmla="*/ 1018 w 1867"/>
                  <a:gd name="T53" fmla="*/ 257 h 1170"/>
                  <a:gd name="T54" fmla="*/ 1058 w 1867"/>
                  <a:gd name="T55" fmla="*/ 212 h 1170"/>
                  <a:gd name="T56" fmla="*/ 844 w 1867"/>
                  <a:gd name="T57" fmla="*/ 163 h 1170"/>
                  <a:gd name="T58" fmla="*/ 901 w 1867"/>
                  <a:gd name="T59" fmla="*/ 190 h 1170"/>
                  <a:gd name="T60" fmla="*/ 900 w 1867"/>
                  <a:gd name="T61" fmla="*/ 237 h 1170"/>
                  <a:gd name="T62" fmla="*/ 827 w 1867"/>
                  <a:gd name="T63" fmla="*/ 266 h 1170"/>
                  <a:gd name="T64" fmla="*/ 763 w 1867"/>
                  <a:gd name="T65" fmla="*/ 247 h 1170"/>
                  <a:gd name="T66" fmla="*/ 748 w 1867"/>
                  <a:gd name="T67" fmla="*/ 201 h 1170"/>
                  <a:gd name="T68" fmla="*/ 804 w 1867"/>
                  <a:gd name="T69" fmla="*/ 164 h 1170"/>
                  <a:gd name="T70" fmla="*/ 541 w 1867"/>
                  <a:gd name="T71" fmla="*/ 45 h 1170"/>
                  <a:gd name="T72" fmla="*/ 599 w 1867"/>
                  <a:gd name="T73" fmla="*/ 222 h 1170"/>
                  <a:gd name="T74" fmla="*/ 545 w 1867"/>
                  <a:gd name="T75" fmla="*/ 396 h 1170"/>
                  <a:gd name="T76" fmla="*/ 477 w 1867"/>
                  <a:gd name="T77" fmla="*/ 568 h 1170"/>
                  <a:gd name="T78" fmla="*/ 933 w 1867"/>
                  <a:gd name="T79" fmla="*/ 491 h 1170"/>
                  <a:gd name="T80" fmla="*/ 1375 w 1867"/>
                  <a:gd name="T81" fmla="*/ 512 h 1170"/>
                  <a:gd name="T82" fmla="*/ 1771 w 1867"/>
                  <a:gd name="T83" fmla="*/ 615 h 1170"/>
                  <a:gd name="T84" fmla="*/ 1783 w 1867"/>
                  <a:gd name="T85" fmla="*/ 707 h 1170"/>
                  <a:gd name="T86" fmla="*/ 1398 w 1867"/>
                  <a:gd name="T87" fmla="*/ 594 h 1170"/>
                  <a:gd name="T88" fmla="*/ 1067 w 1867"/>
                  <a:gd name="T89" fmla="*/ 621 h 1170"/>
                  <a:gd name="T90" fmla="*/ 1066 w 1867"/>
                  <a:gd name="T91" fmla="*/ 849 h 1170"/>
                  <a:gd name="T92" fmla="*/ 1181 w 1867"/>
                  <a:gd name="T93" fmla="*/ 1063 h 1170"/>
                  <a:gd name="T94" fmla="*/ 1052 w 1867"/>
                  <a:gd name="T95" fmla="*/ 1066 h 1170"/>
                  <a:gd name="T96" fmla="*/ 948 w 1867"/>
                  <a:gd name="T97" fmla="*/ 849 h 1170"/>
                  <a:gd name="T98" fmla="*/ 948 w 1867"/>
                  <a:gd name="T99" fmla="*/ 622 h 1170"/>
                  <a:gd name="T100" fmla="*/ 692 w 1867"/>
                  <a:gd name="T101" fmla="*/ 597 h 1170"/>
                  <a:gd name="T102" fmla="*/ 564 w 1867"/>
                  <a:gd name="T103" fmla="*/ 756 h 1170"/>
                  <a:gd name="T104" fmla="*/ 564 w 1867"/>
                  <a:gd name="T105" fmla="*/ 994 h 1170"/>
                  <a:gd name="T106" fmla="*/ 488 w 1867"/>
                  <a:gd name="T107" fmla="*/ 1170 h 1170"/>
                  <a:gd name="T108" fmla="*/ 426 w 1867"/>
                  <a:gd name="T109" fmla="*/ 1054 h 1170"/>
                  <a:gd name="T110" fmla="*/ 459 w 1867"/>
                  <a:gd name="T111" fmla="*/ 817 h 1170"/>
                  <a:gd name="T112" fmla="*/ 364 w 1867"/>
                  <a:gd name="T113" fmla="*/ 589 h 1170"/>
                  <a:gd name="T114" fmla="*/ 155 w 1867"/>
                  <a:gd name="T115" fmla="*/ 392 h 1170"/>
                  <a:gd name="T116" fmla="*/ 84 w 1867"/>
                  <a:gd name="T117" fmla="*/ 254 h 1170"/>
                  <a:gd name="T118" fmla="*/ 322 w 1867"/>
                  <a:gd name="T119" fmla="*/ 401 h 1170"/>
                  <a:gd name="T120" fmla="*/ 454 w 1867"/>
                  <a:gd name="T121" fmla="*/ 338 h 1170"/>
                  <a:gd name="T122" fmla="*/ 479 w 1867"/>
                  <a:gd name="T123" fmla="*/ 179 h 1170"/>
                  <a:gd name="T124" fmla="*/ 420 w 1867"/>
                  <a:gd name="T125" fmla="*/ 55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7" h="1170">
                    <a:moveTo>
                      <a:pt x="748" y="746"/>
                    </a:moveTo>
                    <a:lnTo>
                      <a:pt x="771" y="748"/>
                    </a:lnTo>
                    <a:lnTo>
                      <a:pt x="794" y="753"/>
                    </a:lnTo>
                    <a:lnTo>
                      <a:pt x="818" y="761"/>
                    </a:lnTo>
                    <a:lnTo>
                      <a:pt x="837" y="773"/>
                    </a:lnTo>
                    <a:lnTo>
                      <a:pt x="852" y="788"/>
                    </a:lnTo>
                    <a:lnTo>
                      <a:pt x="860" y="803"/>
                    </a:lnTo>
                    <a:lnTo>
                      <a:pt x="863" y="819"/>
                    </a:lnTo>
                    <a:lnTo>
                      <a:pt x="859" y="836"/>
                    </a:lnTo>
                    <a:lnTo>
                      <a:pt x="850" y="850"/>
                    </a:lnTo>
                    <a:lnTo>
                      <a:pt x="837" y="864"/>
                    </a:lnTo>
                    <a:lnTo>
                      <a:pt x="819" y="876"/>
                    </a:lnTo>
                    <a:lnTo>
                      <a:pt x="797" y="884"/>
                    </a:lnTo>
                    <a:lnTo>
                      <a:pt x="773" y="889"/>
                    </a:lnTo>
                    <a:lnTo>
                      <a:pt x="746" y="892"/>
                    </a:lnTo>
                    <a:lnTo>
                      <a:pt x="723" y="889"/>
                    </a:lnTo>
                    <a:lnTo>
                      <a:pt x="700" y="886"/>
                    </a:lnTo>
                    <a:lnTo>
                      <a:pt x="676" y="876"/>
                    </a:lnTo>
                    <a:lnTo>
                      <a:pt x="658" y="864"/>
                    </a:lnTo>
                    <a:lnTo>
                      <a:pt x="644" y="850"/>
                    </a:lnTo>
                    <a:lnTo>
                      <a:pt x="635" y="834"/>
                    </a:lnTo>
                    <a:lnTo>
                      <a:pt x="633" y="818"/>
                    </a:lnTo>
                    <a:lnTo>
                      <a:pt x="635" y="802"/>
                    </a:lnTo>
                    <a:lnTo>
                      <a:pt x="644" y="786"/>
                    </a:lnTo>
                    <a:lnTo>
                      <a:pt x="658" y="773"/>
                    </a:lnTo>
                    <a:lnTo>
                      <a:pt x="675" y="762"/>
                    </a:lnTo>
                    <a:lnTo>
                      <a:pt x="697" y="754"/>
                    </a:lnTo>
                    <a:lnTo>
                      <a:pt x="721" y="748"/>
                    </a:lnTo>
                    <a:lnTo>
                      <a:pt x="748" y="746"/>
                    </a:lnTo>
                    <a:close/>
                    <a:moveTo>
                      <a:pt x="1403" y="673"/>
                    </a:moveTo>
                    <a:lnTo>
                      <a:pt x="1422" y="675"/>
                    </a:lnTo>
                    <a:lnTo>
                      <a:pt x="1442" y="679"/>
                    </a:lnTo>
                    <a:lnTo>
                      <a:pt x="1462" y="686"/>
                    </a:lnTo>
                    <a:lnTo>
                      <a:pt x="1479" y="696"/>
                    </a:lnTo>
                    <a:lnTo>
                      <a:pt x="1491" y="708"/>
                    </a:lnTo>
                    <a:lnTo>
                      <a:pt x="1498" y="722"/>
                    </a:lnTo>
                    <a:lnTo>
                      <a:pt x="1501" y="737"/>
                    </a:lnTo>
                    <a:lnTo>
                      <a:pt x="1498" y="750"/>
                    </a:lnTo>
                    <a:lnTo>
                      <a:pt x="1491" y="763"/>
                    </a:lnTo>
                    <a:lnTo>
                      <a:pt x="1479" y="776"/>
                    </a:lnTo>
                    <a:lnTo>
                      <a:pt x="1463" y="785"/>
                    </a:lnTo>
                    <a:lnTo>
                      <a:pt x="1445" y="792"/>
                    </a:lnTo>
                    <a:lnTo>
                      <a:pt x="1425" y="796"/>
                    </a:lnTo>
                    <a:lnTo>
                      <a:pt x="1402" y="798"/>
                    </a:lnTo>
                    <a:lnTo>
                      <a:pt x="1382" y="797"/>
                    </a:lnTo>
                    <a:lnTo>
                      <a:pt x="1363" y="792"/>
                    </a:lnTo>
                    <a:lnTo>
                      <a:pt x="1343" y="785"/>
                    </a:lnTo>
                    <a:lnTo>
                      <a:pt x="1326" y="776"/>
                    </a:lnTo>
                    <a:lnTo>
                      <a:pt x="1314" y="762"/>
                    </a:lnTo>
                    <a:lnTo>
                      <a:pt x="1306" y="749"/>
                    </a:lnTo>
                    <a:lnTo>
                      <a:pt x="1304" y="734"/>
                    </a:lnTo>
                    <a:lnTo>
                      <a:pt x="1306" y="721"/>
                    </a:lnTo>
                    <a:lnTo>
                      <a:pt x="1314" y="708"/>
                    </a:lnTo>
                    <a:lnTo>
                      <a:pt x="1326" y="696"/>
                    </a:lnTo>
                    <a:lnTo>
                      <a:pt x="1341" y="686"/>
                    </a:lnTo>
                    <a:lnTo>
                      <a:pt x="1359" y="680"/>
                    </a:lnTo>
                    <a:lnTo>
                      <a:pt x="1380" y="675"/>
                    </a:lnTo>
                    <a:lnTo>
                      <a:pt x="1403" y="673"/>
                    </a:lnTo>
                    <a:close/>
                    <a:moveTo>
                      <a:pt x="132" y="606"/>
                    </a:moveTo>
                    <a:lnTo>
                      <a:pt x="153" y="609"/>
                    </a:lnTo>
                    <a:lnTo>
                      <a:pt x="172" y="612"/>
                    </a:lnTo>
                    <a:lnTo>
                      <a:pt x="193" y="620"/>
                    </a:lnTo>
                    <a:lnTo>
                      <a:pt x="208" y="629"/>
                    </a:lnTo>
                    <a:lnTo>
                      <a:pt x="220" y="641"/>
                    </a:lnTo>
                    <a:lnTo>
                      <a:pt x="229" y="656"/>
                    </a:lnTo>
                    <a:lnTo>
                      <a:pt x="230" y="670"/>
                    </a:lnTo>
                    <a:lnTo>
                      <a:pt x="228" y="684"/>
                    </a:lnTo>
                    <a:lnTo>
                      <a:pt x="220" y="697"/>
                    </a:lnTo>
                    <a:lnTo>
                      <a:pt x="208" y="709"/>
                    </a:lnTo>
                    <a:lnTo>
                      <a:pt x="193" y="719"/>
                    </a:lnTo>
                    <a:lnTo>
                      <a:pt x="175" y="726"/>
                    </a:lnTo>
                    <a:lnTo>
                      <a:pt x="154" y="730"/>
                    </a:lnTo>
                    <a:lnTo>
                      <a:pt x="132" y="732"/>
                    </a:lnTo>
                    <a:lnTo>
                      <a:pt x="112" y="731"/>
                    </a:lnTo>
                    <a:lnTo>
                      <a:pt x="92" y="726"/>
                    </a:lnTo>
                    <a:lnTo>
                      <a:pt x="72" y="719"/>
                    </a:lnTo>
                    <a:lnTo>
                      <a:pt x="56" y="709"/>
                    </a:lnTo>
                    <a:lnTo>
                      <a:pt x="44" y="696"/>
                    </a:lnTo>
                    <a:lnTo>
                      <a:pt x="35" y="682"/>
                    </a:lnTo>
                    <a:lnTo>
                      <a:pt x="34" y="668"/>
                    </a:lnTo>
                    <a:lnTo>
                      <a:pt x="37" y="655"/>
                    </a:lnTo>
                    <a:lnTo>
                      <a:pt x="44" y="641"/>
                    </a:lnTo>
                    <a:lnTo>
                      <a:pt x="56" y="629"/>
                    </a:lnTo>
                    <a:lnTo>
                      <a:pt x="71" y="620"/>
                    </a:lnTo>
                    <a:lnTo>
                      <a:pt x="90" y="613"/>
                    </a:lnTo>
                    <a:lnTo>
                      <a:pt x="110" y="609"/>
                    </a:lnTo>
                    <a:lnTo>
                      <a:pt x="132" y="606"/>
                    </a:lnTo>
                    <a:close/>
                    <a:moveTo>
                      <a:pt x="1103" y="204"/>
                    </a:moveTo>
                    <a:lnTo>
                      <a:pt x="1121" y="205"/>
                    </a:lnTo>
                    <a:lnTo>
                      <a:pt x="1137" y="208"/>
                    </a:lnTo>
                    <a:lnTo>
                      <a:pt x="1155" y="214"/>
                    </a:lnTo>
                    <a:lnTo>
                      <a:pt x="1170" y="223"/>
                    </a:lnTo>
                    <a:lnTo>
                      <a:pt x="1179" y="234"/>
                    </a:lnTo>
                    <a:lnTo>
                      <a:pt x="1187" y="246"/>
                    </a:lnTo>
                    <a:lnTo>
                      <a:pt x="1188" y="259"/>
                    </a:lnTo>
                    <a:lnTo>
                      <a:pt x="1185" y="271"/>
                    </a:lnTo>
                    <a:lnTo>
                      <a:pt x="1179" y="282"/>
                    </a:lnTo>
                    <a:lnTo>
                      <a:pt x="1166" y="294"/>
                    </a:lnTo>
                    <a:lnTo>
                      <a:pt x="1148" y="304"/>
                    </a:lnTo>
                    <a:lnTo>
                      <a:pt x="1126" y="310"/>
                    </a:lnTo>
                    <a:lnTo>
                      <a:pt x="1103" y="312"/>
                    </a:lnTo>
                    <a:lnTo>
                      <a:pt x="1086" y="311"/>
                    </a:lnTo>
                    <a:lnTo>
                      <a:pt x="1069" y="308"/>
                    </a:lnTo>
                    <a:lnTo>
                      <a:pt x="1051" y="302"/>
                    </a:lnTo>
                    <a:lnTo>
                      <a:pt x="1037" y="293"/>
                    </a:lnTo>
                    <a:lnTo>
                      <a:pt x="1027" y="282"/>
                    </a:lnTo>
                    <a:lnTo>
                      <a:pt x="1020" y="270"/>
                    </a:lnTo>
                    <a:lnTo>
                      <a:pt x="1018" y="257"/>
                    </a:lnTo>
                    <a:lnTo>
                      <a:pt x="1021" y="246"/>
                    </a:lnTo>
                    <a:lnTo>
                      <a:pt x="1027" y="234"/>
                    </a:lnTo>
                    <a:lnTo>
                      <a:pt x="1040" y="222"/>
                    </a:lnTo>
                    <a:lnTo>
                      <a:pt x="1058" y="212"/>
                    </a:lnTo>
                    <a:lnTo>
                      <a:pt x="1079" y="206"/>
                    </a:lnTo>
                    <a:lnTo>
                      <a:pt x="1103" y="204"/>
                    </a:lnTo>
                    <a:close/>
                    <a:moveTo>
                      <a:pt x="827" y="161"/>
                    </a:moveTo>
                    <a:lnTo>
                      <a:pt x="844" y="163"/>
                    </a:lnTo>
                    <a:lnTo>
                      <a:pt x="860" y="165"/>
                    </a:lnTo>
                    <a:lnTo>
                      <a:pt x="877" y="172"/>
                    </a:lnTo>
                    <a:lnTo>
                      <a:pt x="890" y="181"/>
                    </a:lnTo>
                    <a:lnTo>
                      <a:pt x="901" y="190"/>
                    </a:lnTo>
                    <a:lnTo>
                      <a:pt x="907" y="202"/>
                    </a:lnTo>
                    <a:lnTo>
                      <a:pt x="908" y="214"/>
                    </a:lnTo>
                    <a:lnTo>
                      <a:pt x="907" y="225"/>
                    </a:lnTo>
                    <a:lnTo>
                      <a:pt x="900" y="237"/>
                    </a:lnTo>
                    <a:lnTo>
                      <a:pt x="888" y="250"/>
                    </a:lnTo>
                    <a:lnTo>
                      <a:pt x="870" y="258"/>
                    </a:lnTo>
                    <a:lnTo>
                      <a:pt x="849" y="264"/>
                    </a:lnTo>
                    <a:lnTo>
                      <a:pt x="827" y="266"/>
                    </a:lnTo>
                    <a:lnTo>
                      <a:pt x="811" y="265"/>
                    </a:lnTo>
                    <a:lnTo>
                      <a:pt x="795" y="262"/>
                    </a:lnTo>
                    <a:lnTo>
                      <a:pt x="778" y="256"/>
                    </a:lnTo>
                    <a:lnTo>
                      <a:pt x="763" y="247"/>
                    </a:lnTo>
                    <a:lnTo>
                      <a:pt x="754" y="236"/>
                    </a:lnTo>
                    <a:lnTo>
                      <a:pt x="748" y="224"/>
                    </a:lnTo>
                    <a:lnTo>
                      <a:pt x="745" y="213"/>
                    </a:lnTo>
                    <a:lnTo>
                      <a:pt x="748" y="201"/>
                    </a:lnTo>
                    <a:lnTo>
                      <a:pt x="754" y="190"/>
                    </a:lnTo>
                    <a:lnTo>
                      <a:pt x="767" y="178"/>
                    </a:lnTo>
                    <a:lnTo>
                      <a:pt x="784" y="169"/>
                    </a:lnTo>
                    <a:lnTo>
                      <a:pt x="804" y="164"/>
                    </a:lnTo>
                    <a:lnTo>
                      <a:pt x="827" y="161"/>
                    </a:lnTo>
                    <a:close/>
                    <a:moveTo>
                      <a:pt x="507" y="0"/>
                    </a:moveTo>
                    <a:lnTo>
                      <a:pt x="509" y="3"/>
                    </a:lnTo>
                    <a:lnTo>
                      <a:pt x="541" y="45"/>
                    </a:lnTo>
                    <a:lnTo>
                      <a:pt x="566" y="88"/>
                    </a:lnTo>
                    <a:lnTo>
                      <a:pt x="584" y="131"/>
                    </a:lnTo>
                    <a:lnTo>
                      <a:pt x="595" y="177"/>
                    </a:lnTo>
                    <a:lnTo>
                      <a:pt x="599" y="222"/>
                    </a:lnTo>
                    <a:lnTo>
                      <a:pt x="595" y="266"/>
                    </a:lnTo>
                    <a:lnTo>
                      <a:pt x="584" y="311"/>
                    </a:lnTo>
                    <a:lnTo>
                      <a:pt x="567" y="355"/>
                    </a:lnTo>
                    <a:lnTo>
                      <a:pt x="545" y="396"/>
                    </a:lnTo>
                    <a:lnTo>
                      <a:pt x="514" y="437"/>
                    </a:lnTo>
                    <a:lnTo>
                      <a:pt x="478" y="476"/>
                    </a:lnTo>
                    <a:lnTo>
                      <a:pt x="434" y="512"/>
                    </a:lnTo>
                    <a:lnTo>
                      <a:pt x="477" y="568"/>
                    </a:lnTo>
                    <a:lnTo>
                      <a:pt x="587" y="539"/>
                    </a:lnTo>
                    <a:lnTo>
                      <a:pt x="699" y="517"/>
                    </a:lnTo>
                    <a:lnTo>
                      <a:pt x="815" y="501"/>
                    </a:lnTo>
                    <a:lnTo>
                      <a:pt x="933" y="491"/>
                    </a:lnTo>
                    <a:lnTo>
                      <a:pt x="1054" y="488"/>
                    </a:lnTo>
                    <a:lnTo>
                      <a:pt x="1162" y="491"/>
                    </a:lnTo>
                    <a:lnTo>
                      <a:pt x="1270" y="499"/>
                    </a:lnTo>
                    <a:lnTo>
                      <a:pt x="1375" y="512"/>
                    </a:lnTo>
                    <a:lnTo>
                      <a:pt x="1479" y="530"/>
                    </a:lnTo>
                    <a:lnTo>
                      <a:pt x="1580" y="553"/>
                    </a:lnTo>
                    <a:lnTo>
                      <a:pt x="1676" y="582"/>
                    </a:lnTo>
                    <a:lnTo>
                      <a:pt x="1771" y="615"/>
                    </a:lnTo>
                    <a:lnTo>
                      <a:pt x="1860" y="652"/>
                    </a:lnTo>
                    <a:lnTo>
                      <a:pt x="1867" y="656"/>
                    </a:lnTo>
                    <a:lnTo>
                      <a:pt x="1861" y="661"/>
                    </a:lnTo>
                    <a:lnTo>
                      <a:pt x="1783" y="707"/>
                    </a:lnTo>
                    <a:lnTo>
                      <a:pt x="1692" y="672"/>
                    </a:lnTo>
                    <a:lnTo>
                      <a:pt x="1596" y="640"/>
                    </a:lnTo>
                    <a:lnTo>
                      <a:pt x="1498" y="615"/>
                    </a:lnTo>
                    <a:lnTo>
                      <a:pt x="1398" y="594"/>
                    </a:lnTo>
                    <a:lnTo>
                      <a:pt x="1295" y="578"/>
                    </a:lnTo>
                    <a:lnTo>
                      <a:pt x="1191" y="569"/>
                    </a:lnTo>
                    <a:lnTo>
                      <a:pt x="1085" y="564"/>
                    </a:lnTo>
                    <a:lnTo>
                      <a:pt x="1067" y="621"/>
                    </a:lnTo>
                    <a:lnTo>
                      <a:pt x="1055" y="679"/>
                    </a:lnTo>
                    <a:lnTo>
                      <a:pt x="1051" y="737"/>
                    </a:lnTo>
                    <a:lnTo>
                      <a:pt x="1055" y="792"/>
                    </a:lnTo>
                    <a:lnTo>
                      <a:pt x="1066" y="849"/>
                    </a:lnTo>
                    <a:lnTo>
                      <a:pt x="1084" y="904"/>
                    </a:lnTo>
                    <a:lnTo>
                      <a:pt x="1109" y="958"/>
                    </a:lnTo>
                    <a:lnTo>
                      <a:pt x="1142" y="1011"/>
                    </a:lnTo>
                    <a:lnTo>
                      <a:pt x="1181" y="1063"/>
                    </a:lnTo>
                    <a:lnTo>
                      <a:pt x="1184" y="1067"/>
                    </a:lnTo>
                    <a:lnTo>
                      <a:pt x="1096" y="1119"/>
                    </a:lnTo>
                    <a:lnTo>
                      <a:pt x="1095" y="1116"/>
                    </a:lnTo>
                    <a:lnTo>
                      <a:pt x="1052" y="1066"/>
                    </a:lnTo>
                    <a:lnTo>
                      <a:pt x="1017" y="1014"/>
                    </a:lnTo>
                    <a:lnTo>
                      <a:pt x="988" y="959"/>
                    </a:lnTo>
                    <a:lnTo>
                      <a:pt x="965" y="905"/>
                    </a:lnTo>
                    <a:lnTo>
                      <a:pt x="948" y="849"/>
                    </a:lnTo>
                    <a:lnTo>
                      <a:pt x="939" y="792"/>
                    </a:lnTo>
                    <a:lnTo>
                      <a:pt x="935" y="737"/>
                    </a:lnTo>
                    <a:lnTo>
                      <a:pt x="939" y="679"/>
                    </a:lnTo>
                    <a:lnTo>
                      <a:pt x="948" y="622"/>
                    </a:lnTo>
                    <a:lnTo>
                      <a:pt x="965" y="566"/>
                    </a:lnTo>
                    <a:lnTo>
                      <a:pt x="872" y="572"/>
                    </a:lnTo>
                    <a:lnTo>
                      <a:pt x="782" y="582"/>
                    </a:lnTo>
                    <a:lnTo>
                      <a:pt x="692" y="597"/>
                    </a:lnTo>
                    <a:lnTo>
                      <a:pt x="605" y="616"/>
                    </a:lnTo>
                    <a:lnTo>
                      <a:pt x="519" y="639"/>
                    </a:lnTo>
                    <a:lnTo>
                      <a:pt x="546" y="697"/>
                    </a:lnTo>
                    <a:lnTo>
                      <a:pt x="564" y="756"/>
                    </a:lnTo>
                    <a:lnTo>
                      <a:pt x="575" y="815"/>
                    </a:lnTo>
                    <a:lnTo>
                      <a:pt x="578" y="876"/>
                    </a:lnTo>
                    <a:lnTo>
                      <a:pt x="575" y="936"/>
                    </a:lnTo>
                    <a:lnTo>
                      <a:pt x="564" y="994"/>
                    </a:lnTo>
                    <a:lnTo>
                      <a:pt x="547" y="1052"/>
                    </a:lnTo>
                    <a:lnTo>
                      <a:pt x="522" y="1110"/>
                    </a:lnTo>
                    <a:lnTo>
                      <a:pt x="489" y="1166"/>
                    </a:lnTo>
                    <a:lnTo>
                      <a:pt x="488" y="1170"/>
                    </a:lnTo>
                    <a:lnTo>
                      <a:pt x="484" y="1167"/>
                    </a:lnTo>
                    <a:lnTo>
                      <a:pt x="396" y="1115"/>
                    </a:lnTo>
                    <a:lnTo>
                      <a:pt x="397" y="1112"/>
                    </a:lnTo>
                    <a:lnTo>
                      <a:pt x="426" y="1054"/>
                    </a:lnTo>
                    <a:lnTo>
                      <a:pt x="447" y="996"/>
                    </a:lnTo>
                    <a:lnTo>
                      <a:pt x="459" y="936"/>
                    </a:lnTo>
                    <a:lnTo>
                      <a:pt x="464" y="876"/>
                    </a:lnTo>
                    <a:lnTo>
                      <a:pt x="459" y="817"/>
                    </a:lnTo>
                    <a:lnTo>
                      <a:pt x="447" y="757"/>
                    </a:lnTo>
                    <a:lnTo>
                      <a:pt x="427" y="701"/>
                    </a:lnTo>
                    <a:lnTo>
                      <a:pt x="399" y="644"/>
                    </a:lnTo>
                    <a:lnTo>
                      <a:pt x="364" y="589"/>
                    </a:lnTo>
                    <a:lnTo>
                      <a:pt x="323" y="536"/>
                    </a:lnTo>
                    <a:lnTo>
                      <a:pt x="274" y="485"/>
                    </a:lnTo>
                    <a:lnTo>
                      <a:pt x="218" y="438"/>
                    </a:lnTo>
                    <a:lnTo>
                      <a:pt x="155" y="392"/>
                    </a:lnTo>
                    <a:lnTo>
                      <a:pt x="86" y="349"/>
                    </a:lnTo>
                    <a:lnTo>
                      <a:pt x="11" y="309"/>
                    </a:lnTo>
                    <a:lnTo>
                      <a:pt x="0" y="304"/>
                    </a:lnTo>
                    <a:lnTo>
                      <a:pt x="84" y="254"/>
                    </a:lnTo>
                    <a:lnTo>
                      <a:pt x="150" y="287"/>
                    </a:lnTo>
                    <a:lnTo>
                      <a:pt x="212" y="322"/>
                    </a:lnTo>
                    <a:lnTo>
                      <a:pt x="269" y="361"/>
                    </a:lnTo>
                    <a:lnTo>
                      <a:pt x="322" y="401"/>
                    </a:lnTo>
                    <a:lnTo>
                      <a:pt x="370" y="444"/>
                    </a:lnTo>
                    <a:lnTo>
                      <a:pt x="404" y="410"/>
                    </a:lnTo>
                    <a:lnTo>
                      <a:pt x="432" y="374"/>
                    </a:lnTo>
                    <a:lnTo>
                      <a:pt x="454" y="338"/>
                    </a:lnTo>
                    <a:lnTo>
                      <a:pt x="471" y="300"/>
                    </a:lnTo>
                    <a:lnTo>
                      <a:pt x="480" y="262"/>
                    </a:lnTo>
                    <a:lnTo>
                      <a:pt x="483" y="222"/>
                    </a:lnTo>
                    <a:lnTo>
                      <a:pt x="479" y="179"/>
                    </a:lnTo>
                    <a:lnTo>
                      <a:pt x="468" y="138"/>
                    </a:lnTo>
                    <a:lnTo>
                      <a:pt x="449" y="98"/>
                    </a:lnTo>
                    <a:lnTo>
                      <a:pt x="422" y="59"/>
                    </a:lnTo>
                    <a:lnTo>
                      <a:pt x="420" y="55"/>
                    </a:lnTo>
                    <a:lnTo>
                      <a:pt x="422" y="51"/>
                    </a:lnTo>
                    <a:lnTo>
                      <a:pt x="507"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35" name="Group 16"/>
            <p:cNvGrpSpPr>
              <a:grpSpLocks noChangeAspect="1"/>
            </p:cNvGrpSpPr>
            <p:nvPr/>
          </p:nvGrpSpPr>
          <p:grpSpPr bwMode="auto">
            <a:xfrm>
              <a:off x="8705181" y="5149519"/>
              <a:ext cx="418241" cy="797969"/>
              <a:chOff x="1762" y="2418"/>
              <a:chExt cx="362" cy="518"/>
            </a:xfrm>
          </p:grpSpPr>
          <p:sp useBgFill="1">
            <p:nvSpPr>
              <p:cNvPr id="236" name="Freeform 18"/>
              <p:cNvSpPr>
                <a:spLocks/>
              </p:cNvSpPr>
              <p:nvPr/>
            </p:nvSpPr>
            <p:spPr bwMode="auto">
              <a:xfrm>
                <a:off x="1762" y="2418"/>
                <a:ext cx="362" cy="518"/>
              </a:xfrm>
              <a:custGeom>
                <a:avLst/>
                <a:gdLst>
                  <a:gd name="T0" fmla="*/ 741 w 1812"/>
                  <a:gd name="T1" fmla="*/ 4 h 2587"/>
                  <a:gd name="T2" fmla="*/ 847 w 1812"/>
                  <a:gd name="T3" fmla="*/ 33 h 2587"/>
                  <a:gd name="T4" fmla="*/ 941 w 1812"/>
                  <a:gd name="T5" fmla="*/ 87 h 2587"/>
                  <a:gd name="T6" fmla="*/ 1016 w 1812"/>
                  <a:gd name="T7" fmla="*/ 164 h 2587"/>
                  <a:gd name="T8" fmla="*/ 1070 w 1812"/>
                  <a:gd name="T9" fmla="*/ 257 h 2587"/>
                  <a:gd name="T10" fmla="*/ 1100 w 1812"/>
                  <a:gd name="T11" fmla="*/ 363 h 2587"/>
                  <a:gd name="T12" fmla="*/ 1100 w 1812"/>
                  <a:gd name="T13" fmla="*/ 474 h 2587"/>
                  <a:gd name="T14" fmla="*/ 1072 w 1812"/>
                  <a:gd name="T15" fmla="*/ 578 h 2587"/>
                  <a:gd name="T16" fmla="*/ 1022 w 1812"/>
                  <a:gd name="T17" fmla="*/ 669 h 2587"/>
                  <a:gd name="T18" fmla="*/ 1024 w 1812"/>
                  <a:gd name="T19" fmla="*/ 711 h 2587"/>
                  <a:gd name="T20" fmla="*/ 1105 w 1812"/>
                  <a:gd name="T21" fmla="*/ 720 h 2587"/>
                  <a:gd name="T22" fmla="*/ 1182 w 1812"/>
                  <a:gd name="T23" fmla="*/ 750 h 2587"/>
                  <a:gd name="T24" fmla="*/ 1249 w 1812"/>
                  <a:gd name="T25" fmla="*/ 800 h 2587"/>
                  <a:gd name="T26" fmla="*/ 1300 w 1812"/>
                  <a:gd name="T27" fmla="*/ 866 h 2587"/>
                  <a:gd name="T28" fmla="*/ 1331 w 1812"/>
                  <a:gd name="T29" fmla="*/ 945 h 2587"/>
                  <a:gd name="T30" fmla="*/ 1343 w 1812"/>
                  <a:gd name="T31" fmla="*/ 1067 h 2587"/>
                  <a:gd name="T32" fmla="*/ 1394 w 1812"/>
                  <a:gd name="T33" fmla="*/ 1112 h 2587"/>
                  <a:gd name="T34" fmla="*/ 1430 w 1812"/>
                  <a:gd name="T35" fmla="*/ 1170 h 2587"/>
                  <a:gd name="T36" fmla="*/ 1476 w 1812"/>
                  <a:gd name="T37" fmla="*/ 1173 h 2587"/>
                  <a:gd name="T38" fmla="*/ 1540 w 1812"/>
                  <a:gd name="T39" fmla="*/ 1200 h 2587"/>
                  <a:gd name="T40" fmla="*/ 1720 w 1812"/>
                  <a:gd name="T41" fmla="*/ 1202 h 2587"/>
                  <a:gd name="T42" fmla="*/ 1768 w 1812"/>
                  <a:gd name="T43" fmla="*/ 1226 h 2587"/>
                  <a:gd name="T44" fmla="*/ 1800 w 1812"/>
                  <a:gd name="T45" fmla="*/ 1266 h 2587"/>
                  <a:gd name="T46" fmla="*/ 1812 w 1812"/>
                  <a:gd name="T47" fmla="*/ 1319 h 2587"/>
                  <a:gd name="T48" fmla="*/ 1810 w 1812"/>
                  <a:gd name="T49" fmla="*/ 2493 h 2587"/>
                  <a:gd name="T50" fmla="*/ 1786 w 1812"/>
                  <a:gd name="T51" fmla="*/ 2542 h 2587"/>
                  <a:gd name="T52" fmla="*/ 1746 w 1812"/>
                  <a:gd name="T53" fmla="*/ 2575 h 2587"/>
                  <a:gd name="T54" fmla="*/ 1693 w 1812"/>
                  <a:gd name="T55" fmla="*/ 2587 h 2587"/>
                  <a:gd name="T56" fmla="*/ 667 w 1812"/>
                  <a:gd name="T57" fmla="*/ 2583 h 2587"/>
                  <a:gd name="T58" fmla="*/ 620 w 1812"/>
                  <a:gd name="T59" fmla="*/ 2560 h 2587"/>
                  <a:gd name="T60" fmla="*/ 588 w 1812"/>
                  <a:gd name="T61" fmla="*/ 2519 h 2587"/>
                  <a:gd name="T62" fmla="*/ 575 w 1812"/>
                  <a:gd name="T63" fmla="*/ 2467 h 2587"/>
                  <a:gd name="T64" fmla="*/ 346 w 1812"/>
                  <a:gd name="T65" fmla="*/ 2338 h 2587"/>
                  <a:gd name="T66" fmla="*/ 278 w 1812"/>
                  <a:gd name="T67" fmla="*/ 2325 h 2587"/>
                  <a:gd name="T68" fmla="*/ 220 w 1812"/>
                  <a:gd name="T69" fmla="*/ 2292 h 2587"/>
                  <a:gd name="T70" fmla="*/ 178 w 1812"/>
                  <a:gd name="T71" fmla="*/ 2241 h 2587"/>
                  <a:gd name="T72" fmla="*/ 153 w 1812"/>
                  <a:gd name="T73" fmla="*/ 2178 h 2587"/>
                  <a:gd name="T74" fmla="*/ 151 w 1812"/>
                  <a:gd name="T75" fmla="*/ 2080 h 2587"/>
                  <a:gd name="T76" fmla="*/ 91 w 1812"/>
                  <a:gd name="T77" fmla="*/ 2039 h 2587"/>
                  <a:gd name="T78" fmla="*/ 47 w 1812"/>
                  <a:gd name="T79" fmla="*/ 1980 h 2587"/>
                  <a:gd name="T80" fmla="*/ 27 w 1812"/>
                  <a:gd name="T81" fmla="*/ 1908 h 2587"/>
                  <a:gd name="T82" fmla="*/ 12 w 1812"/>
                  <a:gd name="T83" fmla="*/ 1738 h 2587"/>
                  <a:gd name="T84" fmla="*/ 4 w 1812"/>
                  <a:gd name="T85" fmla="*/ 1588 h 2587"/>
                  <a:gd name="T86" fmla="*/ 0 w 1812"/>
                  <a:gd name="T87" fmla="*/ 1448 h 2587"/>
                  <a:gd name="T88" fmla="*/ 1 w 1812"/>
                  <a:gd name="T89" fmla="*/ 1306 h 2587"/>
                  <a:gd name="T90" fmla="*/ 8 w 1812"/>
                  <a:gd name="T91" fmla="*/ 1156 h 2587"/>
                  <a:gd name="T92" fmla="*/ 19 w 1812"/>
                  <a:gd name="T93" fmla="*/ 987 h 2587"/>
                  <a:gd name="T94" fmla="*/ 39 w 1812"/>
                  <a:gd name="T95" fmla="*/ 904 h 2587"/>
                  <a:gd name="T96" fmla="*/ 81 w 1812"/>
                  <a:gd name="T97" fmla="*/ 831 h 2587"/>
                  <a:gd name="T98" fmla="*/ 140 w 1812"/>
                  <a:gd name="T99" fmla="*/ 773 h 2587"/>
                  <a:gd name="T100" fmla="*/ 213 w 1812"/>
                  <a:gd name="T101" fmla="*/ 732 h 2587"/>
                  <a:gd name="T102" fmla="*/ 295 w 1812"/>
                  <a:gd name="T103" fmla="*/ 714 h 2587"/>
                  <a:gd name="T104" fmla="*/ 378 w 1812"/>
                  <a:gd name="T105" fmla="*/ 708 h 2587"/>
                  <a:gd name="T106" fmla="*/ 317 w 1812"/>
                  <a:gd name="T107" fmla="*/ 624 h 2587"/>
                  <a:gd name="T108" fmla="*/ 278 w 1812"/>
                  <a:gd name="T109" fmla="*/ 528 h 2587"/>
                  <a:gd name="T110" fmla="*/ 264 w 1812"/>
                  <a:gd name="T111" fmla="*/ 420 h 2587"/>
                  <a:gd name="T112" fmla="*/ 278 w 1812"/>
                  <a:gd name="T113" fmla="*/ 309 h 2587"/>
                  <a:gd name="T114" fmla="*/ 322 w 1812"/>
                  <a:gd name="T115" fmla="*/ 208 h 2587"/>
                  <a:gd name="T116" fmla="*/ 387 w 1812"/>
                  <a:gd name="T117" fmla="*/ 124 h 2587"/>
                  <a:gd name="T118" fmla="*/ 471 w 1812"/>
                  <a:gd name="T119" fmla="*/ 57 h 2587"/>
                  <a:gd name="T120" fmla="*/ 572 w 1812"/>
                  <a:gd name="T121" fmla="*/ 15 h 2587"/>
                  <a:gd name="T122" fmla="*/ 684 w 1812"/>
                  <a:gd name="T123" fmla="*/ 0 h 2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2" h="2587">
                    <a:moveTo>
                      <a:pt x="684" y="0"/>
                    </a:moveTo>
                    <a:lnTo>
                      <a:pt x="741" y="4"/>
                    </a:lnTo>
                    <a:lnTo>
                      <a:pt x="796" y="15"/>
                    </a:lnTo>
                    <a:lnTo>
                      <a:pt x="847" y="33"/>
                    </a:lnTo>
                    <a:lnTo>
                      <a:pt x="896" y="57"/>
                    </a:lnTo>
                    <a:lnTo>
                      <a:pt x="941" y="87"/>
                    </a:lnTo>
                    <a:lnTo>
                      <a:pt x="980" y="124"/>
                    </a:lnTo>
                    <a:lnTo>
                      <a:pt x="1016" y="164"/>
                    </a:lnTo>
                    <a:lnTo>
                      <a:pt x="1046" y="208"/>
                    </a:lnTo>
                    <a:lnTo>
                      <a:pt x="1070" y="257"/>
                    </a:lnTo>
                    <a:lnTo>
                      <a:pt x="1088" y="309"/>
                    </a:lnTo>
                    <a:lnTo>
                      <a:pt x="1100" y="363"/>
                    </a:lnTo>
                    <a:lnTo>
                      <a:pt x="1104" y="420"/>
                    </a:lnTo>
                    <a:lnTo>
                      <a:pt x="1100" y="474"/>
                    </a:lnTo>
                    <a:lnTo>
                      <a:pt x="1089" y="528"/>
                    </a:lnTo>
                    <a:lnTo>
                      <a:pt x="1072" y="578"/>
                    </a:lnTo>
                    <a:lnTo>
                      <a:pt x="1049" y="625"/>
                    </a:lnTo>
                    <a:lnTo>
                      <a:pt x="1022" y="669"/>
                    </a:lnTo>
                    <a:lnTo>
                      <a:pt x="989" y="709"/>
                    </a:lnTo>
                    <a:lnTo>
                      <a:pt x="1024" y="711"/>
                    </a:lnTo>
                    <a:lnTo>
                      <a:pt x="1063" y="714"/>
                    </a:lnTo>
                    <a:lnTo>
                      <a:pt x="1105" y="720"/>
                    </a:lnTo>
                    <a:lnTo>
                      <a:pt x="1145" y="732"/>
                    </a:lnTo>
                    <a:lnTo>
                      <a:pt x="1182" y="750"/>
                    </a:lnTo>
                    <a:lnTo>
                      <a:pt x="1217" y="773"/>
                    </a:lnTo>
                    <a:lnTo>
                      <a:pt x="1249" y="800"/>
                    </a:lnTo>
                    <a:lnTo>
                      <a:pt x="1277" y="831"/>
                    </a:lnTo>
                    <a:lnTo>
                      <a:pt x="1300" y="866"/>
                    </a:lnTo>
                    <a:lnTo>
                      <a:pt x="1318" y="904"/>
                    </a:lnTo>
                    <a:lnTo>
                      <a:pt x="1331" y="945"/>
                    </a:lnTo>
                    <a:lnTo>
                      <a:pt x="1337" y="986"/>
                    </a:lnTo>
                    <a:lnTo>
                      <a:pt x="1343" y="1067"/>
                    </a:lnTo>
                    <a:lnTo>
                      <a:pt x="1370" y="1087"/>
                    </a:lnTo>
                    <a:lnTo>
                      <a:pt x="1394" y="1112"/>
                    </a:lnTo>
                    <a:lnTo>
                      <a:pt x="1415" y="1139"/>
                    </a:lnTo>
                    <a:lnTo>
                      <a:pt x="1430" y="1170"/>
                    </a:lnTo>
                    <a:lnTo>
                      <a:pt x="1441" y="1170"/>
                    </a:lnTo>
                    <a:lnTo>
                      <a:pt x="1476" y="1173"/>
                    </a:lnTo>
                    <a:lnTo>
                      <a:pt x="1510" y="1183"/>
                    </a:lnTo>
                    <a:lnTo>
                      <a:pt x="1540" y="1200"/>
                    </a:lnTo>
                    <a:lnTo>
                      <a:pt x="1693" y="1200"/>
                    </a:lnTo>
                    <a:lnTo>
                      <a:pt x="1720" y="1202"/>
                    </a:lnTo>
                    <a:lnTo>
                      <a:pt x="1746" y="1212"/>
                    </a:lnTo>
                    <a:lnTo>
                      <a:pt x="1768" y="1226"/>
                    </a:lnTo>
                    <a:lnTo>
                      <a:pt x="1786" y="1245"/>
                    </a:lnTo>
                    <a:lnTo>
                      <a:pt x="1800" y="1266"/>
                    </a:lnTo>
                    <a:lnTo>
                      <a:pt x="1810" y="1292"/>
                    </a:lnTo>
                    <a:lnTo>
                      <a:pt x="1812" y="1319"/>
                    </a:lnTo>
                    <a:lnTo>
                      <a:pt x="1812" y="2467"/>
                    </a:lnTo>
                    <a:lnTo>
                      <a:pt x="1810" y="2493"/>
                    </a:lnTo>
                    <a:lnTo>
                      <a:pt x="1800" y="2519"/>
                    </a:lnTo>
                    <a:lnTo>
                      <a:pt x="1786" y="2542"/>
                    </a:lnTo>
                    <a:lnTo>
                      <a:pt x="1768" y="2560"/>
                    </a:lnTo>
                    <a:lnTo>
                      <a:pt x="1746" y="2575"/>
                    </a:lnTo>
                    <a:lnTo>
                      <a:pt x="1720" y="2583"/>
                    </a:lnTo>
                    <a:lnTo>
                      <a:pt x="1693" y="2587"/>
                    </a:lnTo>
                    <a:lnTo>
                      <a:pt x="695" y="2587"/>
                    </a:lnTo>
                    <a:lnTo>
                      <a:pt x="667" y="2583"/>
                    </a:lnTo>
                    <a:lnTo>
                      <a:pt x="642" y="2575"/>
                    </a:lnTo>
                    <a:lnTo>
                      <a:pt x="620" y="2560"/>
                    </a:lnTo>
                    <a:lnTo>
                      <a:pt x="601" y="2542"/>
                    </a:lnTo>
                    <a:lnTo>
                      <a:pt x="588" y="2519"/>
                    </a:lnTo>
                    <a:lnTo>
                      <a:pt x="578" y="2493"/>
                    </a:lnTo>
                    <a:lnTo>
                      <a:pt x="575" y="2467"/>
                    </a:lnTo>
                    <a:lnTo>
                      <a:pt x="575" y="2338"/>
                    </a:lnTo>
                    <a:lnTo>
                      <a:pt x="346" y="2338"/>
                    </a:lnTo>
                    <a:lnTo>
                      <a:pt x="311" y="2335"/>
                    </a:lnTo>
                    <a:lnTo>
                      <a:pt x="278" y="2325"/>
                    </a:lnTo>
                    <a:lnTo>
                      <a:pt x="248" y="2311"/>
                    </a:lnTo>
                    <a:lnTo>
                      <a:pt x="220" y="2292"/>
                    </a:lnTo>
                    <a:lnTo>
                      <a:pt x="197" y="2269"/>
                    </a:lnTo>
                    <a:lnTo>
                      <a:pt x="178" y="2241"/>
                    </a:lnTo>
                    <a:lnTo>
                      <a:pt x="163" y="2211"/>
                    </a:lnTo>
                    <a:lnTo>
                      <a:pt x="153" y="2178"/>
                    </a:lnTo>
                    <a:lnTo>
                      <a:pt x="151" y="2143"/>
                    </a:lnTo>
                    <a:lnTo>
                      <a:pt x="151" y="2080"/>
                    </a:lnTo>
                    <a:lnTo>
                      <a:pt x="118" y="2062"/>
                    </a:lnTo>
                    <a:lnTo>
                      <a:pt x="91" y="2039"/>
                    </a:lnTo>
                    <a:lnTo>
                      <a:pt x="66" y="2011"/>
                    </a:lnTo>
                    <a:lnTo>
                      <a:pt x="47" y="1980"/>
                    </a:lnTo>
                    <a:lnTo>
                      <a:pt x="34" y="1946"/>
                    </a:lnTo>
                    <a:lnTo>
                      <a:pt x="27" y="1908"/>
                    </a:lnTo>
                    <a:lnTo>
                      <a:pt x="18" y="1820"/>
                    </a:lnTo>
                    <a:lnTo>
                      <a:pt x="12" y="1738"/>
                    </a:lnTo>
                    <a:lnTo>
                      <a:pt x="7" y="1662"/>
                    </a:lnTo>
                    <a:lnTo>
                      <a:pt x="4" y="1588"/>
                    </a:lnTo>
                    <a:lnTo>
                      <a:pt x="1" y="1517"/>
                    </a:lnTo>
                    <a:lnTo>
                      <a:pt x="0" y="1448"/>
                    </a:lnTo>
                    <a:lnTo>
                      <a:pt x="0" y="1378"/>
                    </a:lnTo>
                    <a:lnTo>
                      <a:pt x="1" y="1306"/>
                    </a:lnTo>
                    <a:lnTo>
                      <a:pt x="4" y="1234"/>
                    </a:lnTo>
                    <a:lnTo>
                      <a:pt x="8" y="1156"/>
                    </a:lnTo>
                    <a:lnTo>
                      <a:pt x="13" y="1074"/>
                    </a:lnTo>
                    <a:lnTo>
                      <a:pt x="19" y="987"/>
                    </a:lnTo>
                    <a:lnTo>
                      <a:pt x="27" y="945"/>
                    </a:lnTo>
                    <a:lnTo>
                      <a:pt x="39" y="904"/>
                    </a:lnTo>
                    <a:lnTo>
                      <a:pt x="57" y="866"/>
                    </a:lnTo>
                    <a:lnTo>
                      <a:pt x="81" y="831"/>
                    </a:lnTo>
                    <a:lnTo>
                      <a:pt x="108" y="800"/>
                    </a:lnTo>
                    <a:lnTo>
                      <a:pt x="140" y="773"/>
                    </a:lnTo>
                    <a:lnTo>
                      <a:pt x="175" y="750"/>
                    </a:lnTo>
                    <a:lnTo>
                      <a:pt x="213" y="732"/>
                    </a:lnTo>
                    <a:lnTo>
                      <a:pt x="253" y="720"/>
                    </a:lnTo>
                    <a:lnTo>
                      <a:pt x="295" y="714"/>
                    </a:lnTo>
                    <a:lnTo>
                      <a:pt x="338" y="711"/>
                    </a:lnTo>
                    <a:lnTo>
                      <a:pt x="378" y="708"/>
                    </a:lnTo>
                    <a:lnTo>
                      <a:pt x="345" y="668"/>
                    </a:lnTo>
                    <a:lnTo>
                      <a:pt x="317" y="624"/>
                    </a:lnTo>
                    <a:lnTo>
                      <a:pt x="294" y="577"/>
                    </a:lnTo>
                    <a:lnTo>
                      <a:pt x="278" y="528"/>
                    </a:lnTo>
                    <a:lnTo>
                      <a:pt x="267" y="474"/>
                    </a:lnTo>
                    <a:lnTo>
                      <a:pt x="264" y="420"/>
                    </a:lnTo>
                    <a:lnTo>
                      <a:pt x="267" y="363"/>
                    </a:lnTo>
                    <a:lnTo>
                      <a:pt x="278" y="309"/>
                    </a:lnTo>
                    <a:lnTo>
                      <a:pt x="296" y="257"/>
                    </a:lnTo>
                    <a:lnTo>
                      <a:pt x="322" y="208"/>
                    </a:lnTo>
                    <a:lnTo>
                      <a:pt x="352" y="164"/>
                    </a:lnTo>
                    <a:lnTo>
                      <a:pt x="387" y="124"/>
                    </a:lnTo>
                    <a:lnTo>
                      <a:pt x="427" y="87"/>
                    </a:lnTo>
                    <a:lnTo>
                      <a:pt x="471" y="57"/>
                    </a:lnTo>
                    <a:lnTo>
                      <a:pt x="520" y="33"/>
                    </a:lnTo>
                    <a:lnTo>
                      <a:pt x="572" y="15"/>
                    </a:lnTo>
                    <a:lnTo>
                      <a:pt x="626" y="4"/>
                    </a:lnTo>
                    <a:lnTo>
                      <a:pt x="684"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7" name="Freeform 19"/>
              <p:cNvSpPr>
                <a:spLocks noEditPoints="1"/>
              </p:cNvSpPr>
              <p:nvPr/>
            </p:nvSpPr>
            <p:spPr bwMode="auto">
              <a:xfrm>
                <a:off x="1786" y="2442"/>
                <a:ext cx="278" cy="420"/>
              </a:xfrm>
              <a:custGeom>
                <a:avLst/>
                <a:gdLst>
                  <a:gd name="T0" fmla="*/ 1026 w 1394"/>
                  <a:gd name="T1" fmla="*/ 1126 h 2098"/>
                  <a:gd name="T2" fmla="*/ 1026 w 1394"/>
                  <a:gd name="T3" fmla="*/ 1195 h 2098"/>
                  <a:gd name="T4" fmla="*/ 1093 w 1394"/>
                  <a:gd name="T5" fmla="*/ 1216 h 2098"/>
                  <a:gd name="T6" fmla="*/ 1133 w 1394"/>
                  <a:gd name="T7" fmla="*/ 1160 h 2098"/>
                  <a:gd name="T8" fmla="*/ 1093 w 1394"/>
                  <a:gd name="T9" fmla="*/ 1104 h 2098"/>
                  <a:gd name="T10" fmla="*/ 1133 w 1394"/>
                  <a:gd name="T11" fmla="*/ 1019 h 2098"/>
                  <a:gd name="T12" fmla="*/ 1214 w 1394"/>
                  <a:gd name="T13" fmla="*/ 1100 h 2098"/>
                  <a:gd name="T14" fmla="*/ 1341 w 1394"/>
                  <a:gd name="T15" fmla="*/ 1162 h 2098"/>
                  <a:gd name="T16" fmla="*/ 1391 w 1394"/>
                  <a:gd name="T17" fmla="*/ 1213 h 2098"/>
                  <a:gd name="T18" fmla="*/ 1373 w 1394"/>
                  <a:gd name="T19" fmla="*/ 1285 h 2098"/>
                  <a:gd name="T20" fmla="*/ 827 w 1394"/>
                  <a:gd name="T21" fmla="*/ 1306 h 2098"/>
                  <a:gd name="T22" fmla="*/ 764 w 1394"/>
                  <a:gd name="T23" fmla="*/ 1270 h 2098"/>
                  <a:gd name="T24" fmla="*/ 764 w 1394"/>
                  <a:gd name="T25" fmla="*/ 1196 h 2098"/>
                  <a:gd name="T26" fmla="*/ 827 w 1394"/>
                  <a:gd name="T27" fmla="*/ 1160 h 2098"/>
                  <a:gd name="T28" fmla="*/ 948 w 1394"/>
                  <a:gd name="T29" fmla="*/ 1075 h 2098"/>
                  <a:gd name="T30" fmla="*/ 1043 w 1394"/>
                  <a:gd name="T31" fmla="*/ 1011 h 2098"/>
                  <a:gd name="T32" fmla="*/ 660 w 1394"/>
                  <a:gd name="T33" fmla="*/ 696 h 2098"/>
                  <a:gd name="T34" fmla="*/ 867 w 1394"/>
                  <a:gd name="T35" fmla="*/ 709 h 2098"/>
                  <a:gd name="T36" fmla="*/ 1031 w 1394"/>
                  <a:gd name="T37" fmla="*/ 753 h 2098"/>
                  <a:gd name="T38" fmla="*/ 1099 w 1394"/>
                  <a:gd name="T39" fmla="*/ 875 h 2098"/>
                  <a:gd name="T40" fmla="*/ 989 w 1394"/>
                  <a:gd name="T41" fmla="*/ 913 h 2098"/>
                  <a:gd name="T42" fmla="*/ 858 w 1394"/>
                  <a:gd name="T43" fmla="*/ 1013 h 2098"/>
                  <a:gd name="T44" fmla="*/ 758 w 1394"/>
                  <a:gd name="T45" fmla="*/ 1063 h 2098"/>
                  <a:gd name="T46" fmla="*/ 522 w 1394"/>
                  <a:gd name="T47" fmla="*/ 1092 h 2098"/>
                  <a:gd name="T48" fmla="*/ 458 w 1394"/>
                  <a:gd name="T49" fmla="*/ 1172 h 2098"/>
                  <a:gd name="T50" fmla="*/ 205 w 1394"/>
                  <a:gd name="T51" fmla="*/ 2095 h 2098"/>
                  <a:gd name="T52" fmla="*/ 153 w 1394"/>
                  <a:gd name="T53" fmla="*/ 2043 h 2098"/>
                  <a:gd name="T54" fmla="*/ 136 w 1394"/>
                  <a:gd name="T55" fmla="*/ 1864 h 2098"/>
                  <a:gd name="T56" fmla="*/ 122 w 1394"/>
                  <a:gd name="T57" fmla="*/ 1860 h 2098"/>
                  <a:gd name="T58" fmla="*/ 44 w 1394"/>
                  <a:gd name="T59" fmla="*/ 1822 h 2098"/>
                  <a:gd name="T60" fmla="*/ 12 w 1394"/>
                  <a:gd name="T61" fmla="*/ 1611 h 2098"/>
                  <a:gd name="T62" fmla="*/ 0 w 1394"/>
                  <a:gd name="T63" fmla="*/ 1326 h 2098"/>
                  <a:gd name="T64" fmla="*/ 8 w 1394"/>
                  <a:gd name="T65" fmla="*/ 1042 h 2098"/>
                  <a:gd name="T66" fmla="*/ 40 w 1394"/>
                  <a:gd name="T67" fmla="*/ 808 h 2098"/>
                  <a:gd name="T68" fmla="*/ 148 w 1394"/>
                  <a:gd name="T69" fmla="*/ 719 h 2098"/>
                  <a:gd name="T70" fmla="*/ 365 w 1394"/>
                  <a:gd name="T71" fmla="*/ 701 h 2098"/>
                  <a:gd name="T72" fmla="*/ 539 w 1394"/>
                  <a:gd name="T73" fmla="*/ 694 h 2098"/>
                  <a:gd name="T74" fmla="*/ 650 w 1394"/>
                  <a:gd name="T75" fmla="*/ 12 h 2098"/>
                  <a:gd name="T76" fmla="*/ 790 w 1394"/>
                  <a:gd name="T77" fmla="*/ 103 h 2098"/>
                  <a:gd name="T78" fmla="*/ 860 w 1394"/>
                  <a:gd name="T79" fmla="*/ 255 h 2098"/>
                  <a:gd name="T80" fmla="*/ 836 w 1394"/>
                  <a:gd name="T81" fmla="*/ 427 h 2098"/>
                  <a:gd name="T82" fmla="*/ 727 w 1394"/>
                  <a:gd name="T83" fmla="*/ 551 h 2098"/>
                  <a:gd name="T84" fmla="*/ 564 w 1394"/>
                  <a:gd name="T85" fmla="*/ 600 h 2098"/>
                  <a:gd name="T86" fmla="*/ 400 w 1394"/>
                  <a:gd name="T87" fmla="*/ 551 h 2098"/>
                  <a:gd name="T88" fmla="*/ 291 w 1394"/>
                  <a:gd name="T89" fmla="*/ 427 h 2098"/>
                  <a:gd name="T90" fmla="*/ 267 w 1394"/>
                  <a:gd name="T91" fmla="*/ 255 h 2098"/>
                  <a:gd name="T92" fmla="*/ 337 w 1394"/>
                  <a:gd name="T93" fmla="*/ 103 h 2098"/>
                  <a:gd name="T94" fmla="*/ 477 w 1394"/>
                  <a:gd name="T95" fmla="*/ 12 h 2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94" h="2098">
                    <a:moveTo>
                      <a:pt x="1073" y="1102"/>
                    </a:moveTo>
                    <a:lnTo>
                      <a:pt x="1055" y="1104"/>
                    </a:lnTo>
                    <a:lnTo>
                      <a:pt x="1039" y="1112"/>
                    </a:lnTo>
                    <a:lnTo>
                      <a:pt x="1026" y="1126"/>
                    </a:lnTo>
                    <a:lnTo>
                      <a:pt x="1018" y="1141"/>
                    </a:lnTo>
                    <a:lnTo>
                      <a:pt x="1015" y="1160"/>
                    </a:lnTo>
                    <a:lnTo>
                      <a:pt x="1018" y="1179"/>
                    </a:lnTo>
                    <a:lnTo>
                      <a:pt x="1026" y="1195"/>
                    </a:lnTo>
                    <a:lnTo>
                      <a:pt x="1039" y="1208"/>
                    </a:lnTo>
                    <a:lnTo>
                      <a:pt x="1055" y="1216"/>
                    </a:lnTo>
                    <a:lnTo>
                      <a:pt x="1073" y="1219"/>
                    </a:lnTo>
                    <a:lnTo>
                      <a:pt x="1093" y="1216"/>
                    </a:lnTo>
                    <a:lnTo>
                      <a:pt x="1108" y="1208"/>
                    </a:lnTo>
                    <a:lnTo>
                      <a:pt x="1122" y="1195"/>
                    </a:lnTo>
                    <a:lnTo>
                      <a:pt x="1130" y="1179"/>
                    </a:lnTo>
                    <a:lnTo>
                      <a:pt x="1133" y="1160"/>
                    </a:lnTo>
                    <a:lnTo>
                      <a:pt x="1130" y="1141"/>
                    </a:lnTo>
                    <a:lnTo>
                      <a:pt x="1122" y="1126"/>
                    </a:lnTo>
                    <a:lnTo>
                      <a:pt x="1108" y="1112"/>
                    </a:lnTo>
                    <a:lnTo>
                      <a:pt x="1093" y="1104"/>
                    </a:lnTo>
                    <a:lnTo>
                      <a:pt x="1073" y="1102"/>
                    </a:lnTo>
                    <a:close/>
                    <a:moveTo>
                      <a:pt x="1073" y="1008"/>
                    </a:moveTo>
                    <a:lnTo>
                      <a:pt x="1105" y="1011"/>
                    </a:lnTo>
                    <a:lnTo>
                      <a:pt x="1133" y="1019"/>
                    </a:lnTo>
                    <a:lnTo>
                      <a:pt x="1158" y="1034"/>
                    </a:lnTo>
                    <a:lnTo>
                      <a:pt x="1181" y="1052"/>
                    </a:lnTo>
                    <a:lnTo>
                      <a:pt x="1199" y="1075"/>
                    </a:lnTo>
                    <a:lnTo>
                      <a:pt x="1214" y="1100"/>
                    </a:lnTo>
                    <a:lnTo>
                      <a:pt x="1222" y="1128"/>
                    </a:lnTo>
                    <a:lnTo>
                      <a:pt x="1226" y="1160"/>
                    </a:lnTo>
                    <a:lnTo>
                      <a:pt x="1321" y="1160"/>
                    </a:lnTo>
                    <a:lnTo>
                      <a:pt x="1341" y="1162"/>
                    </a:lnTo>
                    <a:lnTo>
                      <a:pt x="1357" y="1169"/>
                    </a:lnTo>
                    <a:lnTo>
                      <a:pt x="1373" y="1180"/>
                    </a:lnTo>
                    <a:lnTo>
                      <a:pt x="1384" y="1196"/>
                    </a:lnTo>
                    <a:lnTo>
                      <a:pt x="1391" y="1213"/>
                    </a:lnTo>
                    <a:lnTo>
                      <a:pt x="1394" y="1232"/>
                    </a:lnTo>
                    <a:lnTo>
                      <a:pt x="1391" y="1253"/>
                    </a:lnTo>
                    <a:lnTo>
                      <a:pt x="1384" y="1270"/>
                    </a:lnTo>
                    <a:lnTo>
                      <a:pt x="1373" y="1285"/>
                    </a:lnTo>
                    <a:lnTo>
                      <a:pt x="1357" y="1296"/>
                    </a:lnTo>
                    <a:lnTo>
                      <a:pt x="1341" y="1303"/>
                    </a:lnTo>
                    <a:lnTo>
                      <a:pt x="1321" y="1306"/>
                    </a:lnTo>
                    <a:lnTo>
                      <a:pt x="827" y="1306"/>
                    </a:lnTo>
                    <a:lnTo>
                      <a:pt x="807" y="1303"/>
                    </a:lnTo>
                    <a:lnTo>
                      <a:pt x="789" y="1296"/>
                    </a:lnTo>
                    <a:lnTo>
                      <a:pt x="775" y="1285"/>
                    </a:lnTo>
                    <a:lnTo>
                      <a:pt x="764" y="1270"/>
                    </a:lnTo>
                    <a:lnTo>
                      <a:pt x="757" y="1253"/>
                    </a:lnTo>
                    <a:lnTo>
                      <a:pt x="753" y="1232"/>
                    </a:lnTo>
                    <a:lnTo>
                      <a:pt x="757" y="1213"/>
                    </a:lnTo>
                    <a:lnTo>
                      <a:pt x="764" y="1196"/>
                    </a:lnTo>
                    <a:lnTo>
                      <a:pt x="775" y="1180"/>
                    </a:lnTo>
                    <a:lnTo>
                      <a:pt x="789" y="1169"/>
                    </a:lnTo>
                    <a:lnTo>
                      <a:pt x="807" y="1162"/>
                    </a:lnTo>
                    <a:lnTo>
                      <a:pt x="827" y="1160"/>
                    </a:lnTo>
                    <a:lnTo>
                      <a:pt x="922" y="1160"/>
                    </a:lnTo>
                    <a:lnTo>
                      <a:pt x="925" y="1128"/>
                    </a:lnTo>
                    <a:lnTo>
                      <a:pt x="934" y="1100"/>
                    </a:lnTo>
                    <a:lnTo>
                      <a:pt x="948" y="1075"/>
                    </a:lnTo>
                    <a:lnTo>
                      <a:pt x="967" y="1052"/>
                    </a:lnTo>
                    <a:lnTo>
                      <a:pt x="989" y="1034"/>
                    </a:lnTo>
                    <a:lnTo>
                      <a:pt x="1015" y="1019"/>
                    </a:lnTo>
                    <a:lnTo>
                      <a:pt x="1043" y="1011"/>
                    </a:lnTo>
                    <a:lnTo>
                      <a:pt x="1073" y="1008"/>
                    </a:lnTo>
                    <a:close/>
                    <a:moveTo>
                      <a:pt x="579" y="694"/>
                    </a:moveTo>
                    <a:lnTo>
                      <a:pt x="617" y="695"/>
                    </a:lnTo>
                    <a:lnTo>
                      <a:pt x="660" y="696"/>
                    </a:lnTo>
                    <a:lnTo>
                      <a:pt x="703" y="698"/>
                    </a:lnTo>
                    <a:lnTo>
                      <a:pt x="752" y="701"/>
                    </a:lnTo>
                    <a:lnTo>
                      <a:pt x="806" y="704"/>
                    </a:lnTo>
                    <a:lnTo>
                      <a:pt x="867" y="709"/>
                    </a:lnTo>
                    <a:lnTo>
                      <a:pt x="934" y="713"/>
                    </a:lnTo>
                    <a:lnTo>
                      <a:pt x="969" y="719"/>
                    </a:lnTo>
                    <a:lnTo>
                      <a:pt x="1002" y="734"/>
                    </a:lnTo>
                    <a:lnTo>
                      <a:pt x="1031" y="753"/>
                    </a:lnTo>
                    <a:lnTo>
                      <a:pt x="1058" y="779"/>
                    </a:lnTo>
                    <a:lnTo>
                      <a:pt x="1077" y="808"/>
                    </a:lnTo>
                    <a:lnTo>
                      <a:pt x="1091" y="840"/>
                    </a:lnTo>
                    <a:lnTo>
                      <a:pt x="1099" y="875"/>
                    </a:lnTo>
                    <a:lnTo>
                      <a:pt x="1100" y="901"/>
                    </a:lnTo>
                    <a:lnTo>
                      <a:pt x="1073" y="898"/>
                    </a:lnTo>
                    <a:lnTo>
                      <a:pt x="1030" y="902"/>
                    </a:lnTo>
                    <a:lnTo>
                      <a:pt x="989" y="913"/>
                    </a:lnTo>
                    <a:lnTo>
                      <a:pt x="950" y="930"/>
                    </a:lnTo>
                    <a:lnTo>
                      <a:pt x="915" y="953"/>
                    </a:lnTo>
                    <a:lnTo>
                      <a:pt x="883" y="981"/>
                    </a:lnTo>
                    <a:lnTo>
                      <a:pt x="858" y="1013"/>
                    </a:lnTo>
                    <a:lnTo>
                      <a:pt x="836" y="1050"/>
                    </a:lnTo>
                    <a:lnTo>
                      <a:pt x="827" y="1050"/>
                    </a:lnTo>
                    <a:lnTo>
                      <a:pt x="790" y="1053"/>
                    </a:lnTo>
                    <a:lnTo>
                      <a:pt x="758" y="1063"/>
                    </a:lnTo>
                    <a:lnTo>
                      <a:pt x="726" y="1080"/>
                    </a:lnTo>
                    <a:lnTo>
                      <a:pt x="575" y="1080"/>
                    </a:lnTo>
                    <a:lnTo>
                      <a:pt x="547" y="1082"/>
                    </a:lnTo>
                    <a:lnTo>
                      <a:pt x="522" y="1092"/>
                    </a:lnTo>
                    <a:lnTo>
                      <a:pt x="500" y="1106"/>
                    </a:lnTo>
                    <a:lnTo>
                      <a:pt x="481" y="1125"/>
                    </a:lnTo>
                    <a:lnTo>
                      <a:pt x="468" y="1146"/>
                    </a:lnTo>
                    <a:lnTo>
                      <a:pt x="458" y="1172"/>
                    </a:lnTo>
                    <a:lnTo>
                      <a:pt x="455" y="1199"/>
                    </a:lnTo>
                    <a:lnTo>
                      <a:pt x="455" y="2098"/>
                    </a:lnTo>
                    <a:lnTo>
                      <a:pt x="226" y="2098"/>
                    </a:lnTo>
                    <a:lnTo>
                      <a:pt x="205" y="2095"/>
                    </a:lnTo>
                    <a:lnTo>
                      <a:pt x="187" y="2088"/>
                    </a:lnTo>
                    <a:lnTo>
                      <a:pt x="173" y="2076"/>
                    </a:lnTo>
                    <a:lnTo>
                      <a:pt x="160" y="2060"/>
                    </a:lnTo>
                    <a:lnTo>
                      <a:pt x="153" y="2043"/>
                    </a:lnTo>
                    <a:lnTo>
                      <a:pt x="151" y="2023"/>
                    </a:lnTo>
                    <a:lnTo>
                      <a:pt x="151" y="1867"/>
                    </a:lnTo>
                    <a:lnTo>
                      <a:pt x="141" y="1866"/>
                    </a:lnTo>
                    <a:lnTo>
                      <a:pt x="136" y="1864"/>
                    </a:lnTo>
                    <a:lnTo>
                      <a:pt x="134" y="1863"/>
                    </a:lnTo>
                    <a:lnTo>
                      <a:pt x="133" y="1862"/>
                    </a:lnTo>
                    <a:lnTo>
                      <a:pt x="129" y="1861"/>
                    </a:lnTo>
                    <a:lnTo>
                      <a:pt x="122" y="1860"/>
                    </a:lnTo>
                    <a:lnTo>
                      <a:pt x="108" y="1858"/>
                    </a:lnTo>
                    <a:lnTo>
                      <a:pt x="84" y="1852"/>
                    </a:lnTo>
                    <a:lnTo>
                      <a:pt x="62" y="1840"/>
                    </a:lnTo>
                    <a:lnTo>
                      <a:pt x="44" y="1822"/>
                    </a:lnTo>
                    <a:lnTo>
                      <a:pt x="32" y="1800"/>
                    </a:lnTo>
                    <a:lnTo>
                      <a:pt x="25" y="1777"/>
                    </a:lnTo>
                    <a:lnTo>
                      <a:pt x="18" y="1690"/>
                    </a:lnTo>
                    <a:lnTo>
                      <a:pt x="12" y="1611"/>
                    </a:lnTo>
                    <a:lnTo>
                      <a:pt x="7" y="1534"/>
                    </a:lnTo>
                    <a:lnTo>
                      <a:pt x="3" y="1463"/>
                    </a:lnTo>
                    <a:lnTo>
                      <a:pt x="1" y="1394"/>
                    </a:lnTo>
                    <a:lnTo>
                      <a:pt x="0" y="1326"/>
                    </a:lnTo>
                    <a:lnTo>
                      <a:pt x="0" y="1259"/>
                    </a:lnTo>
                    <a:lnTo>
                      <a:pt x="1" y="1190"/>
                    </a:lnTo>
                    <a:lnTo>
                      <a:pt x="3" y="1118"/>
                    </a:lnTo>
                    <a:lnTo>
                      <a:pt x="8" y="1042"/>
                    </a:lnTo>
                    <a:lnTo>
                      <a:pt x="13" y="962"/>
                    </a:lnTo>
                    <a:lnTo>
                      <a:pt x="19" y="875"/>
                    </a:lnTo>
                    <a:lnTo>
                      <a:pt x="26" y="840"/>
                    </a:lnTo>
                    <a:lnTo>
                      <a:pt x="40" y="808"/>
                    </a:lnTo>
                    <a:lnTo>
                      <a:pt x="60" y="779"/>
                    </a:lnTo>
                    <a:lnTo>
                      <a:pt x="85" y="753"/>
                    </a:lnTo>
                    <a:lnTo>
                      <a:pt x="116" y="734"/>
                    </a:lnTo>
                    <a:lnTo>
                      <a:pt x="148" y="719"/>
                    </a:lnTo>
                    <a:lnTo>
                      <a:pt x="183" y="713"/>
                    </a:lnTo>
                    <a:lnTo>
                      <a:pt x="251" y="709"/>
                    </a:lnTo>
                    <a:lnTo>
                      <a:pt x="312" y="704"/>
                    </a:lnTo>
                    <a:lnTo>
                      <a:pt x="365" y="701"/>
                    </a:lnTo>
                    <a:lnTo>
                      <a:pt x="413" y="698"/>
                    </a:lnTo>
                    <a:lnTo>
                      <a:pt x="458" y="696"/>
                    </a:lnTo>
                    <a:lnTo>
                      <a:pt x="499" y="695"/>
                    </a:lnTo>
                    <a:lnTo>
                      <a:pt x="539" y="694"/>
                    </a:lnTo>
                    <a:lnTo>
                      <a:pt x="579" y="694"/>
                    </a:lnTo>
                    <a:close/>
                    <a:moveTo>
                      <a:pt x="564" y="0"/>
                    </a:moveTo>
                    <a:lnTo>
                      <a:pt x="608" y="2"/>
                    </a:lnTo>
                    <a:lnTo>
                      <a:pt x="650" y="12"/>
                    </a:lnTo>
                    <a:lnTo>
                      <a:pt x="690" y="28"/>
                    </a:lnTo>
                    <a:lnTo>
                      <a:pt x="727" y="48"/>
                    </a:lnTo>
                    <a:lnTo>
                      <a:pt x="760" y="74"/>
                    </a:lnTo>
                    <a:lnTo>
                      <a:pt x="790" y="103"/>
                    </a:lnTo>
                    <a:lnTo>
                      <a:pt x="816" y="137"/>
                    </a:lnTo>
                    <a:lnTo>
                      <a:pt x="836" y="173"/>
                    </a:lnTo>
                    <a:lnTo>
                      <a:pt x="851" y="213"/>
                    </a:lnTo>
                    <a:lnTo>
                      <a:pt x="860" y="255"/>
                    </a:lnTo>
                    <a:lnTo>
                      <a:pt x="864" y="300"/>
                    </a:lnTo>
                    <a:lnTo>
                      <a:pt x="860" y="345"/>
                    </a:lnTo>
                    <a:lnTo>
                      <a:pt x="851" y="387"/>
                    </a:lnTo>
                    <a:lnTo>
                      <a:pt x="836" y="427"/>
                    </a:lnTo>
                    <a:lnTo>
                      <a:pt x="816" y="463"/>
                    </a:lnTo>
                    <a:lnTo>
                      <a:pt x="790" y="497"/>
                    </a:lnTo>
                    <a:lnTo>
                      <a:pt x="760" y="526"/>
                    </a:lnTo>
                    <a:lnTo>
                      <a:pt x="727" y="551"/>
                    </a:lnTo>
                    <a:lnTo>
                      <a:pt x="690" y="572"/>
                    </a:lnTo>
                    <a:lnTo>
                      <a:pt x="650" y="588"/>
                    </a:lnTo>
                    <a:lnTo>
                      <a:pt x="608" y="597"/>
                    </a:lnTo>
                    <a:lnTo>
                      <a:pt x="564" y="600"/>
                    </a:lnTo>
                    <a:lnTo>
                      <a:pt x="520" y="597"/>
                    </a:lnTo>
                    <a:lnTo>
                      <a:pt x="477" y="588"/>
                    </a:lnTo>
                    <a:lnTo>
                      <a:pt x="437" y="572"/>
                    </a:lnTo>
                    <a:lnTo>
                      <a:pt x="400" y="551"/>
                    </a:lnTo>
                    <a:lnTo>
                      <a:pt x="366" y="526"/>
                    </a:lnTo>
                    <a:lnTo>
                      <a:pt x="337" y="497"/>
                    </a:lnTo>
                    <a:lnTo>
                      <a:pt x="312" y="463"/>
                    </a:lnTo>
                    <a:lnTo>
                      <a:pt x="291" y="427"/>
                    </a:lnTo>
                    <a:lnTo>
                      <a:pt x="277" y="387"/>
                    </a:lnTo>
                    <a:lnTo>
                      <a:pt x="267" y="345"/>
                    </a:lnTo>
                    <a:lnTo>
                      <a:pt x="263" y="300"/>
                    </a:lnTo>
                    <a:lnTo>
                      <a:pt x="267" y="255"/>
                    </a:lnTo>
                    <a:lnTo>
                      <a:pt x="277" y="213"/>
                    </a:lnTo>
                    <a:lnTo>
                      <a:pt x="291" y="173"/>
                    </a:lnTo>
                    <a:lnTo>
                      <a:pt x="312" y="137"/>
                    </a:lnTo>
                    <a:lnTo>
                      <a:pt x="337" y="103"/>
                    </a:lnTo>
                    <a:lnTo>
                      <a:pt x="366" y="74"/>
                    </a:lnTo>
                    <a:lnTo>
                      <a:pt x="400" y="48"/>
                    </a:lnTo>
                    <a:lnTo>
                      <a:pt x="437" y="28"/>
                    </a:lnTo>
                    <a:lnTo>
                      <a:pt x="477" y="12"/>
                    </a:lnTo>
                    <a:lnTo>
                      <a:pt x="520" y="2"/>
                    </a:lnTo>
                    <a:lnTo>
                      <a:pt x="564"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38" name="Freeform 20"/>
              <p:cNvSpPr>
                <a:spLocks noEditPoints="1"/>
              </p:cNvSpPr>
              <p:nvPr/>
            </p:nvSpPr>
            <p:spPr bwMode="auto">
              <a:xfrm>
                <a:off x="1901" y="2682"/>
                <a:ext cx="199" cy="230"/>
              </a:xfrm>
              <a:custGeom>
                <a:avLst/>
                <a:gdLst>
                  <a:gd name="T0" fmla="*/ 201 w 998"/>
                  <a:gd name="T1" fmla="*/ 870 h 1148"/>
                  <a:gd name="T2" fmla="*/ 201 w 998"/>
                  <a:gd name="T3" fmla="*/ 990 h 1148"/>
                  <a:gd name="T4" fmla="*/ 797 w 998"/>
                  <a:gd name="T5" fmla="*/ 990 h 1148"/>
                  <a:gd name="T6" fmla="*/ 797 w 998"/>
                  <a:gd name="T7" fmla="*/ 870 h 1148"/>
                  <a:gd name="T8" fmla="*/ 201 w 998"/>
                  <a:gd name="T9" fmla="*/ 870 h 1148"/>
                  <a:gd name="T10" fmla="*/ 201 w 998"/>
                  <a:gd name="T11" fmla="*/ 627 h 1148"/>
                  <a:gd name="T12" fmla="*/ 201 w 998"/>
                  <a:gd name="T13" fmla="*/ 746 h 1148"/>
                  <a:gd name="T14" fmla="*/ 797 w 998"/>
                  <a:gd name="T15" fmla="*/ 746 h 1148"/>
                  <a:gd name="T16" fmla="*/ 797 w 998"/>
                  <a:gd name="T17" fmla="*/ 627 h 1148"/>
                  <a:gd name="T18" fmla="*/ 201 w 998"/>
                  <a:gd name="T19" fmla="*/ 627 h 1148"/>
                  <a:gd name="T20" fmla="*/ 201 w 998"/>
                  <a:gd name="T21" fmla="*/ 384 h 1148"/>
                  <a:gd name="T22" fmla="*/ 201 w 998"/>
                  <a:gd name="T23" fmla="*/ 503 h 1148"/>
                  <a:gd name="T24" fmla="*/ 797 w 998"/>
                  <a:gd name="T25" fmla="*/ 503 h 1148"/>
                  <a:gd name="T26" fmla="*/ 797 w 998"/>
                  <a:gd name="T27" fmla="*/ 384 h 1148"/>
                  <a:gd name="T28" fmla="*/ 201 w 998"/>
                  <a:gd name="T29" fmla="*/ 384 h 1148"/>
                  <a:gd name="T30" fmla="*/ 0 w 998"/>
                  <a:gd name="T31" fmla="*/ 0 h 1148"/>
                  <a:gd name="T32" fmla="*/ 71 w 998"/>
                  <a:gd name="T33" fmla="*/ 0 h 1148"/>
                  <a:gd name="T34" fmla="*/ 69 w 998"/>
                  <a:gd name="T35" fmla="*/ 16 h 1148"/>
                  <a:gd name="T36" fmla="*/ 69 w 998"/>
                  <a:gd name="T37" fmla="*/ 33 h 1148"/>
                  <a:gd name="T38" fmla="*/ 73 w 998"/>
                  <a:gd name="T39" fmla="*/ 71 h 1148"/>
                  <a:gd name="T40" fmla="*/ 84 w 998"/>
                  <a:gd name="T41" fmla="*/ 104 h 1148"/>
                  <a:gd name="T42" fmla="*/ 101 w 998"/>
                  <a:gd name="T43" fmla="*/ 136 h 1148"/>
                  <a:gd name="T44" fmla="*/ 122 w 998"/>
                  <a:gd name="T45" fmla="*/ 164 h 1148"/>
                  <a:gd name="T46" fmla="*/ 150 w 998"/>
                  <a:gd name="T47" fmla="*/ 185 h 1148"/>
                  <a:gd name="T48" fmla="*/ 180 w 998"/>
                  <a:gd name="T49" fmla="*/ 202 h 1148"/>
                  <a:gd name="T50" fmla="*/ 215 w 998"/>
                  <a:gd name="T51" fmla="*/ 213 h 1148"/>
                  <a:gd name="T52" fmla="*/ 252 w 998"/>
                  <a:gd name="T53" fmla="*/ 217 h 1148"/>
                  <a:gd name="T54" fmla="*/ 746 w 998"/>
                  <a:gd name="T55" fmla="*/ 217 h 1148"/>
                  <a:gd name="T56" fmla="*/ 782 w 998"/>
                  <a:gd name="T57" fmla="*/ 213 h 1148"/>
                  <a:gd name="T58" fmla="*/ 816 w 998"/>
                  <a:gd name="T59" fmla="*/ 202 h 1148"/>
                  <a:gd name="T60" fmla="*/ 848 w 998"/>
                  <a:gd name="T61" fmla="*/ 185 h 1148"/>
                  <a:gd name="T62" fmla="*/ 876 w 998"/>
                  <a:gd name="T63" fmla="*/ 164 h 1148"/>
                  <a:gd name="T64" fmla="*/ 897 w 998"/>
                  <a:gd name="T65" fmla="*/ 136 h 1148"/>
                  <a:gd name="T66" fmla="*/ 914 w 998"/>
                  <a:gd name="T67" fmla="*/ 104 h 1148"/>
                  <a:gd name="T68" fmla="*/ 925 w 998"/>
                  <a:gd name="T69" fmla="*/ 71 h 1148"/>
                  <a:gd name="T70" fmla="*/ 929 w 998"/>
                  <a:gd name="T71" fmla="*/ 33 h 1148"/>
                  <a:gd name="T72" fmla="*/ 928 w 998"/>
                  <a:gd name="T73" fmla="*/ 16 h 1148"/>
                  <a:gd name="T74" fmla="*/ 925 w 998"/>
                  <a:gd name="T75" fmla="*/ 0 h 1148"/>
                  <a:gd name="T76" fmla="*/ 998 w 998"/>
                  <a:gd name="T77" fmla="*/ 0 h 1148"/>
                  <a:gd name="T78" fmla="*/ 998 w 998"/>
                  <a:gd name="T79" fmla="*/ 1148 h 1148"/>
                  <a:gd name="T80" fmla="*/ 0 w 998"/>
                  <a:gd name="T81" fmla="*/ 1148 h 1148"/>
                  <a:gd name="T82" fmla="*/ 0 w 998"/>
                  <a:gd name="T83"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98" h="1148">
                    <a:moveTo>
                      <a:pt x="201" y="870"/>
                    </a:moveTo>
                    <a:lnTo>
                      <a:pt x="201" y="990"/>
                    </a:lnTo>
                    <a:lnTo>
                      <a:pt x="797" y="990"/>
                    </a:lnTo>
                    <a:lnTo>
                      <a:pt x="797" y="870"/>
                    </a:lnTo>
                    <a:lnTo>
                      <a:pt x="201" y="870"/>
                    </a:lnTo>
                    <a:close/>
                    <a:moveTo>
                      <a:pt x="201" y="627"/>
                    </a:moveTo>
                    <a:lnTo>
                      <a:pt x="201" y="746"/>
                    </a:lnTo>
                    <a:lnTo>
                      <a:pt x="797" y="746"/>
                    </a:lnTo>
                    <a:lnTo>
                      <a:pt x="797" y="627"/>
                    </a:lnTo>
                    <a:lnTo>
                      <a:pt x="201" y="627"/>
                    </a:lnTo>
                    <a:close/>
                    <a:moveTo>
                      <a:pt x="201" y="384"/>
                    </a:moveTo>
                    <a:lnTo>
                      <a:pt x="201" y="503"/>
                    </a:lnTo>
                    <a:lnTo>
                      <a:pt x="797" y="503"/>
                    </a:lnTo>
                    <a:lnTo>
                      <a:pt x="797" y="384"/>
                    </a:lnTo>
                    <a:lnTo>
                      <a:pt x="201" y="384"/>
                    </a:lnTo>
                    <a:close/>
                    <a:moveTo>
                      <a:pt x="0" y="0"/>
                    </a:moveTo>
                    <a:lnTo>
                      <a:pt x="71" y="0"/>
                    </a:lnTo>
                    <a:lnTo>
                      <a:pt x="69" y="16"/>
                    </a:lnTo>
                    <a:lnTo>
                      <a:pt x="69" y="33"/>
                    </a:lnTo>
                    <a:lnTo>
                      <a:pt x="73" y="71"/>
                    </a:lnTo>
                    <a:lnTo>
                      <a:pt x="84" y="104"/>
                    </a:lnTo>
                    <a:lnTo>
                      <a:pt x="101" y="136"/>
                    </a:lnTo>
                    <a:lnTo>
                      <a:pt x="122" y="164"/>
                    </a:lnTo>
                    <a:lnTo>
                      <a:pt x="150" y="185"/>
                    </a:lnTo>
                    <a:lnTo>
                      <a:pt x="180" y="202"/>
                    </a:lnTo>
                    <a:lnTo>
                      <a:pt x="215" y="213"/>
                    </a:lnTo>
                    <a:lnTo>
                      <a:pt x="252" y="217"/>
                    </a:lnTo>
                    <a:lnTo>
                      <a:pt x="746" y="217"/>
                    </a:lnTo>
                    <a:lnTo>
                      <a:pt x="782" y="213"/>
                    </a:lnTo>
                    <a:lnTo>
                      <a:pt x="816" y="202"/>
                    </a:lnTo>
                    <a:lnTo>
                      <a:pt x="848" y="185"/>
                    </a:lnTo>
                    <a:lnTo>
                      <a:pt x="876" y="164"/>
                    </a:lnTo>
                    <a:lnTo>
                      <a:pt x="897" y="136"/>
                    </a:lnTo>
                    <a:lnTo>
                      <a:pt x="914" y="104"/>
                    </a:lnTo>
                    <a:lnTo>
                      <a:pt x="925" y="71"/>
                    </a:lnTo>
                    <a:lnTo>
                      <a:pt x="929" y="33"/>
                    </a:lnTo>
                    <a:lnTo>
                      <a:pt x="928" y="16"/>
                    </a:lnTo>
                    <a:lnTo>
                      <a:pt x="925" y="0"/>
                    </a:lnTo>
                    <a:lnTo>
                      <a:pt x="998" y="0"/>
                    </a:lnTo>
                    <a:lnTo>
                      <a:pt x="998" y="1148"/>
                    </a:lnTo>
                    <a:lnTo>
                      <a:pt x="0" y="1148"/>
                    </a:lnTo>
                    <a:lnTo>
                      <a:pt x="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39" name="Group 238"/>
            <p:cNvGrpSpPr>
              <a:grpSpLocks noChangeAspect="1"/>
            </p:cNvGrpSpPr>
            <p:nvPr/>
          </p:nvGrpSpPr>
          <p:grpSpPr>
            <a:xfrm>
              <a:off x="9759822" y="5371370"/>
              <a:ext cx="391002" cy="594887"/>
              <a:chOff x="6998961" y="2406155"/>
              <a:chExt cx="765175" cy="873125"/>
            </a:xfrm>
          </p:grpSpPr>
          <p:sp useBgFill="1">
            <p:nvSpPr>
              <p:cNvPr id="240" name="Freeform 154"/>
              <p:cNvSpPr>
                <a:spLocks/>
              </p:cNvSpPr>
              <p:nvPr/>
            </p:nvSpPr>
            <p:spPr bwMode="auto">
              <a:xfrm>
                <a:off x="6998961" y="2406155"/>
                <a:ext cx="765175" cy="873125"/>
              </a:xfrm>
              <a:custGeom>
                <a:avLst/>
                <a:gdLst>
                  <a:gd name="T0" fmla="*/ 1701 w 2410"/>
                  <a:gd name="T1" fmla="*/ 4 h 2750"/>
                  <a:gd name="T2" fmla="*/ 1875 w 2410"/>
                  <a:gd name="T3" fmla="*/ 18 h 2750"/>
                  <a:gd name="T4" fmla="*/ 2040 w 2410"/>
                  <a:gd name="T5" fmla="*/ 47 h 2750"/>
                  <a:gd name="T6" fmla="*/ 2187 w 2410"/>
                  <a:gd name="T7" fmla="*/ 92 h 2750"/>
                  <a:gd name="T8" fmla="*/ 2304 w 2410"/>
                  <a:gd name="T9" fmla="*/ 155 h 2750"/>
                  <a:gd name="T10" fmla="*/ 2381 w 2410"/>
                  <a:gd name="T11" fmla="*/ 236 h 2750"/>
                  <a:gd name="T12" fmla="*/ 2410 w 2410"/>
                  <a:gd name="T13" fmla="*/ 338 h 2750"/>
                  <a:gd name="T14" fmla="*/ 2410 w 2410"/>
                  <a:gd name="T15" fmla="*/ 388 h 2750"/>
                  <a:gd name="T16" fmla="*/ 2410 w 2410"/>
                  <a:gd name="T17" fmla="*/ 498 h 2750"/>
                  <a:gd name="T18" fmla="*/ 2410 w 2410"/>
                  <a:gd name="T19" fmla="*/ 652 h 2750"/>
                  <a:gd name="T20" fmla="*/ 2410 w 2410"/>
                  <a:gd name="T21" fmla="*/ 1067 h 2750"/>
                  <a:gd name="T22" fmla="*/ 2410 w 2410"/>
                  <a:gd name="T23" fmla="*/ 1225 h 2750"/>
                  <a:gd name="T24" fmla="*/ 2410 w 2410"/>
                  <a:gd name="T25" fmla="*/ 1344 h 2750"/>
                  <a:gd name="T26" fmla="*/ 2410 w 2410"/>
                  <a:gd name="T27" fmla="*/ 1405 h 2750"/>
                  <a:gd name="T28" fmla="*/ 2400 w 2410"/>
                  <a:gd name="T29" fmla="*/ 1460 h 2750"/>
                  <a:gd name="T30" fmla="*/ 2316 w 2410"/>
                  <a:gd name="T31" fmla="*/ 1554 h 2750"/>
                  <a:gd name="T32" fmla="*/ 2163 w 2410"/>
                  <a:gd name="T33" fmla="*/ 1639 h 2750"/>
                  <a:gd name="T34" fmla="*/ 1956 w 2410"/>
                  <a:gd name="T35" fmla="*/ 1695 h 2750"/>
                  <a:gd name="T36" fmla="*/ 1875 w 2410"/>
                  <a:gd name="T37" fmla="*/ 1766 h 2750"/>
                  <a:gd name="T38" fmla="*/ 1829 w 2410"/>
                  <a:gd name="T39" fmla="*/ 1845 h 2750"/>
                  <a:gd name="T40" fmla="*/ 1802 w 2410"/>
                  <a:gd name="T41" fmla="*/ 2006 h 2750"/>
                  <a:gd name="T42" fmla="*/ 1865 w 2410"/>
                  <a:gd name="T43" fmla="*/ 2075 h 2750"/>
                  <a:gd name="T44" fmla="*/ 1875 w 2410"/>
                  <a:gd name="T45" fmla="*/ 2166 h 2750"/>
                  <a:gd name="T46" fmla="*/ 1829 w 2410"/>
                  <a:gd name="T47" fmla="*/ 2244 h 2750"/>
                  <a:gd name="T48" fmla="*/ 1008 w 2410"/>
                  <a:gd name="T49" fmla="*/ 2738 h 2750"/>
                  <a:gd name="T50" fmla="*/ 939 w 2410"/>
                  <a:gd name="T51" fmla="*/ 2750 h 2750"/>
                  <a:gd name="T52" fmla="*/ 870 w 2410"/>
                  <a:gd name="T53" fmla="*/ 2738 h 2750"/>
                  <a:gd name="T54" fmla="*/ 49 w 2410"/>
                  <a:gd name="T55" fmla="*/ 2244 h 2750"/>
                  <a:gd name="T56" fmla="*/ 3 w 2410"/>
                  <a:gd name="T57" fmla="*/ 2166 h 2750"/>
                  <a:gd name="T58" fmla="*/ 13 w 2410"/>
                  <a:gd name="T59" fmla="*/ 2075 h 2750"/>
                  <a:gd name="T60" fmla="*/ 76 w 2410"/>
                  <a:gd name="T61" fmla="*/ 2006 h 2750"/>
                  <a:gd name="T62" fmla="*/ 49 w 2410"/>
                  <a:gd name="T63" fmla="*/ 1844 h 2750"/>
                  <a:gd name="T64" fmla="*/ 3 w 2410"/>
                  <a:gd name="T65" fmla="*/ 1766 h 2750"/>
                  <a:gd name="T66" fmla="*/ 13 w 2410"/>
                  <a:gd name="T67" fmla="*/ 1676 h 2750"/>
                  <a:gd name="T68" fmla="*/ 76 w 2410"/>
                  <a:gd name="T69" fmla="*/ 1606 h 2750"/>
                  <a:gd name="T70" fmla="*/ 49 w 2410"/>
                  <a:gd name="T71" fmla="*/ 1445 h 2750"/>
                  <a:gd name="T72" fmla="*/ 3 w 2410"/>
                  <a:gd name="T73" fmla="*/ 1367 h 2750"/>
                  <a:gd name="T74" fmla="*/ 13 w 2410"/>
                  <a:gd name="T75" fmla="*/ 1276 h 2750"/>
                  <a:gd name="T76" fmla="*/ 77 w 2410"/>
                  <a:gd name="T77" fmla="*/ 1207 h 2750"/>
                  <a:gd name="T78" fmla="*/ 761 w 2410"/>
                  <a:gd name="T79" fmla="*/ 728 h 2750"/>
                  <a:gd name="T80" fmla="*/ 761 w 2410"/>
                  <a:gd name="T81" fmla="*/ 650 h 2750"/>
                  <a:gd name="T82" fmla="*/ 761 w 2410"/>
                  <a:gd name="T83" fmla="*/ 429 h 2750"/>
                  <a:gd name="T84" fmla="*/ 765 w 2410"/>
                  <a:gd name="T85" fmla="*/ 301 h 2750"/>
                  <a:gd name="T86" fmla="*/ 811 w 2410"/>
                  <a:gd name="T87" fmla="*/ 207 h 2750"/>
                  <a:gd name="T88" fmla="*/ 903 w 2410"/>
                  <a:gd name="T89" fmla="*/ 132 h 2750"/>
                  <a:gd name="T90" fmla="*/ 1031 w 2410"/>
                  <a:gd name="T91" fmla="*/ 76 h 2750"/>
                  <a:gd name="T92" fmla="*/ 1184 w 2410"/>
                  <a:gd name="T93" fmla="*/ 37 h 2750"/>
                  <a:gd name="T94" fmla="*/ 1354 w 2410"/>
                  <a:gd name="T95" fmla="*/ 12 h 2750"/>
                  <a:gd name="T96" fmla="*/ 1528 w 2410"/>
                  <a:gd name="T97" fmla="*/ 1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10" h="2750">
                    <a:moveTo>
                      <a:pt x="1586" y="0"/>
                    </a:moveTo>
                    <a:lnTo>
                      <a:pt x="1643" y="1"/>
                    </a:lnTo>
                    <a:lnTo>
                      <a:pt x="1701" y="4"/>
                    </a:lnTo>
                    <a:lnTo>
                      <a:pt x="1760" y="6"/>
                    </a:lnTo>
                    <a:lnTo>
                      <a:pt x="1818" y="12"/>
                    </a:lnTo>
                    <a:lnTo>
                      <a:pt x="1875" y="18"/>
                    </a:lnTo>
                    <a:lnTo>
                      <a:pt x="1932" y="27"/>
                    </a:lnTo>
                    <a:lnTo>
                      <a:pt x="1987" y="37"/>
                    </a:lnTo>
                    <a:lnTo>
                      <a:pt x="2040" y="47"/>
                    </a:lnTo>
                    <a:lnTo>
                      <a:pt x="2091" y="61"/>
                    </a:lnTo>
                    <a:lnTo>
                      <a:pt x="2141" y="76"/>
                    </a:lnTo>
                    <a:lnTo>
                      <a:pt x="2187" y="92"/>
                    </a:lnTo>
                    <a:lnTo>
                      <a:pt x="2229" y="112"/>
                    </a:lnTo>
                    <a:lnTo>
                      <a:pt x="2269" y="132"/>
                    </a:lnTo>
                    <a:lnTo>
                      <a:pt x="2304" y="155"/>
                    </a:lnTo>
                    <a:lnTo>
                      <a:pt x="2336" y="180"/>
                    </a:lnTo>
                    <a:lnTo>
                      <a:pt x="2361" y="207"/>
                    </a:lnTo>
                    <a:lnTo>
                      <a:pt x="2381" y="236"/>
                    </a:lnTo>
                    <a:lnTo>
                      <a:pt x="2397" y="267"/>
                    </a:lnTo>
                    <a:lnTo>
                      <a:pt x="2407" y="301"/>
                    </a:lnTo>
                    <a:lnTo>
                      <a:pt x="2410" y="338"/>
                    </a:lnTo>
                    <a:lnTo>
                      <a:pt x="2410" y="346"/>
                    </a:lnTo>
                    <a:lnTo>
                      <a:pt x="2410" y="363"/>
                    </a:lnTo>
                    <a:lnTo>
                      <a:pt x="2410" y="388"/>
                    </a:lnTo>
                    <a:lnTo>
                      <a:pt x="2410" y="419"/>
                    </a:lnTo>
                    <a:lnTo>
                      <a:pt x="2410" y="456"/>
                    </a:lnTo>
                    <a:lnTo>
                      <a:pt x="2410" y="498"/>
                    </a:lnTo>
                    <a:lnTo>
                      <a:pt x="2410" y="546"/>
                    </a:lnTo>
                    <a:lnTo>
                      <a:pt x="2410" y="598"/>
                    </a:lnTo>
                    <a:lnTo>
                      <a:pt x="2410" y="652"/>
                    </a:lnTo>
                    <a:lnTo>
                      <a:pt x="2410" y="709"/>
                    </a:lnTo>
                    <a:lnTo>
                      <a:pt x="2410" y="1009"/>
                    </a:lnTo>
                    <a:lnTo>
                      <a:pt x="2410" y="1067"/>
                    </a:lnTo>
                    <a:lnTo>
                      <a:pt x="2410" y="1122"/>
                    </a:lnTo>
                    <a:lnTo>
                      <a:pt x="2410" y="1176"/>
                    </a:lnTo>
                    <a:lnTo>
                      <a:pt x="2410" y="1225"/>
                    </a:lnTo>
                    <a:lnTo>
                      <a:pt x="2410" y="1270"/>
                    </a:lnTo>
                    <a:lnTo>
                      <a:pt x="2410" y="1310"/>
                    </a:lnTo>
                    <a:lnTo>
                      <a:pt x="2410" y="1344"/>
                    </a:lnTo>
                    <a:lnTo>
                      <a:pt x="2410" y="1371"/>
                    </a:lnTo>
                    <a:lnTo>
                      <a:pt x="2410" y="1392"/>
                    </a:lnTo>
                    <a:lnTo>
                      <a:pt x="2410" y="1405"/>
                    </a:lnTo>
                    <a:lnTo>
                      <a:pt x="2410" y="1410"/>
                    </a:lnTo>
                    <a:lnTo>
                      <a:pt x="2408" y="1435"/>
                    </a:lnTo>
                    <a:lnTo>
                      <a:pt x="2400" y="1460"/>
                    </a:lnTo>
                    <a:lnTo>
                      <a:pt x="2386" y="1481"/>
                    </a:lnTo>
                    <a:lnTo>
                      <a:pt x="2354" y="1519"/>
                    </a:lnTo>
                    <a:lnTo>
                      <a:pt x="2316" y="1554"/>
                    </a:lnTo>
                    <a:lnTo>
                      <a:pt x="2271" y="1585"/>
                    </a:lnTo>
                    <a:lnTo>
                      <a:pt x="2219" y="1613"/>
                    </a:lnTo>
                    <a:lnTo>
                      <a:pt x="2163" y="1639"/>
                    </a:lnTo>
                    <a:lnTo>
                      <a:pt x="2100" y="1660"/>
                    </a:lnTo>
                    <a:lnTo>
                      <a:pt x="2031" y="1680"/>
                    </a:lnTo>
                    <a:lnTo>
                      <a:pt x="1956" y="1695"/>
                    </a:lnTo>
                    <a:lnTo>
                      <a:pt x="1876" y="1708"/>
                    </a:lnTo>
                    <a:lnTo>
                      <a:pt x="1878" y="1735"/>
                    </a:lnTo>
                    <a:lnTo>
                      <a:pt x="1875" y="1766"/>
                    </a:lnTo>
                    <a:lnTo>
                      <a:pt x="1865" y="1795"/>
                    </a:lnTo>
                    <a:lnTo>
                      <a:pt x="1849" y="1821"/>
                    </a:lnTo>
                    <a:lnTo>
                      <a:pt x="1829" y="1845"/>
                    </a:lnTo>
                    <a:lnTo>
                      <a:pt x="1802" y="1865"/>
                    </a:lnTo>
                    <a:lnTo>
                      <a:pt x="1685" y="1935"/>
                    </a:lnTo>
                    <a:lnTo>
                      <a:pt x="1802" y="2006"/>
                    </a:lnTo>
                    <a:lnTo>
                      <a:pt x="1829" y="2025"/>
                    </a:lnTo>
                    <a:lnTo>
                      <a:pt x="1849" y="2048"/>
                    </a:lnTo>
                    <a:lnTo>
                      <a:pt x="1865" y="2075"/>
                    </a:lnTo>
                    <a:lnTo>
                      <a:pt x="1875" y="2104"/>
                    </a:lnTo>
                    <a:lnTo>
                      <a:pt x="1878" y="2134"/>
                    </a:lnTo>
                    <a:lnTo>
                      <a:pt x="1875" y="2166"/>
                    </a:lnTo>
                    <a:lnTo>
                      <a:pt x="1865" y="2195"/>
                    </a:lnTo>
                    <a:lnTo>
                      <a:pt x="1849" y="2221"/>
                    </a:lnTo>
                    <a:lnTo>
                      <a:pt x="1829" y="2244"/>
                    </a:lnTo>
                    <a:lnTo>
                      <a:pt x="1802" y="2264"/>
                    </a:lnTo>
                    <a:lnTo>
                      <a:pt x="1033" y="2724"/>
                    </a:lnTo>
                    <a:lnTo>
                      <a:pt x="1008" y="2738"/>
                    </a:lnTo>
                    <a:lnTo>
                      <a:pt x="984" y="2745"/>
                    </a:lnTo>
                    <a:lnTo>
                      <a:pt x="960" y="2749"/>
                    </a:lnTo>
                    <a:lnTo>
                      <a:pt x="939" y="2750"/>
                    </a:lnTo>
                    <a:lnTo>
                      <a:pt x="918" y="2749"/>
                    </a:lnTo>
                    <a:lnTo>
                      <a:pt x="895" y="2745"/>
                    </a:lnTo>
                    <a:lnTo>
                      <a:pt x="870" y="2738"/>
                    </a:lnTo>
                    <a:lnTo>
                      <a:pt x="845" y="2724"/>
                    </a:lnTo>
                    <a:lnTo>
                      <a:pt x="76" y="2264"/>
                    </a:lnTo>
                    <a:lnTo>
                      <a:pt x="49" y="2244"/>
                    </a:lnTo>
                    <a:lnTo>
                      <a:pt x="29" y="2221"/>
                    </a:lnTo>
                    <a:lnTo>
                      <a:pt x="13" y="2195"/>
                    </a:lnTo>
                    <a:lnTo>
                      <a:pt x="3" y="2166"/>
                    </a:lnTo>
                    <a:lnTo>
                      <a:pt x="0" y="2134"/>
                    </a:lnTo>
                    <a:lnTo>
                      <a:pt x="3" y="2104"/>
                    </a:lnTo>
                    <a:lnTo>
                      <a:pt x="13" y="2075"/>
                    </a:lnTo>
                    <a:lnTo>
                      <a:pt x="29" y="2048"/>
                    </a:lnTo>
                    <a:lnTo>
                      <a:pt x="49" y="2025"/>
                    </a:lnTo>
                    <a:lnTo>
                      <a:pt x="76" y="2006"/>
                    </a:lnTo>
                    <a:lnTo>
                      <a:pt x="194" y="1935"/>
                    </a:lnTo>
                    <a:lnTo>
                      <a:pt x="76" y="1865"/>
                    </a:lnTo>
                    <a:lnTo>
                      <a:pt x="49" y="1844"/>
                    </a:lnTo>
                    <a:lnTo>
                      <a:pt x="29" y="1821"/>
                    </a:lnTo>
                    <a:lnTo>
                      <a:pt x="13" y="1795"/>
                    </a:lnTo>
                    <a:lnTo>
                      <a:pt x="3" y="1766"/>
                    </a:lnTo>
                    <a:lnTo>
                      <a:pt x="0" y="1735"/>
                    </a:lnTo>
                    <a:lnTo>
                      <a:pt x="3" y="1705"/>
                    </a:lnTo>
                    <a:lnTo>
                      <a:pt x="13" y="1676"/>
                    </a:lnTo>
                    <a:lnTo>
                      <a:pt x="29" y="1649"/>
                    </a:lnTo>
                    <a:lnTo>
                      <a:pt x="49" y="1625"/>
                    </a:lnTo>
                    <a:lnTo>
                      <a:pt x="76" y="1606"/>
                    </a:lnTo>
                    <a:lnTo>
                      <a:pt x="194" y="1536"/>
                    </a:lnTo>
                    <a:lnTo>
                      <a:pt x="76" y="1464"/>
                    </a:lnTo>
                    <a:lnTo>
                      <a:pt x="49" y="1445"/>
                    </a:lnTo>
                    <a:lnTo>
                      <a:pt x="29" y="1422"/>
                    </a:lnTo>
                    <a:lnTo>
                      <a:pt x="13" y="1396"/>
                    </a:lnTo>
                    <a:lnTo>
                      <a:pt x="3" y="1367"/>
                    </a:lnTo>
                    <a:lnTo>
                      <a:pt x="0" y="1335"/>
                    </a:lnTo>
                    <a:lnTo>
                      <a:pt x="3" y="1305"/>
                    </a:lnTo>
                    <a:lnTo>
                      <a:pt x="13" y="1276"/>
                    </a:lnTo>
                    <a:lnTo>
                      <a:pt x="29" y="1249"/>
                    </a:lnTo>
                    <a:lnTo>
                      <a:pt x="50" y="1226"/>
                    </a:lnTo>
                    <a:lnTo>
                      <a:pt x="77" y="1207"/>
                    </a:lnTo>
                    <a:lnTo>
                      <a:pt x="761" y="796"/>
                    </a:lnTo>
                    <a:lnTo>
                      <a:pt x="761" y="732"/>
                    </a:lnTo>
                    <a:lnTo>
                      <a:pt x="761" y="728"/>
                    </a:lnTo>
                    <a:lnTo>
                      <a:pt x="761" y="717"/>
                    </a:lnTo>
                    <a:lnTo>
                      <a:pt x="761" y="676"/>
                    </a:lnTo>
                    <a:lnTo>
                      <a:pt x="761" y="650"/>
                    </a:lnTo>
                    <a:lnTo>
                      <a:pt x="761" y="618"/>
                    </a:lnTo>
                    <a:lnTo>
                      <a:pt x="761" y="466"/>
                    </a:lnTo>
                    <a:lnTo>
                      <a:pt x="761" y="429"/>
                    </a:lnTo>
                    <a:lnTo>
                      <a:pt x="761" y="398"/>
                    </a:lnTo>
                    <a:lnTo>
                      <a:pt x="761" y="338"/>
                    </a:lnTo>
                    <a:lnTo>
                      <a:pt x="765" y="301"/>
                    </a:lnTo>
                    <a:lnTo>
                      <a:pt x="775" y="267"/>
                    </a:lnTo>
                    <a:lnTo>
                      <a:pt x="789" y="236"/>
                    </a:lnTo>
                    <a:lnTo>
                      <a:pt x="811" y="207"/>
                    </a:lnTo>
                    <a:lnTo>
                      <a:pt x="836" y="180"/>
                    </a:lnTo>
                    <a:lnTo>
                      <a:pt x="868" y="155"/>
                    </a:lnTo>
                    <a:lnTo>
                      <a:pt x="903" y="132"/>
                    </a:lnTo>
                    <a:lnTo>
                      <a:pt x="941" y="112"/>
                    </a:lnTo>
                    <a:lnTo>
                      <a:pt x="985" y="92"/>
                    </a:lnTo>
                    <a:lnTo>
                      <a:pt x="1031" y="76"/>
                    </a:lnTo>
                    <a:lnTo>
                      <a:pt x="1079" y="61"/>
                    </a:lnTo>
                    <a:lnTo>
                      <a:pt x="1131" y="47"/>
                    </a:lnTo>
                    <a:lnTo>
                      <a:pt x="1184" y="37"/>
                    </a:lnTo>
                    <a:lnTo>
                      <a:pt x="1240" y="27"/>
                    </a:lnTo>
                    <a:lnTo>
                      <a:pt x="1297" y="18"/>
                    </a:lnTo>
                    <a:lnTo>
                      <a:pt x="1354" y="12"/>
                    </a:lnTo>
                    <a:lnTo>
                      <a:pt x="1412" y="6"/>
                    </a:lnTo>
                    <a:lnTo>
                      <a:pt x="1470" y="4"/>
                    </a:lnTo>
                    <a:lnTo>
                      <a:pt x="1528" y="1"/>
                    </a:lnTo>
                    <a:lnTo>
                      <a:pt x="1586"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41" name="Freeform 155"/>
              <p:cNvSpPr>
                <a:spLocks noEditPoints="1"/>
              </p:cNvSpPr>
              <p:nvPr/>
            </p:nvSpPr>
            <p:spPr bwMode="auto">
              <a:xfrm>
                <a:off x="7037061" y="2574430"/>
                <a:ext cx="688975" cy="539750"/>
              </a:xfrm>
              <a:custGeom>
                <a:avLst/>
                <a:gdLst>
                  <a:gd name="T0" fmla="*/ 786 w 2171"/>
                  <a:gd name="T1" fmla="*/ 1436 h 1701"/>
                  <a:gd name="T2" fmla="*/ 812 w 2171"/>
                  <a:gd name="T3" fmla="*/ 1443 h 1701"/>
                  <a:gd name="T4" fmla="*/ 841 w 2171"/>
                  <a:gd name="T5" fmla="*/ 1441 h 1701"/>
                  <a:gd name="T6" fmla="*/ 1450 w 2171"/>
                  <a:gd name="T7" fmla="*/ 1077 h 1701"/>
                  <a:gd name="T8" fmla="*/ 1633 w 2171"/>
                  <a:gd name="T9" fmla="*/ 1189 h 1701"/>
                  <a:gd name="T10" fmla="*/ 1639 w 2171"/>
                  <a:gd name="T11" fmla="*/ 1212 h 1701"/>
                  <a:gd name="T12" fmla="*/ 1621 w 2171"/>
                  <a:gd name="T13" fmla="*/ 1233 h 1701"/>
                  <a:gd name="T14" fmla="*/ 841 w 2171"/>
                  <a:gd name="T15" fmla="*/ 1698 h 1701"/>
                  <a:gd name="T16" fmla="*/ 812 w 2171"/>
                  <a:gd name="T17" fmla="*/ 1701 h 1701"/>
                  <a:gd name="T18" fmla="*/ 786 w 2171"/>
                  <a:gd name="T19" fmla="*/ 1694 h 1701"/>
                  <a:gd name="T20" fmla="*/ 6 w 2171"/>
                  <a:gd name="T21" fmla="*/ 1223 h 1701"/>
                  <a:gd name="T22" fmla="*/ 0 w 2171"/>
                  <a:gd name="T23" fmla="*/ 1200 h 1701"/>
                  <a:gd name="T24" fmla="*/ 17 w 2171"/>
                  <a:gd name="T25" fmla="*/ 1180 h 1701"/>
                  <a:gd name="T26" fmla="*/ 761 w 2171"/>
                  <a:gd name="T27" fmla="*/ 0 h 1701"/>
                  <a:gd name="T28" fmla="*/ 836 w 2171"/>
                  <a:gd name="T29" fmla="*/ 43 h 1701"/>
                  <a:gd name="T30" fmla="*/ 940 w 2171"/>
                  <a:gd name="T31" fmla="*/ 82 h 1701"/>
                  <a:gd name="T32" fmla="*/ 1068 w 2171"/>
                  <a:gd name="T33" fmla="*/ 115 h 1701"/>
                  <a:gd name="T34" fmla="*/ 1216 w 2171"/>
                  <a:gd name="T35" fmla="*/ 139 h 1701"/>
                  <a:gd name="T36" fmla="*/ 1379 w 2171"/>
                  <a:gd name="T37" fmla="*/ 152 h 1701"/>
                  <a:gd name="T38" fmla="*/ 1552 w 2171"/>
                  <a:gd name="T39" fmla="*/ 152 h 1701"/>
                  <a:gd name="T40" fmla="*/ 1716 w 2171"/>
                  <a:gd name="T41" fmla="*/ 139 h 1701"/>
                  <a:gd name="T42" fmla="*/ 1864 w 2171"/>
                  <a:gd name="T43" fmla="*/ 115 h 1701"/>
                  <a:gd name="T44" fmla="*/ 1992 w 2171"/>
                  <a:gd name="T45" fmla="*/ 82 h 1701"/>
                  <a:gd name="T46" fmla="*/ 2096 w 2171"/>
                  <a:gd name="T47" fmla="*/ 43 h 1701"/>
                  <a:gd name="T48" fmla="*/ 2171 w 2171"/>
                  <a:gd name="T49" fmla="*/ 0 h 1701"/>
                  <a:gd name="T50" fmla="*/ 2137 w 2171"/>
                  <a:gd name="T51" fmla="*/ 310 h 1701"/>
                  <a:gd name="T52" fmla="*/ 2046 w 2171"/>
                  <a:gd name="T53" fmla="*/ 353 h 1701"/>
                  <a:gd name="T54" fmla="*/ 1930 w 2171"/>
                  <a:gd name="T55" fmla="*/ 389 h 1701"/>
                  <a:gd name="T56" fmla="*/ 1792 w 2171"/>
                  <a:gd name="T57" fmla="*/ 418 h 1701"/>
                  <a:gd name="T58" fmla="*/ 1635 w 2171"/>
                  <a:gd name="T59" fmla="*/ 436 h 1701"/>
                  <a:gd name="T60" fmla="*/ 1466 w 2171"/>
                  <a:gd name="T61" fmla="*/ 443 h 1701"/>
                  <a:gd name="T62" fmla="*/ 1272 w 2171"/>
                  <a:gd name="T63" fmla="*/ 435 h 1701"/>
                  <a:gd name="T64" fmla="*/ 888 w 2171"/>
                  <a:gd name="T65" fmla="*/ 206 h 1701"/>
                  <a:gd name="T66" fmla="*/ 840 w 2171"/>
                  <a:gd name="T67" fmla="*/ 196 h 1701"/>
                  <a:gd name="T68" fmla="*/ 802 w 2171"/>
                  <a:gd name="T69" fmla="*/ 194 h 1701"/>
                  <a:gd name="T70" fmla="*/ 761 w 2171"/>
                  <a:gd name="T71" fmla="*/ 203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1" h="1701">
                    <a:moveTo>
                      <a:pt x="189" y="1077"/>
                    </a:moveTo>
                    <a:lnTo>
                      <a:pt x="786" y="1436"/>
                    </a:lnTo>
                    <a:lnTo>
                      <a:pt x="797" y="1441"/>
                    </a:lnTo>
                    <a:lnTo>
                      <a:pt x="812" y="1443"/>
                    </a:lnTo>
                    <a:lnTo>
                      <a:pt x="826" y="1443"/>
                    </a:lnTo>
                    <a:lnTo>
                      <a:pt x="841" y="1441"/>
                    </a:lnTo>
                    <a:lnTo>
                      <a:pt x="852" y="1436"/>
                    </a:lnTo>
                    <a:lnTo>
                      <a:pt x="1450" y="1077"/>
                    </a:lnTo>
                    <a:lnTo>
                      <a:pt x="1621" y="1180"/>
                    </a:lnTo>
                    <a:lnTo>
                      <a:pt x="1633" y="1189"/>
                    </a:lnTo>
                    <a:lnTo>
                      <a:pt x="1639" y="1200"/>
                    </a:lnTo>
                    <a:lnTo>
                      <a:pt x="1639" y="1212"/>
                    </a:lnTo>
                    <a:lnTo>
                      <a:pt x="1633" y="1223"/>
                    </a:lnTo>
                    <a:lnTo>
                      <a:pt x="1621" y="1233"/>
                    </a:lnTo>
                    <a:lnTo>
                      <a:pt x="852" y="1694"/>
                    </a:lnTo>
                    <a:lnTo>
                      <a:pt x="841" y="1698"/>
                    </a:lnTo>
                    <a:lnTo>
                      <a:pt x="826" y="1701"/>
                    </a:lnTo>
                    <a:lnTo>
                      <a:pt x="812" y="1701"/>
                    </a:lnTo>
                    <a:lnTo>
                      <a:pt x="797" y="1698"/>
                    </a:lnTo>
                    <a:lnTo>
                      <a:pt x="786" y="1694"/>
                    </a:lnTo>
                    <a:lnTo>
                      <a:pt x="17" y="1233"/>
                    </a:lnTo>
                    <a:lnTo>
                      <a:pt x="6" y="1223"/>
                    </a:lnTo>
                    <a:lnTo>
                      <a:pt x="0" y="1212"/>
                    </a:lnTo>
                    <a:lnTo>
                      <a:pt x="0" y="1200"/>
                    </a:lnTo>
                    <a:lnTo>
                      <a:pt x="6" y="1189"/>
                    </a:lnTo>
                    <a:lnTo>
                      <a:pt x="17" y="1180"/>
                    </a:lnTo>
                    <a:lnTo>
                      <a:pt x="189" y="1077"/>
                    </a:lnTo>
                    <a:close/>
                    <a:moveTo>
                      <a:pt x="761" y="0"/>
                    </a:moveTo>
                    <a:lnTo>
                      <a:pt x="795" y="21"/>
                    </a:lnTo>
                    <a:lnTo>
                      <a:pt x="836" y="43"/>
                    </a:lnTo>
                    <a:lnTo>
                      <a:pt x="884" y="63"/>
                    </a:lnTo>
                    <a:lnTo>
                      <a:pt x="940" y="82"/>
                    </a:lnTo>
                    <a:lnTo>
                      <a:pt x="1000" y="99"/>
                    </a:lnTo>
                    <a:lnTo>
                      <a:pt x="1068" y="115"/>
                    </a:lnTo>
                    <a:lnTo>
                      <a:pt x="1139" y="128"/>
                    </a:lnTo>
                    <a:lnTo>
                      <a:pt x="1216" y="139"/>
                    </a:lnTo>
                    <a:lnTo>
                      <a:pt x="1295" y="147"/>
                    </a:lnTo>
                    <a:lnTo>
                      <a:pt x="1379" y="152"/>
                    </a:lnTo>
                    <a:lnTo>
                      <a:pt x="1466" y="154"/>
                    </a:lnTo>
                    <a:lnTo>
                      <a:pt x="1552" y="152"/>
                    </a:lnTo>
                    <a:lnTo>
                      <a:pt x="1635" y="147"/>
                    </a:lnTo>
                    <a:lnTo>
                      <a:pt x="1716" y="139"/>
                    </a:lnTo>
                    <a:lnTo>
                      <a:pt x="1792" y="128"/>
                    </a:lnTo>
                    <a:lnTo>
                      <a:pt x="1864" y="115"/>
                    </a:lnTo>
                    <a:lnTo>
                      <a:pt x="1930" y="99"/>
                    </a:lnTo>
                    <a:lnTo>
                      <a:pt x="1992" y="82"/>
                    </a:lnTo>
                    <a:lnTo>
                      <a:pt x="2046" y="63"/>
                    </a:lnTo>
                    <a:lnTo>
                      <a:pt x="2096" y="43"/>
                    </a:lnTo>
                    <a:lnTo>
                      <a:pt x="2137" y="21"/>
                    </a:lnTo>
                    <a:lnTo>
                      <a:pt x="2171" y="0"/>
                    </a:lnTo>
                    <a:lnTo>
                      <a:pt x="2171" y="289"/>
                    </a:lnTo>
                    <a:lnTo>
                      <a:pt x="2137" y="310"/>
                    </a:lnTo>
                    <a:lnTo>
                      <a:pt x="2096" y="332"/>
                    </a:lnTo>
                    <a:lnTo>
                      <a:pt x="2046" y="353"/>
                    </a:lnTo>
                    <a:lnTo>
                      <a:pt x="1992" y="371"/>
                    </a:lnTo>
                    <a:lnTo>
                      <a:pt x="1930" y="389"/>
                    </a:lnTo>
                    <a:lnTo>
                      <a:pt x="1864" y="405"/>
                    </a:lnTo>
                    <a:lnTo>
                      <a:pt x="1792" y="418"/>
                    </a:lnTo>
                    <a:lnTo>
                      <a:pt x="1716" y="429"/>
                    </a:lnTo>
                    <a:lnTo>
                      <a:pt x="1635" y="436"/>
                    </a:lnTo>
                    <a:lnTo>
                      <a:pt x="1552" y="442"/>
                    </a:lnTo>
                    <a:lnTo>
                      <a:pt x="1466" y="443"/>
                    </a:lnTo>
                    <a:lnTo>
                      <a:pt x="1368" y="441"/>
                    </a:lnTo>
                    <a:lnTo>
                      <a:pt x="1272" y="435"/>
                    </a:lnTo>
                    <a:lnTo>
                      <a:pt x="913" y="218"/>
                    </a:lnTo>
                    <a:lnTo>
                      <a:pt x="888" y="206"/>
                    </a:lnTo>
                    <a:lnTo>
                      <a:pt x="863" y="199"/>
                    </a:lnTo>
                    <a:lnTo>
                      <a:pt x="840" y="196"/>
                    </a:lnTo>
                    <a:lnTo>
                      <a:pt x="819" y="194"/>
                    </a:lnTo>
                    <a:lnTo>
                      <a:pt x="802" y="194"/>
                    </a:lnTo>
                    <a:lnTo>
                      <a:pt x="782" y="198"/>
                    </a:lnTo>
                    <a:lnTo>
                      <a:pt x="761" y="203"/>
                    </a:lnTo>
                    <a:lnTo>
                      <a:pt x="761"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42" name="Freeform 156"/>
              <p:cNvSpPr>
                <a:spLocks noEditPoints="1"/>
              </p:cNvSpPr>
              <p:nvPr/>
            </p:nvSpPr>
            <p:spPr bwMode="auto">
              <a:xfrm>
                <a:off x="7037061" y="2444255"/>
                <a:ext cx="688975" cy="796925"/>
              </a:xfrm>
              <a:custGeom>
                <a:avLst/>
                <a:gdLst>
                  <a:gd name="T0" fmla="*/ 797 w 2171"/>
                  <a:gd name="T1" fmla="*/ 2249 h 2509"/>
                  <a:gd name="T2" fmla="*/ 841 w 2171"/>
                  <a:gd name="T3" fmla="*/ 2249 h 2509"/>
                  <a:gd name="T4" fmla="*/ 1621 w 2171"/>
                  <a:gd name="T5" fmla="*/ 1989 h 2509"/>
                  <a:gd name="T6" fmla="*/ 1639 w 2171"/>
                  <a:gd name="T7" fmla="*/ 2020 h 2509"/>
                  <a:gd name="T8" fmla="*/ 852 w 2171"/>
                  <a:gd name="T9" fmla="*/ 2502 h 2509"/>
                  <a:gd name="T10" fmla="*/ 812 w 2171"/>
                  <a:gd name="T11" fmla="*/ 2509 h 2509"/>
                  <a:gd name="T12" fmla="*/ 17 w 2171"/>
                  <a:gd name="T13" fmla="*/ 2041 h 2509"/>
                  <a:gd name="T14" fmla="*/ 0 w 2171"/>
                  <a:gd name="T15" fmla="*/ 2009 h 2509"/>
                  <a:gd name="T16" fmla="*/ 189 w 2171"/>
                  <a:gd name="T17" fmla="*/ 1886 h 2509"/>
                  <a:gd name="T18" fmla="*/ 2145 w 2171"/>
                  <a:gd name="T19" fmla="*/ 1319 h 2509"/>
                  <a:gd name="T20" fmla="*/ 2041 w 2171"/>
                  <a:gd name="T21" fmla="*/ 1389 h 2509"/>
                  <a:gd name="T22" fmla="*/ 1908 w 2171"/>
                  <a:gd name="T23" fmla="*/ 1436 h 2509"/>
                  <a:gd name="T24" fmla="*/ 1761 w 2171"/>
                  <a:gd name="T25" fmla="*/ 1465 h 2509"/>
                  <a:gd name="T26" fmla="*/ 1561 w 2171"/>
                  <a:gd name="T27" fmla="*/ 1416 h 2509"/>
                  <a:gd name="T28" fmla="*/ 1728 w 2171"/>
                  <a:gd name="T29" fmla="*/ 1301 h 2509"/>
                  <a:gd name="T30" fmla="*/ 1757 w 2171"/>
                  <a:gd name="T31" fmla="*/ 1216 h 2509"/>
                  <a:gd name="T32" fmla="*/ 1728 w 2171"/>
                  <a:gd name="T33" fmla="*/ 1130 h 2509"/>
                  <a:gd name="T34" fmla="*/ 1496 w 2171"/>
                  <a:gd name="T35" fmla="*/ 977 h 2509"/>
                  <a:gd name="T36" fmla="*/ 1698 w 2171"/>
                  <a:gd name="T37" fmla="*/ 966 h 2509"/>
                  <a:gd name="T38" fmla="*/ 1898 w 2171"/>
                  <a:gd name="T39" fmla="*/ 935 h 2509"/>
                  <a:gd name="T40" fmla="*/ 2075 w 2171"/>
                  <a:gd name="T41" fmla="*/ 880 h 2509"/>
                  <a:gd name="T42" fmla="*/ 826 w 2171"/>
                  <a:gd name="T43" fmla="*/ 722 h 2509"/>
                  <a:gd name="T44" fmla="*/ 1621 w 2171"/>
                  <a:gd name="T45" fmla="*/ 1190 h 2509"/>
                  <a:gd name="T46" fmla="*/ 1639 w 2171"/>
                  <a:gd name="T47" fmla="*/ 1221 h 2509"/>
                  <a:gd name="T48" fmla="*/ 852 w 2171"/>
                  <a:gd name="T49" fmla="*/ 1704 h 2509"/>
                  <a:gd name="T50" fmla="*/ 812 w 2171"/>
                  <a:gd name="T51" fmla="*/ 1711 h 2509"/>
                  <a:gd name="T52" fmla="*/ 17 w 2171"/>
                  <a:gd name="T53" fmla="*/ 1243 h 2509"/>
                  <a:gd name="T54" fmla="*/ 0 w 2171"/>
                  <a:gd name="T55" fmla="*/ 1210 h 2509"/>
                  <a:gd name="T56" fmla="*/ 786 w 2171"/>
                  <a:gd name="T57" fmla="*/ 728 h 2509"/>
                  <a:gd name="T58" fmla="*/ 826 w 2171"/>
                  <a:gd name="T59" fmla="*/ 722 h 2509"/>
                  <a:gd name="T60" fmla="*/ 1617 w 2171"/>
                  <a:gd name="T61" fmla="*/ 6 h 2509"/>
                  <a:gd name="T62" fmla="*/ 1821 w 2171"/>
                  <a:gd name="T63" fmla="*/ 30 h 2509"/>
                  <a:gd name="T64" fmla="*/ 1989 w 2171"/>
                  <a:gd name="T65" fmla="*/ 73 h 2509"/>
                  <a:gd name="T66" fmla="*/ 2108 w 2171"/>
                  <a:gd name="T67" fmla="*/ 128 h 2509"/>
                  <a:gd name="T68" fmla="*/ 2166 w 2171"/>
                  <a:gd name="T69" fmla="*/ 193 h 2509"/>
                  <a:gd name="T70" fmla="*/ 2154 w 2171"/>
                  <a:gd name="T71" fmla="*/ 264 h 2509"/>
                  <a:gd name="T72" fmla="*/ 2074 w 2171"/>
                  <a:gd name="T73" fmla="*/ 326 h 2509"/>
                  <a:gd name="T74" fmla="*/ 1937 w 2171"/>
                  <a:gd name="T75" fmla="*/ 378 h 2509"/>
                  <a:gd name="T76" fmla="*/ 1757 w 2171"/>
                  <a:gd name="T77" fmla="*/ 415 h 2509"/>
                  <a:gd name="T78" fmla="*/ 1542 w 2171"/>
                  <a:gd name="T79" fmla="*/ 433 h 2509"/>
                  <a:gd name="T80" fmla="*/ 1315 w 2171"/>
                  <a:gd name="T81" fmla="*/ 429 h 2509"/>
                  <a:gd name="T82" fmla="*/ 1110 w 2171"/>
                  <a:gd name="T83" fmla="*/ 405 h 2509"/>
                  <a:gd name="T84" fmla="*/ 942 w 2171"/>
                  <a:gd name="T85" fmla="*/ 363 h 2509"/>
                  <a:gd name="T86" fmla="*/ 824 w 2171"/>
                  <a:gd name="T87" fmla="*/ 307 h 2509"/>
                  <a:gd name="T88" fmla="*/ 765 w 2171"/>
                  <a:gd name="T89" fmla="*/ 241 h 2509"/>
                  <a:gd name="T90" fmla="*/ 777 w 2171"/>
                  <a:gd name="T91" fmla="*/ 170 h 2509"/>
                  <a:gd name="T92" fmla="*/ 856 w 2171"/>
                  <a:gd name="T93" fmla="*/ 108 h 2509"/>
                  <a:gd name="T94" fmla="*/ 993 w 2171"/>
                  <a:gd name="T95" fmla="*/ 57 h 2509"/>
                  <a:gd name="T96" fmla="*/ 1174 w 2171"/>
                  <a:gd name="T97" fmla="*/ 19 h 2509"/>
                  <a:gd name="T98" fmla="*/ 1388 w 2171"/>
                  <a:gd name="T99" fmla="*/ 1 h 2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1" h="2509">
                    <a:moveTo>
                      <a:pt x="189" y="1886"/>
                    </a:moveTo>
                    <a:lnTo>
                      <a:pt x="786" y="2244"/>
                    </a:lnTo>
                    <a:lnTo>
                      <a:pt x="797" y="2249"/>
                    </a:lnTo>
                    <a:lnTo>
                      <a:pt x="812" y="2251"/>
                    </a:lnTo>
                    <a:lnTo>
                      <a:pt x="826" y="2251"/>
                    </a:lnTo>
                    <a:lnTo>
                      <a:pt x="841" y="2249"/>
                    </a:lnTo>
                    <a:lnTo>
                      <a:pt x="852" y="2244"/>
                    </a:lnTo>
                    <a:lnTo>
                      <a:pt x="1450" y="1886"/>
                    </a:lnTo>
                    <a:lnTo>
                      <a:pt x="1621" y="1989"/>
                    </a:lnTo>
                    <a:lnTo>
                      <a:pt x="1633" y="1999"/>
                    </a:lnTo>
                    <a:lnTo>
                      <a:pt x="1639" y="2009"/>
                    </a:lnTo>
                    <a:lnTo>
                      <a:pt x="1639" y="2020"/>
                    </a:lnTo>
                    <a:lnTo>
                      <a:pt x="1633" y="2031"/>
                    </a:lnTo>
                    <a:lnTo>
                      <a:pt x="1621" y="2041"/>
                    </a:lnTo>
                    <a:lnTo>
                      <a:pt x="852" y="2502"/>
                    </a:lnTo>
                    <a:lnTo>
                      <a:pt x="841" y="2506"/>
                    </a:lnTo>
                    <a:lnTo>
                      <a:pt x="826" y="2509"/>
                    </a:lnTo>
                    <a:lnTo>
                      <a:pt x="812" y="2509"/>
                    </a:lnTo>
                    <a:lnTo>
                      <a:pt x="797" y="2506"/>
                    </a:lnTo>
                    <a:lnTo>
                      <a:pt x="786" y="2502"/>
                    </a:lnTo>
                    <a:lnTo>
                      <a:pt x="17" y="2041"/>
                    </a:lnTo>
                    <a:lnTo>
                      <a:pt x="6" y="2031"/>
                    </a:lnTo>
                    <a:lnTo>
                      <a:pt x="0" y="2020"/>
                    </a:lnTo>
                    <a:lnTo>
                      <a:pt x="0" y="2009"/>
                    </a:lnTo>
                    <a:lnTo>
                      <a:pt x="6" y="1997"/>
                    </a:lnTo>
                    <a:lnTo>
                      <a:pt x="17" y="1988"/>
                    </a:lnTo>
                    <a:lnTo>
                      <a:pt x="189" y="1886"/>
                    </a:lnTo>
                    <a:close/>
                    <a:moveTo>
                      <a:pt x="2171" y="831"/>
                    </a:moveTo>
                    <a:lnTo>
                      <a:pt x="2171" y="1290"/>
                    </a:lnTo>
                    <a:lnTo>
                      <a:pt x="2145" y="1319"/>
                    </a:lnTo>
                    <a:lnTo>
                      <a:pt x="2114" y="1346"/>
                    </a:lnTo>
                    <a:lnTo>
                      <a:pt x="2080" y="1369"/>
                    </a:lnTo>
                    <a:lnTo>
                      <a:pt x="2041" y="1389"/>
                    </a:lnTo>
                    <a:lnTo>
                      <a:pt x="1999" y="1407"/>
                    </a:lnTo>
                    <a:lnTo>
                      <a:pt x="1954" y="1423"/>
                    </a:lnTo>
                    <a:lnTo>
                      <a:pt x="1908" y="1436"/>
                    </a:lnTo>
                    <a:lnTo>
                      <a:pt x="1860" y="1448"/>
                    </a:lnTo>
                    <a:lnTo>
                      <a:pt x="1810" y="1458"/>
                    </a:lnTo>
                    <a:lnTo>
                      <a:pt x="1761" y="1465"/>
                    </a:lnTo>
                    <a:lnTo>
                      <a:pt x="1711" y="1473"/>
                    </a:lnTo>
                    <a:lnTo>
                      <a:pt x="1663" y="1477"/>
                    </a:lnTo>
                    <a:lnTo>
                      <a:pt x="1561" y="1416"/>
                    </a:lnTo>
                    <a:lnTo>
                      <a:pt x="1681" y="1343"/>
                    </a:lnTo>
                    <a:lnTo>
                      <a:pt x="1708" y="1324"/>
                    </a:lnTo>
                    <a:lnTo>
                      <a:pt x="1728" y="1301"/>
                    </a:lnTo>
                    <a:lnTo>
                      <a:pt x="1744" y="1276"/>
                    </a:lnTo>
                    <a:lnTo>
                      <a:pt x="1754" y="1247"/>
                    </a:lnTo>
                    <a:lnTo>
                      <a:pt x="1757" y="1216"/>
                    </a:lnTo>
                    <a:lnTo>
                      <a:pt x="1754" y="1186"/>
                    </a:lnTo>
                    <a:lnTo>
                      <a:pt x="1744" y="1157"/>
                    </a:lnTo>
                    <a:lnTo>
                      <a:pt x="1728" y="1130"/>
                    </a:lnTo>
                    <a:lnTo>
                      <a:pt x="1708" y="1107"/>
                    </a:lnTo>
                    <a:lnTo>
                      <a:pt x="1681" y="1088"/>
                    </a:lnTo>
                    <a:lnTo>
                      <a:pt x="1496" y="977"/>
                    </a:lnTo>
                    <a:lnTo>
                      <a:pt x="1561" y="976"/>
                    </a:lnTo>
                    <a:lnTo>
                      <a:pt x="1629" y="971"/>
                    </a:lnTo>
                    <a:lnTo>
                      <a:pt x="1698" y="966"/>
                    </a:lnTo>
                    <a:lnTo>
                      <a:pt x="1766" y="958"/>
                    </a:lnTo>
                    <a:lnTo>
                      <a:pt x="1832" y="947"/>
                    </a:lnTo>
                    <a:lnTo>
                      <a:pt x="1898" y="935"/>
                    </a:lnTo>
                    <a:lnTo>
                      <a:pt x="1960" y="919"/>
                    </a:lnTo>
                    <a:lnTo>
                      <a:pt x="2020" y="901"/>
                    </a:lnTo>
                    <a:lnTo>
                      <a:pt x="2075" y="880"/>
                    </a:lnTo>
                    <a:lnTo>
                      <a:pt x="2126" y="857"/>
                    </a:lnTo>
                    <a:lnTo>
                      <a:pt x="2171" y="831"/>
                    </a:lnTo>
                    <a:close/>
                    <a:moveTo>
                      <a:pt x="826" y="722"/>
                    </a:moveTo>
                    <a:lnTo>
                      <a:pt x="841" y="724"/>
                    </a:lnTo>
                    <a:lnTo>
                      <a:pt x="852" y="728"/>
                    </a:lnTo>
                    <a:lnTo>
                      <a:pt x="1621" y="1190"/>
                    </a:lnTo>
                    <a:lnTo>
                      <a:pt x="1633" y="1199"/>
                    </a:lnTo>
                    <a:lnTo>
                      <a:pt x="1639" y="1210"/>
                    </a:lnTo>
                    <a:lnTo>
                      <a:pt x="1639" y="1221"/>
                    </a:lnTo>
                    <a:lnTo>
                      <a:pt x="1633" y="1233"/>
                    </a:lnTo>
                    <a:lnTo>
                      <a:pt x="1621" y="1243"/>
                    </a:lnTo>
                    <a:lnTo>
                      <a:pt x="852" y="1704"/>
                    </a:lnTo>
                    <a:lnTo>
                      <a:pt x="841" y="1708"/>
                    </a:lnTo>
                    <a:lnTo>
                      <a:pt x="826" y="1711"/>
                    </a:lnTo>
                    <a:lnTo>
                      <a:pt x="812" y="1711"/>
                    </a:lnTo>
                    <a:lnTo>
                      <a:pt x="797" y="1708"/>
                    </a:lnTo>
                    <a:lnTo>
                      <a:pt x="786" y="1704"/>
                    </a:lnTo>
                    <a:lnTo>
                      <a:pt x="17" y="1243"/>
                    </a:lnTo>
                    <a:lnTo>
                      <a:pt x="6" y="1233"/>
                    </a:lnTo>
                    <a:lnTo>
                      <a:pt x="0" y="1221"/>
                    </a:lnTo>
                    <a:lnTo>
                      <a:pt x="0" y="1210"/>
                    </a:lnTo>
                    <a:lnTo>
                      <a:pt x="6" y="1199"/>
                    </a:lnTo>
                    <a:lnTo>
                      <a:pt x="17" y="1190"/>
                    </a:lnTo>
                    <a:lnTo>
                      <a:pt x="786" y="728"/>
                    </a:lnTo>
                    <a:lnTo>
                      <a:pt x="797" y="724"/>
                    </a:lnTo>
                    <a:lnTo>
                      <a:pt x="812" y="722"/>
                    </a:lnTo>
                    <a:lnTo>
                      <a:pt x="826" y="722"/>
                    </a:lnTo>
                    <a:close/>
                    <a:moveTo>
                      <a:pt x="1466" y="0"/>
                    </a:moveTo>
                    <a:lnTo>
                      <a:pt x="1542" y="1"/>
                    </a:lnTo>
                    <a:lnTo>
                      <a:pt x="1617" y="6"/>
                    </a:lnTo>
                    <a:lnTo>
                      <a:pt x="1688" y="12"/>
                    </a:lnTo>
                    <a:lnTo>
                      <a:pt x="1757" y="19"/>
                    </a:lnTo>
                    <a:lnTo>
                      <a:pt x="1821" y="30"/>
                    </a:lnTo>
                    <a:lnTo>
                      <a:pt x="1882" y="42"/>
                    </a:lnTo>
                    <a:lnTo>
                      <a:pt x="1937" y="57"/>
                    </a:lnTo>
                    <a:lnTo>
                      <a:pt x="1989" y="73"/>
                    </a:lnTo>
                    <a:lnTo>
                      <a:pt x="2034" y="89"/>
                    </a:lnTo>
                    <a:lnTo>
                      <a:pt x="2074" y="108"/>
                    </a:lnTo>
                    <a:lnTo>
                      <a:pt x="2108" y="128"/>
                    </a:lnTo>
                    <a:lnTo>
                      <a:pt x="2134" y="149"/>
                    </a:lnTo>
                    <a:lnTo>
                      <a:pt x="2154" y="170"/>
                    </a:lnTo>
                    <a:lnTo>
                      <a:pt x="2166" y="193"/>
                    </a:lnTo>
                    <a:lnTo>
                      <a:pt x="2171" y="218"/>
                    </a:lnTo>
                    <a:lnTo>
                      <a:pt x="2166" y="241"/>
                    </a:lnTo>
                    <a:lnTo>
                      <a:pt x="2154" y="264"/>
                    </a:lnTo>
                    <a:lnTo>
                      <a:pt x="2134" y="287"/>
                    </a:lnTo>
                    <a:lnTo>
                      <a:pt x="2108" y="307"/>
                    </a:lnTo>
                    <a:lnTo>
                      <a:pt x="2074" y="326"/>
                    </a:lnTo>
                    <a:lnTo>
                      <a:pt x="2034" y="346"/>
                    </a:lnTo>
                    <a:lnTo>
                      <a:pt x="1989" y="363"/>
                    </a:lnTo>
                    <a:lnTo>
                      <a:pt x="1937" y="378"/>
                    </a:lnTo>
                    <a:lnTo>
                      <a:pt x="1882" y="393"/>
                    </a:lnTo>
                    <a:lnTo>
                      <a:pt x="1821" y="405"/>
                    </a:lnTo>
                    <a:lnTo>
                      <a:pt x="1757" y="415"/>
                    </a:lnTo>
                    <a:lnTo>
                      <a:pt x="1688" y="423"/>
                    </a:lnTo>
                    <a:lnTo>
                      <a:pt x="1617" y="429"/>
                    </a:lnTo>
                    <a:lnTo>
                      <a:pt x="1542" y="433"/>
                    </a:lnTo>
                    <a:lnTo>
                      <a:pt x="1466" y="434"/>
                    </a:lnTo>
                    <a:lnTo>
                      <a:pt x="1388" y="433"/>
                    </a:lnTo>
                    <a:lnTo>
                      <a:pt x="1315" y="429"/>
                    </a:lnTo>
                    <a:lnTo>
                      <a:pt x="1243" y="423"/>
                    </a:lnTo>
                    <a:lnTo>
                      <a:pt x="1174" y="415"/>
                    </a:lnTo>
                    <a:lnTo>
                      <a:pt x="1110" y="405"/>
                    </a:lnTo>
                    <a:lnTo>
                      <a:pt x="1050" y="393"/>
                    </a:lnTo>
                    <a:lnTo>
                      <a:pt x="993" y="378"/>
                    </a:lnTo>
                    <a:lnTo>
                      <a:pt x="942" y="363"/>
                    </a:lnTo>
                    <a:lnTo>
                      <a:pt x="896" y="346"/>
                    </a:lnTo>
                    <a:lnTo>
                      <a:pt x="856" y="326"/>
                    </a:lnTo>
                    <a:lnTo>
                      <a:pt x="824" y="307"/>
                    </a:lnTo>
                    <a:lnTo>
                      <a:pt x="797" y="287"/>
                    </a:lnTo>
                    <a:lnTo>
                      <a:pt x="777" y="264"/>
                    </a:lnTo>
                    <a:lnTo>
                      <a:pt x="765" y="241"/>
                    </a:lnTo>
                    <a:lnTo>
                      <a:pt x="761" y="218"/>
                    </a:lnTo>
                    <a:lnTo>
                      <a:pt x="765" y="193"/>
                    </a:lnTo>
                    <a:lnTo>
                      <a:pt x="777" y="170"/>
                    </a:lnTo>
                    <a:lnTo>
                      <a:pt x="797" y="149"/>
                    </a:lnTo>
                    <a:lnTo>
                      <a:pt x="824" y="128"/>
                    </a:lnTo>
                    <a:lnTo>
                      <a:pt x="856" y="108"/>
                    </a:lnTo>
                    <a:lnTo>
                      <a:pt x="896" y="89"/>
                    </a:lnTo>
                    <a:lnTo>
                      <a:pt x="942" y="73"/>
                    </a:lnTo>
                    <a:lnTo>
                      <a:pt x="993" y="57"/>
                    </a:lnTo>
                    <a:lnTo>
                      <a:pt x="1050" y="42"/>
                    </a:lnTo>
                    <a:lnTo>
                      <a:pt x="1110" y="30"/>
                    </a:lnTo>
                    <a:lnTo>
                      <a:pt x="1174" y="19"/>
                    </a:lnTo>
                    <a:lnTo>
                      <a:pt x="1243" y="12"/>
                    </a:lnTo>
                    <a:lnTo>
                      <a:pt x="1315" y="6"/>
                    </a:lnTo>
                    <a:lnTo>
                      <a:pt x="1388" y="1"/>
                    </a:lnTo>
                    <a:lnTo>
                      <a:pt x="1466"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43" name="Group 18"/>
            <p:cNvGrpSpPr>
              <a:grpSpLocks noChangeAspect="1"/>
            </p:cNvGrpSpPr>
            <p:nvPr/>
          </p:nvGrpSpPr>
          <p:grpSpPr bwMode="auto">
            <a:xfrm>
              <a:off x="9960216" y="5163126"/>
              <a:ext cx="113865" cy="275371"/>
              <a:chOff x="1692" y="2941"/>
              <a:chExt cx="290" cy="526"/>
            </a:xfrm>
          </p:grpSpPr>
          <p:sp useBgFill="1">
            <p:nvSpPr>
              <p:cNvPr id="244" name="Freeform 20"/>
              <p:cNvSpPr>
                <a:spLocks/>
              </p:cNvSpPr>
              <p:nvPr/>
            </p:nvSpPr>
            <p:spPr bwMode="auto">
              <a:xfrm>
                <a:off x="1692" y="2941"/>
                <a:ext cx="290" cy="526"/>
              </a:xfrm>
              <a:custGeom>
                <a:avLst/>
                <a:gdLst>
                  <a:gd name="T0" fmla="*/ 725 w 1450"/>
                  <a:gd name="T1" fmla="*/ 0 h 2630"/>
                  <a:gd name="T2" fmla="*/ 804 w 1450"/>
                  <a:gd name="T3" fmla="*/ 2 h 2630"/>
                  <a:gd name="T4" fmla="*/ 877 w 1450"/>
                  <a:gd name="T5" fmla="*/ 8 h 2630"/>
                  <a:gd name="T6" fmla="*/ 947 w 1450"/>
                  <a:gd name="T7" fmla="*/ 19 h 2630"/>
                  <a:gd name="T8" fmla="*/ 1014 w 1450"/>
                  <a:gd name="T9" fmla="*/ 35 h 2630"/>
                  <a:gd name="T10" fmla="*/ 1076 w 1450"/>
                  <a:gd name="T11" fmla="*/ 53 h 2630"/>
                  <a:gd name="T12" fmla="*/ 1134 w 1450"/>
                  <a:gd name="T13" fmla="*/ 76 h 2630"/>
                  <a:gd name="T14" fmla="*/ 1187 w 1450"/>
                  <a:gd name="T15" fmla="*/ 104 h 2630"/>
                  <a:gd name="T16" fmla="*/ 1235 w 1450"/>
                  <a:gd name="T17" fmla="*/ 134 h 2630"/>
                  <a:gd name="T18" fmla="*/ 1279 w 1450"/>
                  <a:gd name="T19" fmla="*/ 169 h 2630"/>
                  <a:gd name="T20" fmla="*/ 1319 w 1450"/>
                  <a:gd name="T21" fmla="*/ 207 h 2630"/>
                  <a:gd name="T22" fmla="*/ 1353 w 1450"/>
                  <a:gd name="T23" fmla="*/ 249 h 2630"/>
                  <a:gd name="T24" fmla="*/ 1382 w 1450"/>
                  <a:gd name="T25" fmla="*/ 294 h 2630"/>
                  <a:gd name="T26" fmla="*/ 1406 w 1450"/>
                  <a:gd name="T27" fmla="*/ 342 h 2630"/>
                  <a:gd name="T28" fmla="*/ 1425 w 1450"/>
                  <a:gd name="T29" fmla="*/ 394 h 2630"/>
                  <a:gd name="T30" fmla="*/ 1438 w 1450"/>
                  <a:gd name="T31" fmla="*/ 450 h 2630"/>
                  <a:gd name="T32" fmla="*/ 1447 w 1450"/>
                  <a:gd name="T33" fmla="*/ 508 h 2630"/>
                  <a:gd name="T34" fmla="*/ 1450 w 1450"/>
                  <a:gd name="T35" fmla="*/ 569 h 2630"/>
                  <a:gd name="T36" fmla="*/ 1450 w 1450"/>
                  <a:gd name="T37" fmla="*/ 1902 h 2630"/>
                  <a:gd name="T38" fmla="*/ 1448 w 1450"/>
                  <a:gd name="T39" fmla="*/ 1925 h 2630"/>
                  <a:gd name="T40" fmla="*/ 1441 w 1450"/>
                  <a:gd name="T41" fmla="*/ 1946 h 2630"/>
                  <a:gd name="T42" fmla="*/ 1430 w 1450"/>
                  <a:gd name="T43" fmla="*/ 1967 h 2630"/>
                  <a:gd name="T44" fmla="*/ 1415 w 1450"/>
                  <a:gd name="T45" fmla="*/ 1985 h 2630"/>
                  <a:gd name="T46" fmla="*/ 810 w 1450"/>
                  <a:gd name="T47" fmla="*/ 2594 h 2630"/>
                  <a:gd name="T48" fmla="*/ 792 w 1450"/>
                  <a:gd name="T49" fmla="*/ 2610 h 2630"/>
                  <a:gd name="T50" fmla="*/ 771 w 1450"/>
                  <a:gd name="T51" fmla="*/ 2621 h 2630"/>
                  <a:gd name="T52" fmla="*/ 748 w 1450"/>
                  <a:gd name="T53" fmla="*/ 2627 h 2630"/>
                  <a:gd name="T54" fmla="*/ 725 w 1450"/>
                  <a:gd name="T55" fmla="*/ 2630 h 2630"/>
                  <a:gd name="T56" fmla="*/ 702 w 1450"/>
                  <a:gd name="T57" fmla="*/ 2627 h 2630"/>
                  <a:gd name="T58" fmla="*/ 679 w 1450"/>
                  <a:gd name="T59" fmla="*/ 2621 h 2630"/>
                  <a:gd name="T60" fmla="*/ 659 w 1450"/>
                  <a:gd name="T61" fmla="*/ 2610 h 2630"/>
                  <a:gd name="T62" fmla="*/ 640 w 1450"/>
                  <a:gd name="T63" fmla="*/ 2594 h 2630"/>
                  <a:gd name="T64" fmla="*/ 35 w 1450"/>
                  <a:gd name="T65" fmla="*/ 1985 h 2630"/>
                  <a:gd name="T66" fmla="*/ 20 w 1450"/>
                  <a:gd name="T67" fmla="*/ 1967 h 2630"/>
                  <a:gd name="T68" fmla="*/ 9 w 1450"/>
                  <a:gd name="T69" fmla="*/ 1946 h 2630"/>
                  <a:gd name="T70" fmla="*/ 2 w 1450"/>
                  <a:gd name="T71" fmla="*/ 1925 h 2630"/>
                  <a:gd name="T72" fmla="*/ 0 w 1450"/>
                  <a:gd name="T73" fmla="*/ 1902 h 2630"/>
                  <a:gd name="T74" fmla="*/ 0 w 1450"/>
                  <a:gd name="T75" fmla="*/ 569 h 2630"/>
                  <a:gd name="T76" fmla="*/ 3 w 1450"/>
                  <a:gd name="T77" fmla="*/ 508 h 2630"/>
                  <a:gd name="T78" fmla="*/ 12 w 1450"/>
                  <a:gd name="T79" fmla="*/ 450 h 2630"/>
                  <a:gd name="T80" fmla="*/ 25 w 1450"/>
                  <a:gd name="T81" fmla="*/ 394 h 2630"/>
                  <a:gd name="T82" fmla="*/ 44 w 1450"/>
                  <a:gd name="T83" fmla="*/ 342 h 2630"/>
                  <a:gd name="T84" fmla="*/ 68 w 1450"/>
                  <a:gd name="T85" fmla="*/ 294 h 2630"/>
                  <a:gd name="T86" fmla="*/ 97 w 1450"/>
                  <a:gd name="T87" fmla="*/ 249 h 2630"/>
                  <a:gd name="T88" fmla="*/ 131 w 1450"/>
                  <a:gd name="T89" fmla="*/ 207 h 2630"/>
                  <a:gd name="T90" fmla="*/ 171 w 1450"/>
                  <a:gd name="T91" fmla="*/ 169 h 2630"/>
                  <a:gd name="T92" fmla="*/ 215 w 1450"/>
                  <a:gd name="T93" fmla="*/ 134 h 2630"/>
                  <a:gd name="T94" fmla="*/ 263 w 1450"/>
                  <a:gd name="T95" fmla="*/ 104 h 2630"/>
                  <a:gd name="T96" fmla="*/ 316 w 1450"/>
                  <a:gd name="T97" fmla="*/ 76 h 2630"/>
                  <a:gd name="T98" fmla="*/ 374 w 1450"/>
                  <a:gd name="T99" fmla="*/ 53 h 2630"/>
                  <a:gd name="T100" fmla="*/ 436 w 1450"/>
                  <a:gd name="T101" fmla="*/ 35 h 2630"/>
                  <a:gd name="T102" fmla="*/ 503 w 1450"/>
                  <a:gd name="T103" fmla="*/ 19 h 2630"/>
                  <a:gd name="T104" fmla="*/ 573 w 1450"/>
                  <a:gd name="T105" fmla="*/ 8 h 2630"/>
                  <a:gd name="T106" fmla="*/ 646 w 1450"/>
                  <a:gd name="T107" fmla="*/ 2 h 2630"/>
                  <a:gd name="T108" fmla="*/ 725 w 1450"/>
                  <a:gd name="T109" fmla="*/ 0 h 2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0" h="2630">
                    <a:moveTo>
                      <a:pt x="725" y="0"/>
                    </a:moveTo>
                    <a:lnTo>
                      <a:pt x="804" y="2"/>
                    </a:lnTo>
                    <a:lnTo>
                      <a:pt x="877" y="8"/>
                    </a:lnTo>
                    <a:lnTo>
                      <a:pt x="947" y="19"/>
                    </a:lnTo>
                    <a:lnTo>
                      <a:pt x="1014" y="35"/>
                    </a:lnTo>
                    <a:lnTo>
                      <a:pt x="1076" y="53"/>
                    </a:lnTo>
                    <a:lnTo>
                      <a:pt x="1134" y="76"/>
                    </a:lnTo>
                    <a:lnTo>
                      <a:pt x="1187" y="104"/>
                    </a:lnTo>
                    <a:lnTo>
                      <a:pt x="1235" y="134"/>
                    </a:lnTo>
                    <a:lnTo>
                      <a:pt x="1279" y="169"/>
                    </a:lnTo>
                    <a:lnTo>
                      <a:pt x="1319" y="207"/>
                    </a:lnTo>
                    <a:lnTo>
                      <a:pt x="1353" y="249"/>
                    </a:lnTo>
                    <a:lnTo>
                      <a:pt x="1382" y="294"/>
                    </a:lnTo>
                    <a:lnTo>
                      <a:pt x="1406" y="342"/>
                    </a:lnTo>
                    <a:lnTo>
                      <a:pt x="1425" y="394"/>
                    </a:lnTo>
                    <a:lnTo>
                      <a:pt x="1438" y="450"/>
                    </a:lnTo>
                    <a:lnTo>
                      <a:pt x="1447" y="508"/>
                    </a:lnTo>
                    <a:lnTo>
                      <a:pt x="1450" y="569"/>
                    </a:lnTo>
                    <a:lnTo>
                      <a:pt x="1450" y="1902"/>
                    </a:lnTo>
                    <a:lnTo>
                      <a:pt x="1448" y="1925"/>
                    </a:lnTo>
                    <a:lnTo>
                      <a:pt x="1441" y="1946"/>
                    </a:lnTo>
                    <a:lnTo>
                      <a:pt x="1430" y="1967"/>
                    </a:lnTo>
                    <a:lnTo>
                      <a:pt x="1415" y="1985"/>
                    </a:lnTo>
                    <a:lnTo>
                      <a:pt x="810" y="2594"/>
                    </a:lnTo>
                    <a:lnTo>
                      <a:pt x="792" y="2610"/>
                    </a:lnTo>
                    <a:lnTo>
                      <a:pt x="771" y="2621"/>
                    </a:lnTo>
                    <a:lnTo>
                      <a:pt x="748" y="2627"/>
                    </a:lnTo>
                    <a:lnTo>
                      <a:pt x="725" y="2630"/>
                    </a:lnTo>
                    <a:lnTo>
                      <a:pt x="702" y="2627"/>
                    </a:lnTo>
                    <a:lnTo>
                      <a:pt x="679" y="2621"/>
                    </a:lnTo>
                    <a:lnTo>
                      <a:pt x="659" y="2610"/>
                    </a:lnTo>
                    <a:lnTo>
                      <a:pt x="640" y="2594"/>
                    </a:lnTo>
                    <a:lnTo>
                      <a:pt x="35" y="1985"/>
                    </a:lnTo>
                    <a:lnTo>
                      <a:pt x="20" y="1967"/>
                    </a:lnTo>
                    <a:lnTo>
                      <a:pt x="9" y="1946"/>
                    </a:lnTo>
                    <a:lnTo>
                      <a:pt x="2" y="1925"/>
                    </a:lnTo>
                    <a:lnTo>
                      <a:pt x="0" y="1902"/>
                    </a:lnTo>
                    <a:lnTo>
                      <a:pt x="0" y="569"/>
                    </a:lnTo>
                    <a:lnTo>
                      <a:pt x="3" y="508"/>
                    </a:lnTo>
                    <a:lnTo>
                      <a:pt x="12" y="450"/>
                    </a:lnTo>
                    <a:lnTo>
                      <a:pt x="25" y="394"/>
                    </a:lnTo>
                    <a:lnTo>
                      <a:pt x="44" y="342"/>
                    </a:lnTo>
                    <a:lnTo>
                      <a:pt x="68" y="294"/>
                    </a:lnTo>
                    <a:lnTo>
                      <a:pt x="97" y="249"/>
                    </a:lnTo>
                    <a:lnTo>
                      <a:pt x="131" y="207"/>
                    </a:lnTo>
                    <a:lnTo>
                      <a:pt x="171" y="169"/>
                    </a:lnTo>
                    <a:lnTo>
                      <a:pt x="215" y="134"/>
                    </a:lnTo>
                    <a:lnTo>
                      <a:pt x="263" y="104"/>
                    </a:lnTo>
                    <a:lnTo>
                      <a:pt x="316" y="76"/>
                    </a:lnTo>
                    <a:lnTo>
                      <a:pt x="374" y="53"/>
                    </a:lnTo>
                    <a:lnTo>
                      <a:pt x="436" y="35"/>
                    </a:lnTo>
                    <a:lnTo>
                      <a:pt x="503" y="19"/>
                    </a:lnTo>
                    <a:lnTo>
                      <a:pt x="573" y="8"/>
                    </a:lnTo>
                    <a:lnTo>
                      <a:pt x="646" y="2"/>
                    </a:lnTo>
                    <a:lnTo>
                      <a:pt x="725"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45" name="Freeform 21"/>
              <p:cNvSpPr>
                <a:spLocks/>
              </p:cNvSpPr>
              <p:nvPr/>
            </p:nvSpPr>
            <p:spPr bwMode="auto">
              <a:xfrm>
                <a:off x="1716" y="2965"/>
                <a:ext cx="242" cy="478"/>
              </a:xfrm>
              <a:custGeom>
                <a:avLst/>
                <a:gdLst>
                  <a:gd name="T0" fmla="*/ 606 w 1212"/>
                  <a:gd name="T1" fmla="*/ 0 h 2391"/>
                  <a:gd name="T2" fmla="*/ 637 w 1212"/>
                  <a:gd name="T3" fmla="*/ 0 h 2391"/>
                  <a:gd name="T4" fmla="*/ 671 w 1212"/>
                  <a:gd name="T5" fmla="*/ 2 h 2391"/>
                  <a:gd name="T6" fmla="*/ 705 w 1212"/>
                  <a:gd name="T7" fmla="*/ 4 h 2391"/>
                  <a:gd name="T8" fmla="*/ 741 w 1212"/>
                  <a:gd name="T9" fmla="*/ 8 h 2391"/>
                  <a:gd name="T10" fmla="*/ 778 w 1212"/>
                  <a:gd name="T11" fmla="*/ 13 h 2391"/>
                  <a:gd name="T12" fmla="*/ 814 w 1212"/>
                  <a:gd name="T13" fmla="*/ 20 h 2391"/>
                  <a:gd name="T14" fmla="*/ 851 w 1212"/>
                  <a:gd name="T15" fmla="*/ 27 h 2391"/>
                  <a:gd name="T16" fmla="*/ 888 w 1212"/>
                  <a:gd name="T17" fmla="*/ 37 h 2391"/>
                  <a:gd name="T18" fmla="*/ 924 w 1212"/>
                  <a:gd name="T19" fmla="*/ 49 h 2391"/>
                  <a:gd name="T20" fmla="*/ 959 w 1212"/>
                  <a:gd name="T21" fmla="*/ 62 h 2391"/>
                  <a:gd name="T22" fmla="*/ 993 w 1212"/>
                  <a:gd name="T23" fmla="*/ 79 h 2391"/>
                  <a:gd name="T24" fmla="*/ 1026 w 1212"/>
                  <a:gd name="T25" fmla="*/ 97 h 2391"/>
                  <a:gd name="T26" fmla="*/ 1057 w 1212"/>
                  <a:gd name="T27" fmla="*/ 119 h 2391"/>
                  <a:gd name="T28" fmla="*/ 1086 w 1212"/>
                  <a:gd name="T29" fmla="*/ 142 h 2391"/>
                  <a:gd name="T30" fmla="*/ 1113 w 1212"/>
                  <a:gd name="T31" fmla="*/ 169 h 2391"/>
                  <a:gd name="T32" fmla="*/ 1137 w 1212"/>
                  <a:gd name="T33" fmla="*/ 199 h 2391"/>
                  <a:gd name="T34" fmla="*/ 1159 w 1212"/>
                  <a:gd name="T35" fmla="*/ 231 h 2391"/>
                  <a:gd name="T36" fmla="*/ 1177 w 1212"/>
                  <a:gd name="T37" fmla="*/ 268 h 2391"/>
                  <a:gd name="T38" fmla="*/ 1191 w 1212"/>
                  <a:gd name="T39" fmla="*/ 308 h 2391"/>
                  <a:gd name="T40" fmla="*/ 1202 w 1212"/>
                  <a:gd name="T41" fmla="*/ 351 h 2391"/>
                  <a:gd name="T42" fmla="*/ 1209 w 1212"/>
                  <a:gd name="T43" fmla="*/ 398 h 2391"/>
                  <a:gd name="T44" fmla="*/ 1212 w 1212"/>
                  <a:gd name="T45" fmla="*/ 450 h 2391"/>
                  <a:gd name="T46" fmla="*/ 1212 w 1212"/>
                  <a:gd name="T47" fmla="*/ 1783 h 2391"/>
                  <a:gd name="T48" fmla="*/ 606 w 1212"/>
                  <a:gd name="T49" fmla="*/ 2391 h 2391"/>
                  <a:gd name="T50" fmla="*/ 0 w 1212"/>
                  <a:gd name="T51" fmla="*/ 1783 h 2391"/>
                  <a:gd name="T52" fmla="*/ 0 w 1212"/>
                  <a:gd name="T53" fmla="*/ 450 h 2391"/>
                  <a:gd name="T54" fmla="*/ 3 w 1212"/>
                  <a:gd name="T55" fmla="*/ 398 h 2391"/>
                  <a:gd name="T56" fmla="*/ 10 w 1212"/>
                  <a:gd name="T57" fmla="*/ 351 h 2391"/>
                  <a:gd name="T58" fmla="*/ 21 w 1212"/>
                  <a:gd name="T59" fmla="*/ 308 h 2391"/>
                  <a:gd name="T60" fmla="*/ 35 w 1212"/>
                  <a:gd name="T61" fmla="*/ 268 h 2391"/>
                  <a:gd name="T62" fmla="*/ 53 w 1212"/>
                  <a:gd name="T63" fmla="*/ 231 h 2391"/>
                  <a:gd name="T64" fmla="*/ 75 w 1212"/>
                  <a:gd name="T65" fmla="*/ 199 h 2391"/>
                  <a:gd name="T66" fmla="*/ 99 w 1212"/>
                  <a:gd name="T67" fmla="*/ 169 h 2391"/>
                  <a:gd name="T68" fmla="*/ 126 w 1212"/>
                  <a:gd name="T69" fmla="*/ 142 h 2391"/>
                  <a:gd name="T70" fmla="*/ 155 w 1212"/>
                  <a:gd name="T71" fmla="*/ 119 h 2391"/>
                  <a:gd name="T72" fmla="*/ 186 w 1212"/>
                  <a:gd name="T73" fmla="*/ 97 h 2391"/>
                  <a:gd name="T74" fmla="*/ 219 w 1212"/>
                  <a:gd name="T75" fmla="*/ 79 h 2391"/>
                  <a:gd name="T76" fmla="*/ 253 w 1212"/>
                  <a:gd name="T77" fmla="*/ 62 h 2391"/>
                  <a:gd name="T78" fmla="*/ 288 w 1212"/>
                  <a:gd name="T79" fmla="*/ 49 h 2391"/>
                  <a:gd name="T80" fmla="*/ 324 w 1212"/>
                  <a:gd name="T81" fmla="*/ 37 h 2391"/>
                  <a:gd name="T82" fmla="*/ 361 w 1212"/>
                  <a:gd name="T83" fmla="*/ 27 h 2391"/>
                  <a:gd name="T84" fmla="*/ 398 w 1212"/>
                  <a:gd name="T85" fmla="*/ 20 h 2391"/>
                  <a:gd name="T86" fmla="*/ 434 w 1212"/>
                  <a:gd name="T87" fmla="*/ 13 h 2391"/>
                  <a:gd name="T88" fmla="*/ 471 w 1212"/>
                  <a:gd name="T89" fmla="*/ 8 h 2391"/>
                  <a:gd name="T90" fmla="*/ 507 w 1212"/>
                  <a:gd name="T91" fmla="*/ 4 h 2391"/>
                  <a:gd name="T92" fmla="*/ 541 w 1212"/>
                  <a:gd name="T93" fmla="*/ 2 h 2391"/>
                  <a:gd name="T94" fmla="*/ 575 w 1212"/>
                  <a:gd name="T95" fmla="*/ 0 h 2391"/>
                  <a:gd name="T96" fmla="*/ 606 w 1212"/>
                  <a:gd name="T97" fmla="*/ 0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12" h="2391">
                    <a:moveTo>
                      <a:pt x="606" y="0"/>
                    </a:moveTo>
                    <a:lnTo>
                      <a:pt x="637" y="0"/>
                    </a:lnTo>
                    <a:lnTo>
                      <a:pt x="671" y="2"/>
                    </a:lnTo>
                    <a:lnTo>
                      <a:pt x="705" y="4"/>
                    </a:lnTo>
                    <a:lnTo>
                      <a:pt x="741" y="8"/>
                    </a:lnTo>
                    <a:lnTo>
                      <a:pt x="778" y="13"/>
                    </a:lnTo>
                    <a:lnTo>
                      <a:pt x="814" y="20"/>
                    </a:lnTo>
                    <a:lnTo>
                      <a:pt x="851" y="27"/>
                    </a:lnTo>
                    <a:lnTo>
                      <a:pt x="888" y="37"/>
                    </a:lnTo>
                    <a:lnTo>
                      <a:pt x="924" y="49"/>
                    </a:lnTo>
                    <a:lnTo>
                      <a:pt x="959" y="62"/>
                    </a:lnTo>
                    <a:lnTo>
                      <a:pt x="993" y="79"/>
                    </a:lnTo>
                    <a:lnTo>
                      <a:pt x="1026" y="97"/>
                    </a:lnTo>
                    <a:lnTo>
                      <a:pt x="1057" y="119"/>
                    </a:lnTo>
                    <a:lnTo>
                      <a:pt x="1086" y="142"/>
                    </a:lnTo>
                    <a:lnTo>
                      <a:pt x="1113" y="169"/>
                    </a:lnTo>
                    <a:lnTo>
                      <a:pt x="1137" y="199"/>
                    </a:lnTo>
                    <a:lnTo>
                      <a:pt x="1159" y="231"/>
                    </a:lnTo>
                    <a:lnTo>
                      <a:pt x="1177" y="268"/>
                    </a:lnTo>
                    <a:lnTo>
                      <a:pt x="1191" y="308"/>
                    </a:lnTo>
                    <a:lnTo>
                      <a:pt x="1202" y="351"/>
                    </a:lnTo>
                    <a:lnTo>
                      <a:pt x="1209" y="398"/>
                    </a:lnTo>
                    <a:lnTo>
                      <a:pt x="1212" y="450"/>
                    </a:lnTo>
                    <a:lnTo>
                      <a:pt x="1212" y="1783"/>
                    </a:lnTo>
                    <a:lnTo>
                      <a:pt x="606" y="2391"/>
                    </a:lnTo>
                    <a:lnTo>
                      <a:pt x="0" y="1783"/>
                    </a:lnTo>
                    <a:lnTo>
                      <a:pt x="0" y="450"/>
                    </a:lnTo>
                    <a:lnTo>
                      <a:pt x="3" y="398"/>
                    </a:lnTo>
                    <a:lnTo>
                      <a:pt x="10" y="351"/>
                    </a:lnTo>
                    <a:lnTo>
                      <a:pt x="21" y="308"/>
                    </a:lnTo>
                    <a:lnTo>
                      <a:pt x="35" y="268"/>
                    </a:lnTo>
                    <a:lnTo>
                      <a:pt x="53" y="231"/>
                    </a:lnTo>
                    <a:lnTo>
                      <a:pt x="75" y="199"/>
                    </a:lnTo>
                    <a:lnTo>
                      <a:pt x="99" y="169"/>
                    </a:lnTo>
                    <a:lnTo>
                      <a:pt x="126" y="142"/>
                    </a:lnTo>
                    <a:lnTo>
                      <a:pt x="155" y="119"/>
                    </a:lnTo>
                    <a:lnTo>
                      <a:pt x="186" y="97"/>
                    </a:lnTo>
                    <a:lnTo>
                      <a:pt x="219" y="79"/>
                    </a:lnTo>
                    <a:lnTo>
                      <a:pt x="253" y="62"/>
                    </a:lnTo>
                    <a:lnTo>
                      <a:pt x="288" y="49"/>
                    </a:lnTo>
                    <a:lnTo>
                      <a:pt x="324" y="37"/>
                    </a:lnTo>
                    <a:lnTo>
                      <a:pt x="361" y="27"/>
                    </a:lnTo>
                    <a:lnTo>
                      <a:pt x="398" y="20"/>
                    </a:lnTo>
                    <a:lnTo>
                      <a:pt x="434" y="13"/>
                    </a:lnTo>
                    <a:lnTo>
                      <a:pt x="471" y="8"/>
                    </a:lnTo>
                    <a:lnTo>
                      <a:pt x="507" y="4"/>
                    </a:lnTo>
                    <a:lnTo>
                      <a:pt x="541" y="2"/>
                    </a:lnTo>
                    <a:lnTo>
                      <a:pt x="575" y="0"/>
                    </a:lnTo>
                    <a:lnTo>
                      <a:pt x="60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46" name="Freeform 22"/>
              <p:cNvSpPr>
                <a:spLocks/>
              </p:cNvSpPr>
              <p:nvPr/>
            </p:nvSpPr>
            <p:spPr bwMode="auto">
              <a:xfrm>
                <a:off x="1837" y="2965"/>
                <a:ext cx="121" cy="478"/>
              </a:xfrm>
              <a:custGeom>
                <a:avLst/>
                <a:gdLst>
                  <a:gd name="T0" fmla="*/ 0 w 606"/>
                  <a:gd name="T1" fmla="*/ 0 h 2391"/>
                  <a:gd name="T2" fmla="*/ 31 w 606"/>
                  <a:gd name="T3" fmla="*/ 0 h 2391"/>
                  <a:gd name="T4" fmla="*/ 65 w 606"/>
                  <a:gd name="T5" fmla="*/ 2 h 2391"/>
                  <a:gd name="T6" fmla="*/ 99 w 606"/>
                  <a:gd name="T7" fmla="*/ 4 h 2391"/>
                  <a:gd name="T8" fmla="*/ 135 w 606"/>
                  <a:gd name="T9" fmla="*/ 8 h 2391"/>
                  <a:gd name="T10" fmla="*/ 172 w 606"/>
                  <a:gd name="T11" fmla="*/ 13 h 2391"/>
                  <a:gd name="T12" fmla="*/ 208 w 606"/>
                  <a:gd name="T13" fmla="*/ 20 h 2391"/>
                  <a:gd name="T14" fmla="*/ 245 w 606"/>
                  <a:gd name="T15" fmla="*/ 27 h 2391"/>
                  <a:gd name="T16" fmla="*/ 282 w 606"/>
                  <a:gd name="T17" fmla="*/ 37 h 2391"/>
                  <a:gd name="T18" fmla="*/ 318 w 606"/>
                  <a:gd name="T19" fmla="*/ 49 h 2391"/>
                  <a:gd name="T20" fmla="*/ 353 w 606"/>
                  <a:gd name="T21" fmla="*/ 62 h 2391"/>
                  <a:gd name="T22" fmla="*/ 387 w 606"/>
                  <a:gd name="T23" fmla="*/ 79 h 2391"/>
                  <a:gd name="T24" fmla="*/ 420 w 606"/>
                  <a:gd name="T25" fmla="*/ 97 h 2391"/>
                  <a:gd name="T26" fmla="*/ 451 w 606"/>
                  <a:gd name="T27" fmla="*/ 119 h 2391"/>
                  <a:gd name="T28" fmla="*/ 480 w 606"/>
                  <a:gd name="T29" fmla="*/ 142 h 2391"/>
                  <a:gd name="T30" fmla="*/ 507 w 606"/>
                  <a:gd name="T31" fmla="*/ 169 h 2391"/>
                  <a:gd name="T32" fmla="*/ 531 w 606"/>
                  <a:gd name="T33" fmla="*/ 199 h 2391"/>
                  <a:gd name="T34" fmla="*/ 553 w 606"/>
                  <a:gd name="T35" fmla="*/ 231 h 2391"/>
                  <a:gd name="T36" fmla="*/ 571 w 606"/>
                  <a:gd name="T37" fmla="*/ 268 h 2391"/>
                  <a:gd name="T38" fmla="*/ 585 w 606"/>
                  <a:gd name="T39" fmla="*/ 308 h 2391"/>
                  <a:gd name="T40" fmla="*/ 596 w 606"/>
                  <a:gd name="T41" fmla="*/ 351 h 2391"/>
                  <a:gd name="T42" fmla="*/ 603 w 606"/>
                  <a:gd name="T43" fmla="*/ 398 h 2391"/>
                  <a:gd name="T44" fmla="*/ 606 w 606"/>
                  <a:gd name="T45" fmla="*/ 450 h 2391"/>
                  <a:gd name="T46" fmla="*/ 606 w 606"/>
                  <a:gd name="T47" fmla="*/ 1783 h 2391"/>
                  <a:gd name="T48" fmla="*/ 0 w 606"/>
                  <a:gd name="T49" fmla="*/ 2391 h 2391"/>
                  <a:gd name="T50" fmla="*/ 0 w 606"/>
                  <a:gd name="T51" fmla="*/ 0 h 2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6" h="2391">
                    <a:moveTo>
                      <a:pt x="0" y="0"/>
                    </a:moveTo>
                    <a:lnTo>
                      <a:pt x="31" y="0"/>
                    </a:lnTo>
                    <a:lnTo>
                      <a:pt x="65" y="2"/>
                    </a:lnTo>
                    <a:lnTo>
                      <a:pt x="99" y="4"/>
                    </a:lnTo>
                    <a:lnTo>
                      <a:pt x="135" y="8"/>
                    </a:lnTo>
                    <a:lnTo>
                      <a:pt x="172" y="13"/>
                    </a:lnTo>
                    <a:lnTo>
                      <a:pt x="208" y="20"/>
                    </a:lnTo>
                    <a:lnTo>
                      <a:pt x="245" y="27"/>
                    </a:lnTo>
                    <a:lnTo>
                      <a:pt x="282" y="37"/>
                    </a:lnTo>
                    <a:lnTo>
                      <a:pt x="318" y="49"/>
                    </a:lnTo>
                    <a:lnTo>
                      <a:pt x="353" y="62"/>
                    </a:lnTo>
                    <a:lnTo>
                      <a:pt x="387" y="79"/>
                    </a:lnTo>
                    <a:lnTo>
                      <a:pt x="420" y="97"/>
                    </a:lnTo>
                    <a:lnTo>
                      <a:pt x="451" y="119"/>
                    </a:lnTo>
                    <a:lnTo>
                      <a:pt x="480" y="142"/>
                    </a:lnTo>
                    <a:lnTo>
                      <a:pt x="507" y="169"/>
                    </a:lnTo>
                    <a:lnTo>
                      <a:pt x="531" y="199"/>
                    </a:lnTo>
                    <a:lnTo>
                      <a:pt x="553" y="231"/>
                    </a:lnTo>
                    <a:lnTo>
                      <a:pt x="571" y="268"/>
                    </a:lnTo>
                    <a:lnTo>
                      <a:pt x="585" y="308"/>
                    </a:lnTo>
                    <a:lnTo>
                      <a:pt x="596" y="351"/>
                    </a:lnTo>
                    <a:lnTo>
                      <a:pt x="603" y="398"/>
                    </a:lnTo>
                    <a:lnTo>
                      <a:pt x="606" y="450"/>
                    </a:lnTo>
                    <a:lnTo>
                      <a:pt x="606" y="1783"/>
                    </a:lnTo>
                    <a:lnTo>
                      <a:pt x="0" y="2391"/>
                    </a:lnTo>
                    <a:lnTo>
                      <a:pt x="0"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247" name="Rounded Rectangle 246"/>
            <p:cNvSpPr/>
            <p:nvPr/>
          </p:nvSpPr>
          <p:spPr bwMode="auto">
            <a:xfrm>
              <a:off x="8463876" y="1664211"/>
              <a:ext cx="2162745" cy="4926257"/>
            </a:xfrm>
            <a:prstGeom prst="roundRect">
              <a:avLst/>
            </a:prstGeom>
            <a:noFill/>
            <a:ln w="38100">
              <a:solidFill>
                <a:schemeClr val="bg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ln w="22225">
                  <a:solidFill>
                    <a:srgbClr val="AAD04B"/>
                  </a:solidFill>
                  <a:prstDash val="solid"/>
                </a:ln>
                <a:solidFill>
                  <a:srgbClr val="AAD04B">
                    <a:lumMod val="40000"/>
                    <a:lumOff val="60000"/>
                  </a:srgbClr>
                </a:solidFill>
              </a:endParaRPr>
            </a:p>
          </p:txBody>
        </p:sp>
        <p:sp>
          <p:nvSpPr>
            <p:cNvPr id="248" name="Rectangle 61"/>
            <p:cNvSpPr>
              <a:spLocks/>
            </p:cNvSpPr>
            <p:nvPr/>
          </p:nvSpPr>
          <p:spPr bwMode="auto">
            <a:xfrm rot="16200000" flipH="1">
              <a:off x="1503214" y="4138971"/>
              <a:ext cx="5043216" cy="152992"/>
            </a:xfrm>
            <a:custGeom>
              <a:avLst/>
              <a:gdLst>
                <a:gd name="connsiteX0" fmla="*/ 3430709 w 3430709"/>
                <a:gd name="connsiteY0" fmla="*/ 0 h 118871"/>
                <a:gd name="connsiteX1" fmla="*/ 3350971 w 3430709"/>
                <a:gd name="connsiteY1" fmla="*/ 56206 h 118871"/>
                <a:gd name="connsiteX2" fmla="*/ 2976922 w 3430709"/>
                <a:gd name="connsiteY2" fmla="*/ 56206 h 118871"/>
                <a:gd name="connsiteX3" fmla="*/ 2976922 w 3430709"/>
                <a:gd name="connsiteY3" fmla="*/ 0 h 118871"/>
                <a:gd name="connsiteX4" fmla="*/ 2897184 w 3430709"/>
                <a:gd name="connsiteY4" fmla="*/ 56206 h 118871"/>
                <a:gd name="connsiteX5" fmla="*/ 533525 w 3430709"/>
                <a:gd name="connsiteY5" fmla="*/ 56206 h 118871"/>
                <a:gd name="connsiteX6" fmla="*/ 453787 w 3430709"/>
                <a:gd name="connsiteY6" fmla="*/ 0 h 118871"/>
                <a:gd name="connsiteX7" fmla="*/ 453787 w 3430709"/>
                <a:gd name="connsiteY7" fmla="*/ 56206 h 118871"/>
                <a:gd name="connsiteX8" fmla="*/ 79738 w 3430709"/>
                <a:gd name="connsiteY8" fmla="*/ 56206 h 118871"/>
                <a:gd name="connsiteX9" fmla="*/ 0 w 3430709"/>
                <a:gd name="connsiteY9" fmla="*/ 0 h 118871"/>
                <a:gd name="connsiteX10" fmla="*/ 0 w 3430709"/>
                <a:gd name="connsiteY10" fmla="*/ 62665 h 118871"/>
                <a:gd name="connsiteX11" fmla="*/ 79738 w 3430709"/>
                <a:gd name="connsiteY11" fmla="*/ 118871 h 118871"/>
                <a:gd name="connsiteX12" fmla="*/ 533525 w 3430709"/>
                <a:gd name="connsiteY12" fmla="*/ 118871 h 118871"/>
                <a:gd name="connsiteX13" fmla="*/ 3350971 w 3430709"/>
                <a:gd name="connsiteY13" fmla="*/ 118871 h 118871"/>
                <a:gd name="connsiteX14" fmla="*/ 3430709 w 3430709"/>
                <a:gd name="connsiteY14" fmla="*/ 62665 h 118871"/>
                <a:gd name="connsiteX15" fmla="*/ 3430709 w 3430709"/>
                <a:gd name="connsiteY15"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2897184 w 3430709"/>
                <a:gd name="connsiteY3" fmla="*/ 56206 h 118871"/>
                <a:gd name="connsiteX4" fmla="*/ 533525 w 3430709"/>
                <a:gd name="connsiteY4" fmla="*/ 56206 h 118871"/>
                <a:gd name="connsiteX5" fmla="*/ 453787 w 3430709"/>
                <a:gd name="connsiteY5" fmla="*/ 0 h 118871"/>
                <a:gd name="connsiteX6" fmla="*/ 453787 w 3430709"/>
                <a:gd name="connsiteY6" fmla="*/ 56206 h 118871"/>
                <a:gd name="connsiteX7" fmla="*/ 79738 w 3430709"/>
                <a:gd name="connsiteY7" fmla="*/ 56206 h 118871"/>
                <a:gd name="connsiteX8" fmla="*/ 0 w 3430709"/>
                <a:gd name="connsiteY8" fmla="*/ 0 h 118871"/>
                <a:gd name="connsiteX9" fmla="*/ 0 w 3430709"/>
                <a:gd name="connsiteY9" fmla="*/ 62665 h 118871"/>
                <a:gd name="connsiteX10" fmla="*/ 79738 w 3430709"/>
                <a:gd name="connsiteY10" fmla="*/ 118871 h 118871"/>
                <a:gd name="connsiteX11" fmla="*/ 533525 w 3430709"/>
                <a:gd name="connsiteY11" fmla="*/ 118871 h 118871"/>
                <a:gd name="connsiteX12" fmla="*/ 3350971 w 3430709"/>
                <a:gd name="connsiteY12" fmla="*/ 118871 h 118871"/>
                <a:gd name="connsiteX13" fmla="*/ 3430709 w 3430709"/>
                <a:gd name="connsiteY13" fmla="*/ 62665 h 118871"/>
                <a:gd name="connsiteX14" fmla="*/ 3430709 w 3430709"/>
                <a:gd name="connsiteY14"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533525 w 3430709"/>
                <a:gd name="connsiteY3" fmla="*/ 56206 h 118871"/>
                <a:gd name="connsiteX4" fmla="*/ 453787 w 3430709"/>
                <a:gd name="connsiteY4" fmla="*/ 0 h 118871"/>
                <a:gd name="connsiteX5" fmla="*/ 453787 w 3430709"/>
                <a:gd name="connsiteY5" fmla="*/ 56206 h 118871"/>
                <a:gd name="connsiteX6" fmla="*/ 79738 w 3430709"/>
                <a:gd name="connsiteY6" fmla="*/ 56206 h 118871"/>
                <a:gd name="connsiteX7" fmla="*/ 0 w 3430709"/>
                <a:gd name="connsiteY7" fmla="*/ 0 h 118871"/>
                <a:gd name="connsiteX8" fmla="*/ 0 w 3430709"/>
                <a:gd name="connsiteY8" fmla="*/ 62665 h 118871"/>
                <a:gd name="connsiteX9" fmla="*/ 79738 w 3430709"/>
                <a:gd name="connsiteY9" fmla="*/ 118871 h 118871"/>
                <a:gd name="connsiteX10" fmla="*/ 533525 w 3430709"/>
                <a:gd name="connsiteY10" fmla="*/ 118871 h 118871"/>
                <a:gd name="connsiteX11" fmla="*/ 3350971 w 3430709"/>
                <a:gd name="connsiteY11" fmla="*/ 118871 h 118871"/>
                <a:gd name="connsiteX12" fmla="*/ 3430709 w 3430709"/>
                <a:gd name="connsiteY12" fmla="*/ 62665 h 118871"/>
                <a:gd name="connsiteX13" fmla="*/ 3430709 w 3430709"/>
                <a:gd name="connsiteY13"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533525 w 3430709"/>
                <a:gd name="connsiteY9" fmla="*/ 118871 h 118871"/>
                <a:gd name="connsiteX10" fmla="*/ 3350971 w 3430709"/>
                <a:gd name="connsiteY10" fmla="*/ 118871 h 118871"/>
                <a:gd name="connsiteX11" fmla="*/ 3430709 w 3430709"/>
                <a:gd name="connsiteY11" fmla="*/ 62665 h 118871"/>
                <a:gd name="connsiteX12" fmla="*/ 3430709 w 3430709"/>
                <a:gd name="connsiteY12"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3350971 w 3430709"/>
                <a:gd name="connsiteY9" fmla="*/ 118871 h 118871"/>
                <a:gd name="connsiteX10" fmla="*/ 3430709 w 3430709"/>
                <a:gd name="connsiteY10" fmla="*/ 62665 h 118871"/>
                <a:gd name="connsiteX11" fmla="*/ 3430709 w 3430709"/>
                <a:gd name="connsiteY11"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56206 h 118871"/>
                <a:gd name="connsiteX4" fmla="*/ 79738 w 3430709"/>
                <a:gd name="connsiteY4" fmla="*/ 56206 h 118871"/>
                <a:gd name="connsiteX5" fmla="*/ 0 w 3430709"/>
                <a:gd name="connsiteY5" fmla="*/ 0 h 118871"/>
                <a:gd name="connsiteX6" fmla="*/ 0 w 3430709"/>
                <a:gd name="connsiteY6" fmla="*/ 62665 h 118871"/>
                <a:gd name="connsiteX7" fmla="*/ 79738 w 3430709"/>
                <a:gd name="connsiteY7" fmla="*/ 118871 h 118871"/>
                <a:gd name="connsiteX8" fmla="*/ 3350971 w 3430709"/>
                <a:gd name="connsiteY8" fmla="*/ 118871 h 118871"/>
                <a:gd name="connsiteX9" fmla="*/ 3430709 w 3430709"/>
                <a:gd name="connsiteY9" fmla="*/ 62665 h 118871"/>
                <a:gd name="connsiteX10" fmla="*/ 3430709 w 3430709"/>
                <a:gd name="connsiteY10" fmla="*/ 0 h 118871"/>
                <a:gd name="connsiteX0" fmla="*/ 3430709 w 3430709"/>
                <a:gd name="connsiteY0" fmla="*/ 0 h 118871"/>
                <a:gd name="connsiteX1" fmla="*/ 3350971 w 3430709"/>
                <a:gd name="connsiteY1" fmla="*/ 56206 h 118871"/>
                <a:gd name="connsiteX2" fmla="*/ 533525 w 3430709"/>
                <a:gd name="connsiteY2" fmla="*/ 56206 h 118871"/>
                <a:gd name="connsiteX3" fmla="*/ 79738 w 3430709"/>
                <a:gd name="connsiteY3" fmla="*/ 56206 h 118871"/>
                <a:gd name="connsiteX4" fmla="*/ 0 w 3430709"/>
                <a:gd name="connsiteY4" fmla="*/ 0 h 118871"/>
                <a:gd name="connsiteX5" fmla="*/ 0 w 3430709"/>
                <a:gd name="connsiteY5" fmla="*/ 62665 h 118871"/>
                <a:gd name="connsiteX6" fmla="*/ 79738 w 3430709"/>
                <a:gd name="connsiteY6" fmla="*/ 118871 h 118871"/>
                <a:gd name="connsiteX7" fmla="*/ 3350971 w 3430709"/>
                <a:gd name="connsiteY7" fmla="*/ 118871 h 118871"/>
                <a:gd name="connsiteX8" fmla="*/ 3430709 w 3430709"/>
                <a:gd name="connsiteY8" fmla="*/ 62665 h 118871"/>
                <a:gd name="connsiteX9" fmla="*/ 3430709 w 3430709"/>
                <a:gd name="connsiteY9" fmla="*/ 0 h 118871"/>
                <a:gd name="connsiteX0" fmla="*/ 3430709 w 3430709"/>
                <a:gd name="connsiteY0" fmla="*/ 0 h 118871"/>
                <a:gd name="connsiteX1" fmla="*/ 3350971 w 3430709"/>
                <a:gd name="connsiteY1" fmla="*/ 56206 h 118871"/>
                <a:gd name="connsiteX2" fmla="*/ 79738 w 3430709"/>
                <a:gd name="connsiteY2" fmla="*/ 56206 h 118871"/>
                <a:gd name="connsiteX3" fmla="*/ 0 w 3430709"/>
                <a:gd name="connsiteY3" fmla="*/ 0 h 118871"/>
                <a:gd name="connsiteX4" fmla="*/ 0 w 3430709"/>
                <a:gd name="connsiteY4" fmla="*/ 62665 h 118871"/>
                <a:gd name="connsiteX5" fmla="*/ 79738 w 3430709"/>
                <a:gd name="connsiteY5" fmla="*/ 118871 h 118871"/>
                <a:gd name="connsiteX6" fmla="*/ 3350971 w 3430709"/>
                <a:gd name="connsiteY6" fmla="*/ 118871 h 118871"/>
                <a:gd name="connsiteX7" fmla="*/ 3430709 w 3430709"/>
                <a:gd name="connsiteY7" fmla="*/ 62665 h 118871"/>
                <a:gd name="connsiteX8" fmla="*/ 3430709 w 3430709"/>
                <a:gd name="connsiteY8" fmla="*/ 0 h 11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709" h="118871">
                  <a:moveTo>
                    <a:pt x="3430709" y="0"/>
                  </a:moveTo>
                  <a:cubicBezTo>
                    <a:pt x="3430709" y="31042"/>
                    <a:pt x="3395009" y="56206"/>
                    <a:pt x="3350971" y="56206"/>
                  </a:cubicBezTo>
                  <a:lnTo>
                    <a:pt x="79738" y="56206"/>
                  </a:lnTo>
                  <a:cubicBezTo>
                    <a:pt x="35700" y="56206"/>
                    <a:pt x="0" y="31042"/>
                    <a:pt x="0" y="0"/>
                  </a:cubicBezTo>
                  <a:lnTo>
                    <a:pt x="0" y="62665"/>
                  </a:lnTo>
                  <a:cubicBezTo>
                    <a:pt x="0" y="93707"/>
                    <a:pt x="35700" y="118871"/>
                    <a:pt x="79738" y="118871"/>
                  </a:cubicBezTo>
                  <a:lnTo>
                    <a:pt x="3350971" y="118871"/>
                  </a:lnTo>
                  <a:cubicBezTo>
                    <a:pt x="3395009" y="118871"/>
                    <a:pt x="3430709" y="93707"/>
                    <a:pt x="3430709" y="62665"/>
                  </a:cubicBezTo>
                  <a:lnTo>
                    <a:pt x="3430709" y="0"/>
                  </a:lnTo>
                  <a:close/>
                </a:path>
              </a:pathLst>
            </a:custGeom>
            <a:solidFill>
              <a:srgbClr val="00B9F2"/>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0"/>
                </a:spcBef>
                <a:spcAft>
                  <a:spcPct val="0"/>
                </a:spcAft>
              </a:pPr>
              <a:endParaRPr lang="en-US" b="1" dirty="0">
                <a:solidFill>
                  <a:srgbClr val="FFFFFF"/>
                </a:solidFill>
              </a:endParaRPr>
            </a:p>
          </p:txBody>
        </p:sp>
        <p:sp>
          <p:nvSpPr>
            <p:cNvPr id="249" name="Right Arrow 248"/>
            <p:cNvSpPr>
              <a:spLocks noChangeAspect="1"/>
            </p:cNvSpPr>
            <p:nvPr/>
          </p:nvSpPr>
          <p:spPr bwMode="auto">
            <a:xfrm>
              <a:off x="4054781" y="4033660"/>
              <a:ext cx="305581" cy="269159"/>
            </a:xfrm>
            <a:prstGeom prst="rightArrow">
              <a:avLst>
                <a:gd name="adj1" fmla="val 36541"/>
                <a:gd name="adj2" fmla="val 67945"/>
              </a:avLst>
            </a:prstGeom>
            <a:solidFill>
              <a:srgbClr val="00B9F2"/>
            </a:solidFill>
            <a:ln w="76200" cap="flat" cmpd="sng" algn="ctr">
              <a:noFill/>
              <a:prstDash val="solid"/>
              <a:round/>
              <a:headEnd type="none" w="med" len="med"/>
              <a:tailEnd type="none" w="med" len="med"/>
            </a:ln>
            <a:effectLst/>
          </p:spPr>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51" name="Right Arrow 250"/>
            <p:cNvSpPr>
              <a:spLocks noChangeAspect="1"/>
            </p:cNvSpPr>
            <p:nvPr/>
          </p:nvSpPr>
          <p:spPr bwMode="auto">
            <a:xfrm>
              <a:off x="6651209" y="3946921"/>
              <a:ext cx="320244" cy="282075"/>
            </a:xfrm>
            <a:prstGeom prst="rightArrow">
              <a:avLst>
                <a:gd name="adj1" fmla="val 36541"/>
                <a:gd name="adj2" fmla="val 67945"/>
              </a:avLst>
            </a:prstGeom>
            <a:solidFill>
              <a:srgbClr val="00B9F2"/>
            </a:solidFill>
            <a:ln w="76200" cap="flat" cmpd="sng" algn="ctr">
              <a:noFill/>
              <a:prstDash val="solid"/>
              <a:round/>
              <a:headEnd type="none" w="med" len="med"/>
              <a:tailEnd type="none" w="med" len="med"/>
            </a:ln>
            <a:effectLst/>
          </p:spPr>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52" name="Rectangle 61"/>
            <p:cNvSpPr>
              <a:spLocks/>
            </p:cNvSpPr>
            <p:nvPr/>
          </p:nvSpPr>
          <p:spPr bwMode="auto">
            <a:xfrm rot="16200000" flipH="1">
              <a:off x="5706857" y="4005350"/>
              <a:ext cx="4966844" cy="91465"/>
            </a:xfrm>
            <a:custGeom>
              <a:avLst/>
              <a:gdLst>
                <a:gd name="connsiteX0" fmla="*/ 3430709 w 3430709"/>
                <a:gd name="connsiteY0" fmla="*/ 0 h 118871"/>
                <a:gd name="connsiteX1" fmla="*/ 3350971 w 3430709"/>
                <a:gd name="connsiteY1" fmla="*/ 56206 h 118871"/>
                <a:gd name="connsiteX2" fmla="*/ 2976922 w 3430709"/>
                <a:gd name="connsiteY2" fmla="*/ 56206 h 118871"/>
                <a:gd name="connsiteX3" fmla="*/ 2976922 w 3430709"/>
                <a:gd name="connsiteY3" fmla="*/ 0 h 118871"/>
                <a:gd name="connsiteX4" fmla="*/ 2897184 w 3430709"/>
                <a:gd name="connsiteY4" fmla="*/ 56206 h 118871"/>
                <a:gd name="connsiteX5" fmla="*/ 533525 w 3430709"/>
                <a:gd name="connsiteY5" fmla="*/ 56206 h 118871"/>
                <a:gd name="connsiteX6" fmla="*/ 453787 w 3430709"/>
                <a:gd name="connsiteY6" fmla="*/ 0 h 118871"/>
                <a:gd name="connsiteX7" fmla="*/ 453787 w 3430709"/>
                <a:gd name="connsiteY7" fmla="*/ 56206 h 118871"/>
                <a:gd name="connsiteX8" fmla="*/ 79738 w 3430709"/>
                <a:gd name="connsiteY8" fmla="*/ 56206 h 118871"/>
                <a:gd name="connsiteX9" fmla="*/ 0 w 3430709"/>
                <a:gd name="connsiteY9" fmla="*/ 0 h 118871"/>
                <a:gd name="connsiteX10" fmla="*/ 0 w 3430709"/>
                <a:gd name="connsiteY10" fmla="*/ 62665 h 118871"/>
                <a:gd name="connsiteX11" fmla="*/ 79738 w 3430709"/>
                <a:gd name="connsiteY11" fmla="*/ 118871 h 118871"/>
                <a:gd name="connsiteX12" fmla="*/ 533525 w 3430709"/>
                <a:gd name="connsiteY12" fmla="*/ 118871 h 118871"/>
                <a:gd name="connsiteX13" fmla="*/ 3350971 w 3430709"/>
                <a:gd name="connsiteY13" fmla="*/ 118871 h 118871"/>
                <a:gd name="connsiteX14" fmla="*/ 3430709 w 3430709"/>
                <a:gd name="connsiteY14" fmla="*/ 62665 h 118871"/>
                <a:gd name="connsiteX15" fmla="*/ 3430709 w 3430709"/>
                <a:gd name="connsiteY15"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2897184 w 3430709"/>
                <a:gd name="connsiteY3" fmla="*/ 56206 h 118871"/>
                <a:gd name="connsiteX4" fmla="*/ 533525 w 3430709"/>
                <a:gd name="connsiteY4" fmla="*/ 56206 h 118871"/>
                <a:gd name="connsiteX5" fmla="*/ 453787 w 3430709"/>
                <a:gd name="connsiteY5" fmla="*/ 0 h 118871"/>
                <a:gd name="connsiteX6" fmla="*/ 453787 w 3430709"/>
                <a:gd name="connsiteY6" fmla="*/ 56206 h 118871"/>
                <a:gd name="connsiteX7" fmla="*/ 79738 w 3430709"/>
                <a:gd name="connsiteY7" fmla="*/ 56206 h 118871"/>
                <a:gd name="connsiteX8" fmla="*/ 0 w 3430709"/>
                <a:gd name="connsiteY8" fmla="*/ 0 h 118871"/>
                <a:gd name="connsiteX9" fmla="*/ 0 w 3430709"/>
                <a:gd name="connsiteY9" fmla="*/ 62665 h 118871"/>
                <a:gd name="connsiteX10" fmla="*/ 79738 w 3430709"/>
                <a:gd name="connsiteY10" fmla="*/ 118871 h 118871"/>
                <a:gd name="connsiteX11" fmla="*/ 533525 w 3430709"/>
                <a:gd name="connsiteY11" fmla="*/ 118871 h 118871"/>
                <a:gd name="connsiteX12" fmla="*/ 3350971 w 3430709"/>
                <a:gd name="connsiteY12" fmla="*/ 118871 h 118871"/>
                <a:gd name="connsiteX13" fmla="*/ 3430709 w 3430709"/>
                <a:gd name="connsiteY13" fmla="*/ 62665 h 118871"/>
                <a:gd name="connsiteX14" fmla="*/ 3430709 w 3430709"/>
                <a:gd name="connsiteY14"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533525 w 3430709"/>
                <a:gd name="connsiteY3" fmla="*/ 56206 h 118871"/>
                <a:gd name="connsiteX4" fmla="*/ 453787 w 3430709"/>
                <a:gd name="connsiteY4" fmla="*/ 0 h 118871"/>
                <a:gd name="connsiteX5" fmla="*/ 453787 w 3430709"/>
                <a:gd name="connsiteY5" fmla="*/ 56206 h 118871"/>
                <a:gd name="connsiteX6" fmla="*/ 79738 w 3430709"/>
                <a:gd name="connsiteY6" fmla="*/ 56206 h 118871"/>
                <a:gd name="connsiteX7" fmla="*/ 0 w 3430709"/>
                <a:gd name="connsiteY7" fmla="*/ 0 h 118871"/>
                <a:gd name="connsiteX8" fmla="*/ 0 w 3430709"/>
                <a:gd name="connsiteY8" fmla="*/ 62665 h 118871"/>
                <a:gd name="connsiteX9" fmla="*/ 79738 w 3430709"/>
                <a:gd name="connsiteY9" fmla="*/ 118871 h 118871"/>
                <a:gd name="connsiteX10" fmla="*/ 533525 w 3430709"/>
                <a:gd name="connsiteY10" fmla="*/ 118871 h 118871"/>
                <a:gd name="connsiteX11" fmla="*/ 3350971 w 3430709"/>
                <a:gd name="connsiteY11" fmla="*/ 118871 h 118871"/>
                <a:gd name="connsiteX12" fmla="*/ 3430709 w 3430709"/>
                <a:gd name="connsiteY12" fmla="*/ 62665 h 118871"/>
                <a:gd name="connsiteX13" fmla="*/ 3430709 w 3430709"/>
                <a:gd name="connsiteY13"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533525 w 3430709"/>
                <a:gd name="connsiteY9" fmla="*/ 118871 h 118871"/>
                <a:gd name="connsiteX10" fmla="*/ 3350971 w 3430709"/>
                <a:gd name="connsiteY10" fmla="*/ 118871 h 118871"/>
                <a:gd name="connsiteX11" fmla="*/ 3430709 w 3430709"/>
                <a:gd name="connsiteY11" fmla="*/ 62665 h 118871"/>
                <a:gd name="connsiteX12" fmla="*/ 3430709 w 3430709"/>
                <a:gd name="connsiteY12"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3350971 w 3430709"/>
                <a:gd name="connsiteY9" fmla="*/ 118871 h 118871"/>
                <a:gd name="connsiteX10" fmla="*/ 3430709 w 3430709"/>
                <a:gd name="connsiteY10" fmla="*/ 62665 h 118871"/>
                <a:gd name="connsiteX11" fmla="*/ 3430709 w 3430709"/>
                <a:gd name="connsiteY11"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56206 h 118871"/>
                <a:gd name="connsiteX4" fmla="*/ 79738 w 3430709"/>
                <a:gd name="connsiteY4" fmla="*/ 56206 h 118871"/>
                <a:gd name="connsiteX5" fmla="*/ 0 w 3430709"/>
                <a:gd name="connsiteY5" fmla="*/ 0 h 118871"/>
                <a:gd name="connsiteX6" fmla="*/ 0 w 3430709"/>
                <a:gd name="connsiteY6" fmla="*/ 62665 h 118871"/>
                <a:gd name="connsiteX7" fmla="*/ 79738 w 3430709"/>
                <a:gd name="connsiteY7" fmla="*/ 118871 h 118871"/>
                <a:gd name="connsiteX8" fmla="*/ 3350971 w 3430709"/>
                <a:gd name="connsiteY8" fmla="*/ 118871 h 118871"/>
                <a:gd name="connsiteX9" fmla="*/ 3430709 w 3430709"/>
                <a:gd name="connsiteY9" fmla="*/ 62665 h 118871"/>
                <a:gd name="connsiteX10" fmla="*/ 3430709 w 3430709"/>
                <a:gd name="connsiteY10" fmla="*/ 0 h 118871"/>
                <a:gd name="connsiteX0" fmla="*/ 3430709 w 3430709"/>
                <a:gd name="connsiteY0" fmla="*/ 0 h 118871"/>
                <a:gd name="connsiteX1" fmla="*/ 3350971 w 3430709"/>
                <a:gd name="connsiteY1" fmla="*/ 56206 h 118871"/>
                <a:gd name="connsiteX2" fmla="*/ 533525 w 3430709"/>
                <a:gd name="connsiteY2" fmla="*/ 56206 h 118871"/>
                <a:gd name="connsiteX3" fmla="*/ 79738 w 3430709"/>
                <a:gd name="connsiteY3" fmla="*/ 56206 h 118871"/>
                <a:gd name="connsiteX4" fmla="*/ 0 w 3430709"/>
                <a:gd name="connsiteY4" fmla="*/ 0 h 118871"/>
                <a:gd name="connsiteX5" fmla="*/ 0 w 3430709"/>
                <a:gd name="connsiteY5" fmla="*/ 62665 h 118871"/>
                <a:gd name="connsiteX6" fmla="*/ 79738 w 3430709"/>
                <a:gd name="connsiteY6" fmla="*/ 118871 h 118871"/>
                <a:gd name="connsiteX7" fmla="*/ 3350971 w 3430709"/>
                <a:gd name="connsiteY7" fmla="*/ 118871 h 118871"/>
                <a:gd name="connsiteX8" fmla="*/ 3430709 w 3430709"/>
                <a:gd name="connsiteY8" fmla="*/ 62665 h 118871"/>
                <a:gd name="connsiteX9" fmla="*/ 3430709 w 3430709"/>
                <a:gd name="connsiteY9" fmla="*/ 0 h 118871"/>
                <a:gd name="connsiteX0" fmla="*/ 3430709 w 3430709"/>
                <a:gd name="connsiteY0" fmla="*/ 0 h 118871"/>
                <a:gd name="connsiteX1" fmla="*/ 3350971 w 3430709"/>
                <a:gd name="connsiteY1" fmla="*/ 56206 h 118871"/>
                <a:gd name="connsiteX2" fmla="*/ 79738 w 3430709"/>
                <a:gd name="connsiteY2" fmla="*/ 56206 h 118871"/>
                <a:gd name="connsiteX3" fmla="*/ 0 w 3430709"/>
                <a:gd name="connsiteY3" fmla="*/ 0 h 118871"/>
                <a:gd name="connsiteX4" fmla="*/ 0 w 3430709"/>
                <a:gd name="connsiteY4" fmla="*/ 62665 h 118871"/>
                <a:gd name="connsiteX5" fmla="*/ 79738 w 3430709"/>
                <a:gd name="connsiteY5" fmla="*/ 118871 h 118871"/>
                <a:gd name="connsiteX6" fmla="*/ 3350971 w 3430709"/>
                <a:gd name="connsiteY6" fmla="*/ 118871 h 118871"/>
                <a:gd name="connsiteX7" fmla="*/ 3430709 w 3430709"/>
                <a:gd name="connsiteY7" fmla="*/ 62665 h 118871"/>
                <a:gd name="connsiteX8" fmla="*/ 3430709 w 3430709"/>
                <a:gd name="connsiteY8" fmla="*/ 0 h 11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709" h="118871">
                  <a:moveTo>
                    <a:pt x="3430709" y="0"/>
                  </a:moveTo>
                  <a:cubicBezTo>
                    <a:pt x="3430709" y="31042"/>
                    <a:pt x="3395009" y="56206"/>
                    <a:pt x="3350971" y="56206"/>
                  </a:cubicBezTo>
                  <a:lnTo>
                    <a:pt x="79738" y="56206"/>
                  </a:lnTo>
                  <a:cubicBezTo>
                    <a:pt x="35700" y="56206"/>
                    <a:pt x="0" y="31042"/>
                    <a:pt x="0" y="0"/>
                  </a:cubicBezTo>
                  <a:lnTo>
                    <a:pt x="0" y="62665"/>
                  </a:lnTo>
                  <a:cubicBezTo>
                    <a:pt x="0" y="93707"/>
                    <a:pt x="35700" y="118871"/>
                    <a:pt x="79738" y="118871"/>
                  </a:cubicBezTo>
                  <a:lnTo>
                    <a:pt x="3350971" y="118871"/>
                  </a:lnTo>
                  <a:cubicBezTo>
                    <a:pt x="3395009" y="118871"/>
                    <a:pt x="3430709" y="93707"/>
                    <a:pt x="3430709" y="62665"/>
                  </a:cubicBezTo>
                  <a:lnTo>
                    <a:pt x="3430709" y="0"/>
                  </a:lnTo>
                  <a:close/>
                </a:path>
              </a:pathLst>
            </a:custGeom>
            <a:solidFill>
              <a:srgbClr val="00B9F2"/>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0"/>
                </a:spcBef>
                <a:spcAft>
                  <a:spcPct val="0"/>
                </a:spcAft>
              </a:pPr>
              <a:endParaRPr lang="en-US" b="1" dirty="0">
                <a:solidFill>
                  <a:srgbClr val="FFFFFF"/>
                </a:solidFill>
              </a:endParaRPr>
            </a:p>
          </p:txBody>
        </p:sp>
        <p:sp>
          <p:nvSpPr>
            <p:cNvPr id="253" name="Right Arrow 252"/>
            <p:cNvSpPr>
              <a:spLocks noChangeAspect="1"/>
            </p:cNvSpPr>
            <p:nvPr/>
          </p:nvSpPr>
          <p:spPr bwMode="auto">
            <a:xfrm>
              <a:off x="8203541" y="3977910"/>
              <a:ext cx="252899" cy="207475"/>
            </a:xfrm>
            <a:prstGeom prst="rightArrow">
              <a:avLst>
                <a:gd name="adj1" fmla="val 36541"/>
                <a:gd name="adj2" fmla="val 67945"/>
              </a:avLst>
            </a:prstGeom>
            <a:solidFill>
              <a:srgbClr val="00B9F2"/>
            </a:solidFill>
            <a:ln w="76200" cap="flat" cmpd="sng" algn="ctr">
              <a:noFill/>
              <a:prstDash val="solid"/>
              <a:round/>
              <a:headEnd type="none" w="med" len="med"/>
              <a:tailEnd type="none" w="med" len="med"/>
            </a:ln>
            <a:effectLst/>
          </p:spPr>
          <p:txBody>
            <a:bodyPr rot="0" spcFirstLastPara="0" vertOverflow="overflow" horzOverflow="overflow" vert="horz" wrap="square" lIns="91436" tIns="45718" rIns="91436" bIns="45718"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70" name="TextBox 269"/>
            <p:cNvSpPr txBox="1"/>
            <p:nvPr/>
          </p:nvSpPr>
          <p:spPr>
            <a:xfrm>
              <a:off x="1862300" y="1422721"/>
              <a:ext cx="1906524" cy="329184"/>
            </a:xfrm>
            <a:prstGeom prst="rect">
              <a:avLst/>
            </a:prstGeom>
            <a:noFill/>
            <a:effectLst/>
          </p:spPr>
          <p:txBody>
            <a:bodyPr wrap="square" lIns="0" tIns="0" rIns="0" bIns="0" rtlCol="0">
              <a:noAutofit/>
            </a:bodyPr>
            <a:lstStyle/>
            <a:p>
              <a:pPr algn="ctr" eaLnBrk="0" hangingPunct="0">
                <a:lnSpc>
                  <a:spcPts val="1800"/>
                </a:lnSpc>
              </a:pPr>
              <a:r>
                <a:rPr lang="lt-LT" b="1" dirty="0" smtClean="0">
                  <a:solidFill>
                    <a:prstClr val="white"/>
                  </a:solidFill>
                </a:rPr>
                <a:t>Duomenų šaltiniai</a:t>
              </a:r>
              <a:endParaRPr lang="en-US" b="1" dirty="0">
                <a:solidFill>
                  <a:prstClr val="white"/>
                </a:solidFill>
              </a:endParaRPr>
            </a:p>
          </p:txBody>
        </p:sp>
        <p:sp>
          <p:nvSpPr>
            <p:cNvPr id="271" name="Rounded Rectangle 270"/>
            <p:cNvSpPr/>
            <p:nvPr/>
          </p:nvSpPr>
          <p:spPr bwMode="auto">
            <a:xfrm>
              <a:off x="1722882" y="5223504"/>
              <a:ext cx="2248432" cy="1583413"/>
            </a:xfrm>
            <a:prstGeom prst="roundRect">
              <a:avLst/>
            </a:prstGeom>
            <a:noFill/>
            <a:ln w="38100">
              <a:solidFill>
                <a:schemeClr val="bg2">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t" anchorCtr="0" compatLnSpc="1">
              <a:prstTxWarp prst="textNoShape">
                <a:avLst/>
              </a:prstTxWarp>
            </a:bodyPr>
            <a:lstStyle/>
            <a:p>
              <a:pPr algn="ctr" eaLnBrk="0" fontAlgn="base" hangingPunct="0">
                <a:spcBef>
                  <a:spcPct val="0"/>
                </a:spcBef>
                <a:spcAft>
                  <a:spcPct val="0"/>
                </a:spcAft>
              </a:pPr>
              <a:r>
                <a:rPr lang="lt-LT" sz="1400" b="1" dirty="0" smtClean="0">
                  <a:solidFill>
                    <a:prstClr val="white"/>
                  </a:solidFill>
                </a:rPr>
                <a:t>Kitų šaltinių duomenys</a:t>
              </a:r>
              <a:endParaRPr lang="en-US" sz="1400" b="1" dirty="0">
                <a:solidFill>
                  <a:prstClr val="white"/>
                </a:solidFill>
              </a:endParaRPr>
            </a:p>
          </p:txBody>
        </p:sp>
        <p:sp>
          <p:nvSpPr>
            <p:cNvPr id="272" name="Rounded Rectangle 271"/>
            <p:cNvSpPr/>
            <p:nvPr/>
          </p:nvSpPr>
          <p:spPr bwMode="auto">
            <a:xfrm>
              <a:off x="1722882" y="1694695"/>
              <a:ext cx="2219706" cy="3386143"/>
            </a:xfrm>
            <a:prstGeom prst="roundRect">
              <a:avLst/>
            </a:prstGeom>
            <a:noFill/>
            <a:ln w="38100">
              <a:solidFill>
                <a:schemeClr val="bg2">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273" name="Group 253"/>
            <p:cNvGrpSpPr>
              <a:grpSpLocks noChangeAspect="1"/>
            </p:cNvGrpSpPr>
            <p:nvPr/>
          </p:nvGrpSpPr>
          <p:grpSpPr bwMode="auto">
            <a:xfrm>
              <a:off x="1976824" y="5726287"/>
              <a:ext cx="476119" cy="634825"/>
              <a:chOff x="2247" y="2544"/>
              <a:chExt cx="522" cy="522"/>
            </a:xfrm>
          </p:grpSpPr>
          <p:sp useBgFill="1">
            <p:nvSpPr>
              <p:cNvPr id="274" name="Freeform 255"/>
              <p:cNvSpPr>
                <a:spLocks/>
              </p:cNvSpPr>
              <p:nvPr/>
            </p:nvSpPr>
            <p:spPr bwMode="auto">
              <a:xfrm>
                <a:off x="2247" y="2544"/>
                <a:ext cx="522" cy="522"/>
              </a:xfrm>
              <a:custGeom>
                <a:avLst/>
                <a:gdLst>
                  <a:gd name="T0" fmla="*/ 1207 w 2610"/>
                  <a:gd name="T1" fmla="*/ 0 h 2610"/>
                  <a:gd name="T2" fmla="*/ 1263 w 2610"/>
                  <a:gd name="T3" fmla="*/ 14 h 2610"/>
                  <a:gd name="T4" fmla="*/ 1304 w 2610"/>
                  <a:gd name="T5" fmla="*/ 50 h 2610"/>
                  <a:gd name="T6" fmla="*/ 1347 w 2610"/>
                  <a:gd name="T7" fmla="*/ 14 h 2610"/>
                  <a:gd name="T8" fmla="*/ 1402 w 2610"/>
                  <a:gd name="T9" fmla="*/ 0 h 2610"/>
                  <a:gd name="T10" fmla="*/ 2518 w 2610"/>
                  <a:gd name="T11" fmla="*/ 3 h 2610"/>
                  <a:gd name="T12" fmla="*/ 2565 w 2610"/>
                  <a:gd name="T13" fmla="*/ 27 h 2610"/>
                  <a:gd name="T14" fmla="*/ 2598 w 2610"/>
                  <a:gd name="T15" fmla="*/ 67 h 2610"/>
                  <a:gd name="T16" fmla="*/ 2610 w 2610"/>
                  <a:gd name="T17" fmla="*/ 120 h 2610"/>
                  <a:gd name="T18" fmla="*/ 2606 w 2610"/>
                  <a:gd name="T19" fmla="*/ 1236 h 2610"/>
                  <a:gd name="T20" fmla="*/ 2581 w 2610"/>
                  <a:gd name="T21" fmla="*/ 1286 h 2610"/>
                  <a:gd name="T22" fmla="*/ 2581 w 2610"/>
                  <a:gd name="T23" fmla="*/ 1323 h 2610"/>
                  <a:gd name="T24" fmla="*/ 2606 w 2610"/>
                  <a:gd name="T25" fmla="*/ 1374 h 2610"/>
                  <a:gd name="T26" fmla="*/ 2610 w 2610"/>
                  <a:gd name="T27" fmla="*/ 2490 h 2610"/>
                  <a:gd name="T28" fmla="*/ 2598 w 2610"/>
                  <a:gd name="T29" fmla="*/ 2543 h 2610"/>
                  <a:gd name="T30" fmla="*/ 2565 w 2610"/>
                  <a:gd name="T31" fmla="*/ 2583 h 2610"/>
                  <a:gd name="T32" fmla="*/ 2518 w 2610"/>
                  <a:gd name="T33" fmla="*/ 2606 h 2610"/>
                  <a:gd name="T34" fmla="*/ 1402 w 2610"/>
                  <a:gd name="T35" fmla="*/ 2610 h 2610"/>
                  <a:gd name="T36" fmla="*/ 1347 w 2610"/>
                  <a:gd name="T37" fmla="*/ 2596 h 2610"/>
                  <a:gd name="T38" fmla="*/ 1304 w 2610"/>
                  <a:gd name="T39" fmla="*/ 2560 h 2610"/>
                  <a:gd name="T40" fmla="*/ 1263 w 2610"/>
                  <a:gd name="T41" fmla="*/ 2596 h 2610"/>
                  <a:gd name="T42" fmla="*/ 1207 w 2610"/>
                  <a:gd name="T43" fmla="*/ 2610 h 2610"/>
                  <a:gd name="T44" fmla="*/ 92 w 2610"/>
                  <a:gd name="T45" fmla="*/ 2606 h 2610"/>
                  <a:gd name="T46" fmla="*/ 45 w 2610"/>
                  <a:gd name="T47" fmla="*/ 2583 h 2610"/>
                  <a:gd name="T48" fmla="*/ 12 w 2610"/>
                  <a:gd name="T49" fmla="*/ 2543 h 2610"/>
                  <a:gd name="T50" fmla="*/ 0 w 2610"/>
                  <a:gd name="T51" fmla="*/ 2490 h 2610"/>
                  <a:gd name="T52" fmla="*/ 4 w 2610"/>
                  <a:gd name="T53" fmla="*/ 1374 h 2610"/>
                  <a:gd name="T54" fmla="*/ 29 w 2610"/>
                  <a:gd name="T55" fmla="*/ 1323 h 2610"/>
                  <a:gd name="T56" fmla="*/ 29 w 2610"/>
                  <a:gd name="T57" fmla="*/ 1286 h 2610"/>
                  <a:gd name="T58" fmla="*/ 4 w 2610"/>
                  <a:gd name="T59" fmla="*/ 1236 h 2610"/>
                  <a:gd name="T60" fmla="*/ 0 w 2610"/>
                  <a:gd name="T61" fmla="*/ 120 h 2610"/>
                  <a:gd name="T62" fmla="*/ 12 w 2610"/>
                  <a:gd name="T63" fmla="*/ 67 h 2610"/>
                  <a:gd name="T64" fmla="*/ 45 w 2610"/>
                  <a:gd name="T65" fmla="*/ 27 h 2610"/>
                  <a:gd name="T66" fmla="*/ 92 w 2610"/>
                  <a:gd name="T67" fmla="*/ 3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10" h="2610">
                    <a:moveTo>
                      <a:pt x="120" y="0"/>
                    </a:moveTo>
                    <a:lnTo>
                      <a:pt x="1207" y="0"/>
                    </a:lnTo>
                    <a:lnTo>
                      <a:pt x="1237" y="4"/>
                    </a:lnTo>
                    <a:lnTo>
                      <a:pt x="1263" y="14"/>
                    </a:lnTo>
                    <a:lnTo>
                      <a:pt x="1286" y="29"/>
                    </a:lnTo>
                    <a:lnTo>
                      <a:pt x="1304" y="50"/>
                    </a:lnTo>
                    <a:lnTo>
                      <a:pt x="1323" y="29"/>
                    </a:lnTo>
                    <a:lnTo>
                      <a:pt x="1347" y="14"/>
                    </a:lnTo>
                    <a:lnTo>
                      <a:pt x="1373" y="4"/>
                    </a:lnTo>
                    <a:lnTo>
                      <a:pt x="1402" y="0"/>
                    </a:lnTo>
                    <a:lnTo>
                      <a:pt x="2490" y="0"/>
                    </a:lnTo>
                    <a:lnTo>
                      <a:pt x="2518" y="3"/>
                    </a:lnTo>
                    <a:lnTo>
                      <a:pt x="2543" y="12"/>
                    </a:lnTo>
                    <a:lnTo>
                      <a:pt x="2565" y="27"/>
                    </a:lnTo>
                    <a:lnTo>
                      <a:pt x="2584" y="45"/>
                    </a:lnTo>
                    <a:lnTo>
                      <a:pt x="2598" y="67"/>
                    </a:lnTo>
                    <a:lnTo>
                      <a:pt x="2607" y="92"/>
                    </a:lnTo>
                    <a:lnTo>
                      <a:pt x="2610" y="120"/>
                    </a:lnTo>
                    <a:lnTo>
                      <a:pt x="2610" y="1207"/>
                    </a:lnTo>
                    <a:lnTo>
                      <a:pt x="2606" y="1236"/>
                    </a:lnTo>
                    <a:lnTo>
                      <a:pt x="2596" y="1263"/>
                    </a:lnTo>
                    <a:lnTo>
                      <a:pt x="2581" y="1286"/>
                    </a:lnTo>
                    <a:lnTo>
                      <a:pt x="2560" y="1305"/>
                    </a:lnTo>
                    <a:lnTo>
                      <a:pt x="2581" y="1323"/>
                    </a:lnTo>
                    <a:lnTo>
                      <a:pt x="2596" y="1347"/>
                    </a:lnTo>
                    <a:lnTo>
                      <a:pt x="2606" y="1374"/>
                    </a:lnTo>
                    <a:lnTo>
                      <a:pt x="2610" y="1403"/>
                    </a:lnTo>
                    <a:lnTo>
                      <a:pt x="2610" y="2490"/>
                    </a:lnTo>
                    <a:lnTo>
                      <a:pt x="2607" y="2518"/>
                    </a:lnTo>
                    <a:lnTo>
                      <a:pt x="2598" y="2543"/>
                    </a:lnTo>
                    <a:lnTo>
                      <a:pt x="2584" y="2565"/>
                    </a:lnTo>
                    <a:lnTo>
                      <a:pt x="2565" y="2583"/>
                    </a:lnTo>
                    <a:lnTo>
                      <a:pt x="2543" y="2598"/>
                    </a:lnTo>
                    <a:lnTo>
                      <a:pt x="2518" y="2606"/>
                    </a:lnTo>
                    <a:lnTo>
                      <a:pt x="2490" y="2610"/>
                    </a:lnTo>
                    <a:lnTo>
                      <a:pt x="1402" y="2610"/>
                    </a:lnTo>
                    <a:lnTo>
                      <a:pt x="1373" y="2606"/>
                    </a:lnTo>
                    <a:lnTo>
                      <a:pt x="1347" y="2596"/>
                    </a:lnTo>
                    <a:lnTo>
                      <a:pt x="1323" y="2581"/>
                    </a:lnTo>
                    <a:lnTo>
                      <a:pt x="1304" y="2560"/>
                    </a:lnTo>
                    <a:lnTo>
                      <a:pt x="1286" y="2581"/>
                    </a:lnTo>
                    <a:lnTo>
                      <a:pt x="1263" y="2596"/>
                    </a:lnTo>
                    <a:lnTo>
                      <a:pt x="1237" y="2606"/>
                    </a:lnTo>
                    <a:lnTo>
                      <a:pt x="1207" y="2610"/>
                    </a:lnTo>
                    <a:lnTo>
                      <a:pt x="120" y="2610"/>
                    </a:lnTo>
                    <a:lnTo>
                      <a:pt x="92" y="2606"/>
                    </a:lnTo>
                    <a:lnTo>
                      <a:pt x="67" y="2598"/>
                    </a:lnTo>
                    <a:lnTo>
                      <a:pt x="45" y="2583"/>
                    </a:lnTo>
                    <a:lnTo>
                      <a:pt x="26" y="2565"/>
                    </a:lnTo>
                    <a:lnTo>
                      <a:pt x="12" y="2543"/>
                    </a:lnTo>
                    <a:lnTo>
                      <a:pt x="3" y="2518"/>
                    </a:lnTo>
                    <a:lnTo>
                      <a:pt x="0" y="2490"/>
                    </a:lnTo>
                    <a:lnTo>
                      <a:pt x="0" y="1403"/>
                    </a:lnTo>
                    <a:lnTo>
                      <a:pt x="4" y="1374"/>
                    </a:lnTo>
                    <a:lnTo>
                      <a:pt x="14" y="1347"/>
                    </a:lnTo>
                    <a:lnTo>
                      <a:pt x="29" y="1323"/>
                    </a:lnTo>
                    <a:lnTo>
                      <a:pt x="50" y="1305"/>
                    </a:lnTo>
                    <a:lnTo>
                      <a:pt x="29" y="1286"/>
                    </a:lnTo>
                    <a:lnTo>
                      <a:pt x="14" y="1263"/>
                    </a:lnTo>
                    <a:lnTo>
                      <a:pt x="4" y="1236"/>
                    </a:lnTo>
                    <a:lnTo>
                      <a:pt x="0" y="1207"/>
                    </a:lnTo>
                    <a:lnTo>
                      <a:pt x="0" y="120"/>
                    </a:lnTo>
                    <a:lnTo>
                      <a:pt x="3" y="92"/>
                    </a:lnTo>
                    <a:lnTo>
                      <a:pt x="12" y="67"/>
                    </a:lnTo>
                    <a:lnTo>
                      <a:pt x="26" y="45"/>
                    </a:lnTo>
                    <a:lnTo>
                      <a:pt x="45" y="27"/>
                    </a:lnTo>
                    <a:lnTo>
                      <a:pt x="67" y="12"/>
                    </a:lnTo>
                    <a:lnTo>
                      <a:pt x="92" y="3"/>
                    </a:lnTo>
                    <a:lnTo>
                      <a:pt x="120"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75" name="Rectangle 256"/>
              <p:cNvSpPr>
                <a:spLocks noChangeArrowheads="1"/>
              </p:cNvSpPr>
              <p:nvPr/>
            </p:nvSpPr>
            <p:spPr bwMode="auto">
              <a:xfrm>
                <a:off x="2316" y="2613"/>
                <a:ext cx="128" cy="128"/>
              </a:xfrm>
              <a:prstGeom prst="rect">
                <a:avLst/>
              </a:prstGeom>
              <a:solidFill>
                <a:srgbClr val="F4C253"/>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76" name="Freeform 257"/>
              <p:cNvSpPr>
                <a:spLocks/>
              </p:cNvSpPr>
              <p:nvPr/>
            </p:nvSpPr>
            <p:spPr bwMode="auto">
              <a:xfrm>
                <a:off x="2316" y="2613"/>
                <a:ext cx="128" cy="128"/>
              </a:xfrm>
              <a:custGeom>
                <a:avLst/>
                <a:gdLst>
                  <a:gd name="T0" fmla="*/ 406 w 639"/>
                  <a:gd name="T1" fmla="*/ 0 h 638"/>
                  <a:gd name="T2" fmla="*/ 361 w 639"/>
                  <a:gd name="T3" fmla="*/ 109 h 638"/>
                  <a:gd name="T4" fmla="*/ 331 w 639"/>
                  <a:gd name="T5" fmla="*/ 179 h 638"/>
                  <a:gd name="T6" fmla="*/ 301 w 639"/>
                  <a:gd name="T7" fmla="*/ 227 h 638"/>
                  <a:gd name="T8" fmla="*/ 333 w 639"/>
                  <a:gd name="T9" fmla="*/ 274 h 638"/>
                  <a:gd name="T10" fmla="*/ 377 w 639"/>
                  <a:gd name="T11" fmla="*/ 332 h 638"/>
                  <a:gd name="T12" fmla="*/ 433 w 639"/>
                  <a:gd name="T13" fmla="*/ 375 h 638"/>
                  <a:gd name="T14" fmla="*/ 503 w 639"/>
                  <a:gd name="T15" fmla="*/ 412 h 638"/>
                  <a:gd name="T16" fmla="*/ 586 w 639"/>
                  <a:gd name="T17" fmla="*/ 355 h 638"/>
                  <a:gd name="T18" fmla="*/ 639 w 639"/>
                  <a:gd name="T19" fmla="*/ 403 h 638"/>
                  <a:gd name="T20" fmla="*/ 569 w 639"/>
                  <a:gd name="T21" fmla="*/ 444 h 638"/>
                  <a:gd name="T22" fmla="*/ 639 w 639"/>
                  <a:gd name="T23" fmla="*/ 467 h 638"/>
                  <a:gd name="T24" fmla="*/ 598 w 639"/>
                  <a:gd name="T25" fmla="*/ 524 h 638"/>
                  <a:gd name="T26" fmla="*/ 520 w 639"/>
                  <a:gd name="T27" fmla="*/ 493 h 638"/>
                  <a:gd name="T28" fmla="*/ 514 w 639"/>
                  <a:gd name="T29" fmla="*/ 493 h 638"/>
                  <a:gd name="T30" fmla="*/ 486 w 639"/>
                  <a:gd name="T31" fmla="*/ 534 h 638"/>
                  <a:gd name="T32" fmla="*/ 458 w 639"/>
                  <a:gd name="T33" fmla="*/ 589 h 638"/>
                  <a:gd name="T34" fmla="*/ 356 w 639"/>
                  <a:gd name="T35" fmla="*/ 638 h 638"/>
                  <a:gd name="T36" fmla="*/ 396 w 639"/>
                  <a:gd name="T37" fmla="*/ 566 h 638"/>
                  <a:gd name="T38" fmla="*/ 434 w 639"/>
                  <a:gd name="T39" fmla="*/ 493 h 638"/>
                  <a:gd name="T40" fmla="*/ 424 w 639"/>
                  <a:gd name="T41" fmla="*/ 446 h 638"/>
                  <a:gd name="T42" fmla="*/ 367 w 639"/>
                  <a:gd name="T43" fmla="*/ 411 h 638"/>
                  <a:gd name="T44" fmla="*/ 318 w 639"/>
                  <a:gd name="T45" fmla="*/ 365 h 638"/>
                  <a:gd name="T46" fmla="*/ 275 w 639"/>
                  <a:gd name="T47" fmla="*/ 307 h 638"/>
                  <a:gd name="T48" fmla="*/ 246 w 639"/>
                  <a:gd name="T49" fmla="*/ 265 h 638"/>
                  <a:gd name="T50" fmla="*/ 187 w 639"/>
                  <a:gd name="T51" fmla="*/ 295 h 638"/>
                  <a:gd name="T52" fmla="*/ 104 w 639"/>
                  <a:gd name="T53" fmla="*/ 336 h 638"/>
                  <a:gd name="T54" fmla="*/ 18 w 639"/>
                  <a:gd name="T55" fmla="*/ 381 h 638"/>
                  <a:gd name="T56" fmla="*/ 81 w 639"/>
                  <a:gd name="T57" fmla="*/ 418 h 638"/>
                  <a:gd name="T58" fmla="*/ 136 w 639"/>
                  <a:gd name="T59" fmla="*/ 462 h 638"/>
                  <a:gd name="T60" fmla="*/ 153 w 639"/>
                  <a:gd name="T61" fmla="*/ 476 h 638"/>
                  <a:gd name="T62" fmla="*/ 169 w 639"/>
                  <a:gd name="T63" fmla="*/ 501 h 638"/>
                  <a:gd name="T64" fmla="*/ 175 w 639"/>
                  <a:gd name="T65" fmla="*/ 534 h 638"/>
                  <a:gd name="T66" fmla="*/ 168 w 639"/>
                  <a:gd name="T67" fmla="*/ 579 h 638"/>
                  <a:gd name="T68" fmla="*/ 152 w 639"/>
                  <a:gd name="T69" fmla="*/ 613 h 638"/>
                  <a:gd name="T70" fmla="*/ 136 w 639"/>
                  <a:gd name="T71" fmla="*/ 638 h 638"/>
                  <a:gd name="T72" fmla="*/ 66 w 639"/>
                  <a:gd name="T73" fmla="*/ 626 h 638"/>
                  <a:gd name="T74" fmla="*/ 101 w 639"/>
                  <a:gd name="T75" fmla="*/ 565 h 638"/>
                  <a:gd name="T76" fmla="*/ 109 w 639"/>
                  <a:gd name="T77" fmla="*/ 534 h 638"/>
                  <a:gd name="T78" fmla="*/ 107 w 639"/>
                  <a:gd name="T79" fmla="*/ 526 h 638"/>
                  <a:gd name="T80" fmla="*/ 105 w 639"/>
                  <a:gd name="T81" fmla="*/ 522 h 638"/>
                  <a:gd name="T82" fmla="*/ 99 w 639"/>
                  <a:gd name="T83" fmla="*/ 519 h 638"/>
                  <a:gd name="T84" fmla="*/ 90 w 639"/>
                  <a:gd name="T85" fmla="*/ 510 h 638"/>
                  <a:gd name="T86" fmla="*/ 34 w 639"/>
                  <a:gd name="T87" fmla="*/ 467 h 638"/>
                  <a:gd name="T88" fmla="*/ 0 w 639"/>
                  <a:gd name="T89" fmla="*/ 314 h 638"/>
                  <a:gd name="T90" fmla="*/ 116 w 639"/>
                  <a:gd name="T91" fmla="*/ 256 h 638"/>
                  <a:gd name="T92" fmla="*/ 175 w 639"/>
                  <a:gd name="T93" fmla="*/ 226 h 638"/>
                  <a:gd name="T94" fmla="*/ 161 w 639"/>
                  <a:gd name="T95" fmla="*/ 198 h 638"/>
                  <a:gd name="T96" fmla="*/ 87 w 639"/>
                  <a:gd name="T97" fmla="*/ 175 h 638"/>
                  <a:gd name="T98" fmla="*/ 25 w 639"/>
                  <a:gd name="T99" fmla="*/ 174 h 638"/>
                  <a:gd name="T100" fmla="*/ 0 w 639"/>
                  <a:gd name="T101" fmla="*/ 110 h 638"/>
                  <a:gd name="T102" fmla="*/ 48 w 639"/>
                  <a:gd name="T103" fmla="*/ 106 h 638"/>
                  <a:gd name="T104" fmla="*/ 136 w 639"/>
                  <a:gd name="T105" fmla="*/ 118 h 638"/>
                  <a:gd name="T106" fmla="*/ 217 w 639"/>
                  <a:gd name="T107" fmla="*/ 154 h 638"/>
                  <a:gd name="T108" fmla="*/ 262 w 639"/>
                  <a:gd name="T109" fmla="*/ 168 h 638"/>
                  <a:gd name="T110" fmla="*/ 285 w 639"/>
                  <a:gd name="T111" fmla="*/ 118 h 638"/>
                  <a:gd name="T112" fmla="*/ 319 w 639"/>
                  <a:gd name="T113" fmla="*/ 41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39" h="638">
                    <a:moveTo>
                      <a:pt x="336" y="0"/>
                    </a:moveTo>
                    <a:lnTo>
                      <a:pt x="406" y="0"/>
                    </a:lnTo>
                    <a:lnTo>
                      <a:pt x="385" y="56"/>
                    </a:lnTo>
                    <a:lnTo>
                      <a:pt x="361" y="109"/>
                    </a:lnTo>
                    <a:lnTo>
                      <a:pt x="346" y="145"/>
                    </a:lnTo>
                    <a:lnTo>
                      <a:pt x="331" y="179"/>
                    </a:lnTo>
                    <a:lnTo>
                      <a:pt x="318" y="204"/>
                    </a:lnTo>
                    <a:lnTo>
                      <a:pt x="301" y="227"/>
                    </a:lnTo>
                    <a:lnTo>
                      <a:pt x="319" y="250"/>
                    </a:lnTo>
                    <a:lnTo>
                      <a:pt x="333" y="274"/>
                    </a:lnTo>
                    <a:lnTo>
                      <a:pt x="353" y="306"/>
                    </a:lnTo>
                    <a:lnTo>
                      <a:pt x="377" y="332"/>
                    </a:lnTo>
                    <a:lnTo>
                      <a:pt x="404" y="354"/>
                    </a:lnTo>
                    <a:lnTo>
                      <a:pt x="433" y="375"/>
                    </a:lnTo>
                    <a:lnTo>
                      <a:pt x="466" y="394"/>
                    </a:lnTo>
                    <a:lnTo>
                      <a:pt x="503" y="412"/>
                    </a:lnTo>
                    <a:lnTo>
                      <a:pt x="541" y="383"/>
                    </a:lnTo>
                    <a:lnTo>
                      <a:pt x="586" y="355"/>
                    </a:lnTo>
                    <a:lnTo>
                      <a:pt x="639" y="329"/>
                    </a:lnTo>
                    <a:lnTo>
                      <a:pt x="639" y="403"/>
                    </a:lnTo>
                    <a:lnTo>
                      <a:pt x="602" y="423"/>
                    </a:lnTo>
                    <a:lnTo>
                      <a:pt x="569" y="444"/>
                    </a:lnTo>
                    <a:lnTo>
                      <a:pt x="604" y="457"/>
                    </a:lnTo>
                    <a:lnTo>
                      <a:pt x="639" y="467"/>
                    </a:lnTo>
                    <a:lnTo>
                      <a:pt x="639" y="534"/>
                    </a:lnTo>
                    <a:lnTo>
                      <a:pt x="598" y="524"/>
                    </a:lnTo>
                    <a:lnTo>
                      <a:pt x="558" y="510"/>
                    </a:lnTo>
                    <a:lnTo>
                      <a:pt x="520" y="493"/>
                    </a:lnTo>
                    <a:lnTo>
                      <a:pt x="515" y="492"/>
                    </a:lnTo>
                    <a:lnTo>
                      <a:pt x="514" y="493"/>
                    </a:lnTo>
                    <a:lnTo>
                      <a:pt x="499" y="511"/>
                    </a:lnTo>
                    <a:lnTo>
                      <a:pt x="486" y="534"/>
                    </a:lnTo>
                    <a:lnTo>
                      <a:pt x="473" y="560"/>
                    </a:lnTo>
                    <a:lnTo>
                      <a:pt x="458" y="589"/>
                    </a:lnTo>
                    <a:lnTo>
                      <a:pt x="434" y="638"/>
                    </a:lnTo>
                    <a:lnTo>
                      <a:pt x="356" y="638"/>
                    </a:lnTo>
                    <a:lnTo>
                      <a:pt x="377" y="603"/>
                    </a:lnTo>
                    <a:lnTo>
                      <a:pt x="396" y="566"/>
                    </a:lnTo>
                    <a:lnTo>
                      <a:pt x="414" y="527"/>
                    </a:lnTo>
                    <a:lnTo>
                      <a:pt x="434" y="493"/>
                    </a:lnTo>
                    <a:lnTo>
                      <a:pt x="453" y="462"/>
                    </a:lnTo>
                    <a:lnTo>
                      <a:pt x="424" y="446"/>
                    </a:lnTo>
                    <a:lnTo>
                      <a:pt x="395" y="429"/>
                    </a:lnTo>
                    <a:lnTo>
                      <a:pt x="367" y="411"/>
                    </a:lnTo>
                    <a:lnTo>
                      <a:pt x="342" y="389"/>
                    </a:lnTo>
                    <a:lnTo>
                      <a:pt x="318" y="365"/>
                    </a:lnTo>
                    <a:lnTo>
                      <a:pt x="295" y="339"/>
                    </a:lnTo>
                    <a:lnTo>
                      <a:pt x="275" y="307"/>
                    </a:lnTo>
                    <a:lnTo>
                      <a:pt x="262" y="285"/>
                    </a:lnTo>
                    <a:lnTo>
                      <a:pt x="246" y="265"/>
                    </a:lnTo>
                    <a:lnTo>
                      <a:pt x="222" y="277"/>
                    </a:lnTo>
                    <a:lnTo>
                      <a:pt x="187" y="295"/>
                    </a:lnTo>
                    <a:lnTo>
                      <a:pt x="145" y="317"/>
                    </a:lnTo>
                    <a:lnTo>
                      <a:pt x="104" y="336"/>
                    </a:lnTo>
                    <a:lnTo>
                      <a:pt x="60" y="358"/>
                    </a:lnTo>
                    <a:lnTo>
                      <a:pt x="18" y="381"/>
                    </a:lnTo>
                    <a:lnTo>
                      <a:pt x="49" y="399"/>
                    </a:lnTo>
                    <a:lnTo>
                      <a:pt x="81" y="418"/>
                    </a:lnTo>
                    <a:lnTo>
                      <a:pt x="110" y="440"/>
                    </a:lnTo>
                    <a:lnTo>
                      <a:pt x="136" y="462"/>
                    </a:lnTo>
                    <a:lnTo>
                      <a:pt x="145" y="468"/>
                    </a:lnTo>
                    <a:lnTo>
                      <a:pt x="153" y="476"/>
                    </a:lnTo>
                    <a:lnTo>
                      <a:pt x="162" y="486"/>
                    </a:lnTo>
                    <a:lnTo>
                      <a:pt x="169" y="501"/>
                    </a:lnTo>
                    <a:lnTo>
                      <a:pt x="174" y="516"/>
                    </a:lnTo>
                    <a:lnTo>
                      <a:pt x="175" y="534"/>
                    </a:lnTo>
                    <a:lnTo>
                      <a:pt x="173" y="557"/>
                    </a:lnTo>
                    <a:lnTo>
                      <a:pt x="168" y="579"/>
                    </a:lnTo>
                    <a:lnTo>
                      <a:pt x="161" y="597"/>
                    </a:lnTo>
                    <a:lnTo>
                      <a:pt x="152" y="613"/>
                    </a:lnTo>
                    <a:lnTo>
                      <a:pt x="145" y="626"/>
                    </a:lnTo>
                    <a:lnTo>
                      <a:pt x="136" y="638"/>
                    </a:lnTo>
                    <a:lnTo>
                      <a:pt x="59" y="638"/>
                    </a:lnTo>
                    <a:lnTo>
                      <a:pt x="66" y="626"/>
                    </a:lnTo>
                    <a:lnTo>
                      <a:pt x="94" y="582"/>
                    </a:lnTo>
                    <a:lnTo>
                      <a:pt x="101" y="565"/>
                    </a:lnTo>
                    <a:lnTo>
                      <a:pt x="106" y="549"/>
                    </a:lnTo>
                    <a:lnTo>
                      <a:pt x="109" y="534"/>
                    </a:lnTo>
                    <a:lnTo>
                      <a:pt x="109" y="530"/>
                    </a:lnTo>
                    <a:lnTo>
                      <a:pt x="107" y="526"/>
                    </a:lnTo>
                    <a:lnTo>
                      <a:pt x="107" y="524"/>
                    </a:lnTo>
                    <a:lnTo>
                      <a:pt x="105" y="522"/>
                    </a:lnTo>
                    <a:lnTo>
                      <a:pt x="103" y="521"/>
                    </a:lnTo>
                    <a:lnTo>
                      <a:pt x="99" y="519"/>
                    </a:lnTo>
                    <a:lnTo>
                      <a:pt x="95" y="515"/>
                    </a:lnTo>
                    <a:lnTo>
                      <a:pt x="90" y="510"/>
                    </a:lnTo>
                    <a:lnTo>
                      <a:pt x="64" y="488"/>
                    </a:lnTo>
                    <a:lnTo>
                      <a:pt x="34" y="467"/>
                    </a:lnTo>
                    <a:lnTo>
                      <a:pt x="0" y="446"/>
                    </a:lnTo>
                    <a:lnTo>
                      <a:pt x="0" y="314"/>
                    </a:lnTo>
                    <a:lnTo>
                      <a:pt x="76" y="276"/>
                    </a:lnTo>
                    <a:lnTo>
                      <a:pt x="116" y="256"/>
                    </a:lnTo>
                    <a:lnTo>
                      <a:pt x="156" y="237"/>
                    </a:lnTo>
                    <a:lnTo>
                      <a:pt x="175" y="226"/>
                    </a:lnTo>
                    <a:lnTo>
                      <a:pt x="193" y="218"/>
                    </a:lnTo>
                    <a:lnTo>
                      <a:pt x="161" y="198"/>
                    </a:lnTo>
                    <a:lnTo>
                      <a:pt x="124" y="184"/>
                    </a:lnTo>
                    <a:lnTo>
                      <a:pt x="87" y="175"/>
                    </a:lnTo>
                    <a:lnTo>
                      <a:pt x="48" y="173"/>
                    </a:lnTo>
                    <a:lnTo>
                      <a:pt x="25" y="174"/>
                    </a:lnTo>
                    <a:lnTo>
                      <a:pt x="0" y="178"/>
                    </a:lnTo>
                    <a:lnTo>
                      <a:pt x="0" y="110"/>
                    </a:lnTo>
                    <a:lnTo>
                      <a:pt x="24" y="108"/>
                    </a:lnTo>
                    <a:lnTo>
                      <a:pt x="48" y="106"/>
                    </a:lnTo>
                    <a:lnTo>
                      <a:pt x="93" y="109"/>
                    </a:lnTo>
                    <a:lnTo>
                      <a:pt x="136" y="118"/>
                    </a:lnTo>
                    <a:lnTo>
                      <a:pt x="179" y="133"/>
                    </a:lnTo>
                    <a:lnTo>
                      <a:pt x="217" y="154"/>
                    </a:lnTo>
                    <a:lnTo>
                      <a:pt x="254" y="180"/>
                    </a:lnTo>
                    <a:lnTo>
                      <a:pt x="262" y="168"/>
                    </a:lnTo>
                    <a:lnTo>
                      <a:pt x="269" y="155"/>
                    </a:lnTo>
                    <a:lnTo>
                      <a:pt x="285" y="118"/>
                    </a:lnTo>
                    <a:lnTo>
                      <a:pt x="301" y="82"/>
                    </a:lnTo>
                    <a:lnTo>
                      <a:pt x="319" y="41"/>
                    </a:lnTo>
                    <a:lnTo>
                      <a:pt x="336" y="0"/>
                    </a:lnTo>
                    <a:close/>
                  </a:path>
                </a:pathLst>
              </a:custGeom>
              <a:solidFill>
                <a:srgbClr val="C77428"/>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77" name="Rectangle 258"/>
              <p:cNvSpPr>
                <a:spLocks noChangeArrowheads="1"/>
              </p:cNvSpPr>
              <p:nvPr/>
            </p:nvSpPr>
            <p:spPr bwMode="auto">
              <a:xfrm>
                <a:off x="2572" y="2613"/>
                <a:ext cx="128" cy="128"/>
              </a:xfrm>
              <a:prstGeom prst="rect">
                <a:avLst/>
              </a:prstGeom>
              <a:solidFill>
                <a:srgbClr val="2AAFE0"/>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78" name="Rectangle 259"/>
              <p:cNvSpPr>
                <a:spLocks noChangeArrowheads="1"/>
              </p:cNvSpPr>
              <p:nvPr/>
            </p:nvSpPr>
            <p:spPr bwMode="auto">
              <a:xfrm>
                <a:off x="2316" y="2869"/>
                <a:ext cx="128" cy="128"/>
              </a:xfrm>
              <a:prstGeom prst="rect">
                <a:avLst/>
              </a:prstGeom>
              <a:solidFill>
                <a:srgbClr val="2AAFE0"/>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79" name="Freeform 260"/>
              <p:cNvSpPr>
                <a:spLocks/>
              </p:cNvSpPr>
              <p:nvPr/>
            </p:nvSpPr>
            <p:spPr bwMode="auto">
              <a:xfrm>
                <a:off x="2316" y="2869"/>
                <a:ext cx="128" cy="128"/>
              </a:xfrm>
              <a:custGeom>
                <a:avLst/>
                <a:gdLst>
                  <a:gd name="T0" fmla="*/ 418 w 639"/>
                  <a:gd name="T1" fmla="*/ 0 h 639"/>
                  <a:gd name="T2" fmla="*/ 639 w 639"/>
                  <a:gd name="T3" fmla="*/ 0 h 639"/>
                  <a:gd name="T4" fmla="*/ 639 w 639"/>
                  <a:gd name="T5" fmla="*/ 639 h 639"/>
                  <a:gd name="T6" fmla="*/ 0 w 639"/>
                  <a:gd name="T7" fmla="*/ 639 h 639"/>
                  <a:gd name="T8" fmla="*/ 0 w 639"/>
                  <a:gd name="T9" fmla="*/ 460 h 639"/>
                  <a:gd name="T10" fmla="*/ 18 w 639"/>
                  <a:gd name="T11" fmla="*/ 458 h 639"/>
                  <a:gd name="T12" fmla="*/ 40 w 639"/>
                  <a:gd name="T13" fmla="*/ 457 h 639"/>
                  <a:gd name="T14" fmla="*/ 64 w 639"/>
                  <a:gd name="T15" fmla="*/ 458 h 639"/>
                  <a:gd name="T16" fmla="*/ 89 w 639"/>
                  <a:gd name="T17" fmla="*/ 459 h 639"/>
                  <a:gd name="T18" fmla="*/ 113 w 639"/>
                  <a:gd name="T19" fmla="*/ 461 h 639"/>
                  <a:gd name="T20" fmla="*/ 116 w 639"/>
                  <a:gd name="T21" fmla="*/ 461 h 639"/>
                  <a:gd name="T22" fmla="*/ 118 w 639"/>
                  <a:gd name="T23" fmla="*/ 461 h 639"/>
                  <a:gd name="T24" fmla="*/ 122 w 639"/>
                  <a:gd name="T25" fmla="*/ 461 h 639"/>
                  <a:gd name="T26" fmla="*/ 124 w 639"/>
                  <a:gd name="T27" fmla="*/ 461 h 639"/>
                  <a:gd name="T28" fmla="*/ 127 w 639"/>
                  <a:gd name="T29" fmla="*/ 461 h 639"/>
                  <a:gd name="T30" fmla="*/ 128 w 639"/>
                  <a:gd name="T31" fmla="*/ 458 h 639"/>
                  <a:gd name="T32" fmla="*/ 130 w 639"/>
                  <a:gd name="T33" fmla="*/ 453 h 639"/>
                  <a:gd name="T34" fmla="*/ 133 w 639"/>
                  <a:gd name="T35" fmla="*/ 447 h 639"/>
                  <a:gd name="T36" fmla="*/ 140 w 639"/>
                  <a:gd name="T37" fmla="*/ 420 h 639"/>
                  <a:gd name="T38" fmla="*/ 145 w 639"/>
                  <a:gd name="T39" fmla="*/ 390 h 639"/>
                  <a:gd name="T40" fmla="*/ 146 w 639"/>
                  <a:gd name="T41" fmla="*/ 378 h 639"/>
                  <a:gd name="T42" fmla="*/ 151 w 639"/>
                  <a:gd name="T43" fmla="*/ 366 h 639"/>
                  <a:gd name="T44" fmla="*/ 161 w 639"/>
                  <a:gd name="T45" fmla="*/ 342 h 639"/>
                  <a:gd name="T46" fmla="*/ 178 w 639"/>
                  <a:gd name="T47" fmla="*/ 319 h 639"/>
                  <a:gd name="T48" fmla="*/ 202 w 639"/>
                  <a:gd name="T49" fmla="*/ 298 h 639"/>
                  <a:gd name="T50" fmla="*/ 231 w 639"/>
                  <a:gd name="T51" fmla="*/ 279 h 639"/>
                  <a:gd name="T52" fmla="*/ 267 w 639"/>
                  <a:gd name="T53" fmla="*/ 261 h 639"/>
                  <a:gd name="T54" fmla="*/ 278 w 639"/>
                  <a:gd name="T55" fmla="*/ 256 h 639"/>
                  <a:gd name="T56" fmla="*/ 291 w 639"/>
                  <a:gd name="T57" fmla="*/ 251 h 639"/>
                  <a:gd name="T58" fmla="*/ 304 w 639"/>
                  <a:gd name="T59" fmla="*/ 246 h 639"/>
                  <a:gd name="T60" fmla="*/ 317 w 639"/>
                  <a:gd name="T61" fmla="*/ 240 h 639"/>
                  <a:gd name="T62" fmla="*/ 325 w 639"/>
                  <a:gd name="T63" fmla="*/ 232 h 639"/>
                  <a:gd name="T64" fmla="*/ 329 w 639"/>
                  <a:gd name="T65" fmla="*/ 222 h 639"/>
                  <a:gd name="T66" fmla="*/ 329 w 639"/>
                  <a:gd name="T67" fmla="*/ 209 h 639"/>
                  <a:gd name="T68" fmla="*/ 326 w 639"/>
                  <a:gd name="T69" fmla="*/ 195 h 639"/>
                  <a:gd name="T70" fmla="*/ 321 w 639"/>
                  <a:gd name="T71" fmla="*/ 182 h 639"/>
                  <a:gd name="T72" fmla="*/ 318 w 639"/>
                  <a:gd name="T73" fmla="*/ 173 h 639"/>
                  <a:gd name="T74" fmla="*/ 315 w 639"/>
                  <a:gd name="T75" fmla="*/ 168 h 639"/>
                  <a:gd name="T76" fmla="*/ 312 w 639"/>
                  <a:gd name="T77" fmla="*/ 154 h 639"/>
                  <a:gd name="T78" fmla="*/ 311 w 639"/>
                  <a:gd name="T79" fmla="*/ 137 h 639"/>
                  <a:gd name="T80" fmla="*/ 311 w 639"/>
                  <a:gd name="T81" fmla="*/ 118 h 639"/>
                  <a:gd name="T82" fmla="*/ 317 w 639"/>
                  <a:gd name="T83" fmla="*/ 96 h 639"/>
                  <a:gd name="T84" fmla="*/ 330 w 639"/>
                  <a:gd name="T85" fmla="*/ 73 h 639"/>
                  <a:gd name="T86" fmla="*/ 340 w 639"/>
                  <a:gd name="T87" fmla="*/ 62 h 639"/>
                  <a:gd name="T88" fmla="*/ 350 w 639"/>
                  <a:gd name="T89" fmla="*/ 50 h 639"/>
                  <a:gd name="T90" fmla="*/ 364 w 639"/>
                  <a:gd name="T91" fmla="*/ 40 h 639"/>
                  <a:gd name="T92" fmla="*/ 379 w 639"/>
                  <a:gd name="T93" fmla="*/ 29 h 639"/>
                  <a:gd name="T94" fmla="*/ 387 w 639"/>
                  <a:gd name="T95" fmla="*/ 24 h 639"/>
                  <a:gd name="T96" fmla="*/ 399 w 639"/>
                  <a:gd name="T97" fmla="*/ 17 h 639"/>
                  <a:gd name="T98" fmla="*/ 407 w 639"/>
                  <a:gd name="T99" fmla="*/ 11 h 639"/>
                  <a:gd name="T100" fmla="*/ 412 w 639"/>
                  <a:gd name="T101" fmla="*/ 7 h 639"/>
                  <a:gd name="T102" fmla="*/ 416 w 639"/>
                  <a:gd name="T103" fmla="*/ 3 h 639"/>
                  <a:gd name="T104" fmla="*/ 418 w 639"/>
                  <a:gd name="T105"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9" h="639">
                    <a:moveTo>
                      <a:pt x="418" y="0"/>
                    </a:moveTo>
                    <a:lnTo>
                      <a:pt x="639" y="0"/>
                    </a:lnTo>
                    <a:lnTo>
                      <a:pt x="639" y="639"/>
                    </a:lnTo>
                    <a:lnTo>
                      <a:pt x="0" y="639"/>
                    </a:lnTo>
                    <a:lnTo>
                      <a:pt x="0" y="460"/>
                    </a:lnTo>
                    <a:lnTo>
                      <a:pt x="18" y="458"/>
                    </a:lnTo>
                    <a:lnTo>
                      <a:pt x="40" y="457"/>
                    </a:lnTo>
                    <a:lnTo>
                      <a:pt x="64" y="458"/>
                    </a:lnTo>
                    <a:lnTo>
                      <a:pt x="89" y="459"/>
                    </a:lnTo>
                    <a:lnTo>
                      <a:pt x="113" y="461"/>
                    </a:lnTo>
                    <a:lnTo>
                      <a:pt x="116" y="461"/>
                    </a:lnTo>
                    <a:lnTo>
                      <a:pt x="118" y="461"/>
                    </a:lnTo>
                    <a:lnTo>
                      <a:pt x="122" y="461"/>
                    </a:lnTo>
                    <a:lnTo>
                      <a:pt x="124" y="461"/>
                    </a:lnTo>
                    <a:lnTo>
                      <a:pt x="127" y="461"/>
                    </a:lnTo>
                    <a:lnTo>
                      <a:pt x="128" y="458"/>
                    </a:lnTo>
                    <a:lnTo>
                      <a:pt x="130" y="453"/>
                    </a:lnTo>
                    <a:lnTo>
                      <a:pt x="133" y="447"/>
                    </a:lnTo>
                    <a:lnTo>
                      <a:pt x="140" y="420"/>
                    </a:lnTo>
                    <a:lnTo>
                      <a:pt x="145" y="390"/>
                    </a:lnTo>
                    <a:lnTo>
                      <a:pt x="146" y="378"/>
                    </a:lnTo>
                    <a:lnTo>
                      <a:pt x="151" y="366"/>
                    </a:lnTo>
                    <a:lnTo>
                      <a:pt x="161" y="342"/>
                    </a:lnTo>
                    <a:lnTo>
                      <a:pt x="178" y="319"/>
                    </a:lnTo>
                    <a:lnTo>
                      <a:pt x="202" y="298"/>
                    </a:lnTo>
                    <a:lnTo>
                      <a:pt x="231" y="279"/>
                    </a:lnTo>
                    <a:lnTo>
                      <a:pt x="267" y="261"/>
                    </a:lnTo>
                    <a:lnTo>
                      <a:pt x="278" y="256"/>
                    </a:lnTo>
                    <a:lnTo>
                      <a:pt x="291" y="251"/>
                    </a:lnTo>
                    <a:lnTo>
                      <a:pt x="304" y="246"/>
                    </a:lnTo>
                    <a:lnTo>
                      <a:pt x="317" y="240"/>
                    </a:lnTo>
                    <a:lnTo>
                      <a:pt x="325" y="232"/>
                    </a:lnTo>
                    <a:lnTo>
                      <a:pt x="329" y="222"/>
                    </a:lnTo>
                    <a:lnTo>
                      <a:pt x="329" y="209"/>
                    </a:lnTo>
                    <a:lnTo>
                      <a:pt x="326" y="195"/>
                    </a:lnTo>
                    <a:lnTo>
                      <a:pt x="321" y="182"/>
                    </a:lnTo>
                    <a:lnTo>
                      <a:pt x="318" y="173"/>
                    </a:lnTo>
                    <a:lnTo>
                      <a:pt x="315" y="168"/>
                    </a:lnTo>
                    <a:lnTo>
                      <a:pt x="312" y="154"/>
                    </a:lnTo>
                    <a:lnTo>
                      <a:pt x="311" y="137"/>
                    </a:lnTo>
                    <a:lnTo>
                      <a:pt x="311" y="118"/>
                    </a:lnTo>
                    <a:lnTo>
                      <a:pt x="317" y="96"/>
                    </a:lnTo>
                    <a:lnTo>
                      <a:pt x="330" y="73"/>
                    </a:lnTo>
                    <a:lnTo>
                      <a:pt x="340" y="62"/>
                    </a:lnTo>
                    <a:lnTo>
                      <a:pt x="350" y="50"/>
                    </a:lnTo>
                    <a:lnTo>
                      <a:pt x="364" y="40"/>
                    </a:lnTo>
                    <a:lnTo>
                      <a:pt x="379" y="29"/>
                    </a:lnTo>
                    <a:lnTo>
                      <a:pt x="387" y="24"/>
                    </a:lnTo>
                    <a:lnTo>
                      <a:pt x="399" y="17"/>
                    </a:lnTo>
                    <a:lnTo>
                      <a:pt x="407" y="11"/>
                    </a:lnTo>
                    <a:lnTo>
                      <a:pt x="412" y="7"/>
                    </a:lnTo>
                    <a:lnTo>
                      <a:pt x="416" y="3"/>
                    </a:lnTo>
                    <a:lnTo>
                      <a:pt x="418" y="0"/>
                    </a:lnTo>
                    <a:close/>
                  </a:path>
                </a:pathLst>
              </a:custGeom>
              <a:solidFill>
                <a:srgbClr val="F5C236"/>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0" name="Freeform 261"/>
              <p:cNvSpPr>
                <a:spLocks noEditPoints="1"/>
              </p:cNvSpPr>
              <p:nvPr/>
            </p:nvSpPr>
            <p:spPr bwMode="auto">
              <a:xfrm>
                <a:off x="2316" y="2877"/>
                <a:ext cx="128" cy="120"/>
              </a:xfrm>
              <a:custGeom>
                <a:avLst/>
                <a:gdLst>
                  <a:gd name="T0" fmla="*/ 499 w 639"/>
                  <a:gd name="T1" fmla="*/ 50 h 599"/>
                  <a:gd name="T2" fmla="*/ 499 w 639"/>
                  <a:gd name="T3" fmla="*/ 50 h 599"/>
                  <a:gd name="T4" fmla="*/ 533 w 639"/>
                  <a:gd name="T5" fmla="*/ 2 h 599"/>
                  <a:gd name="T6" fmla="*/ 567 w 639"/>
                  <a:gd name="T7" fmla="*/ 14 h 599"/>
                  <a:gd name="T8" fmla="*/ 587 w 639"/>
                  <a:gd name="T9" fmla="*/ 19 h 599"/>
                  <a:gd name="T10" fmla="*/ 606 w 639"/>
                  <a:gd name="T11" fmla="*/ 20 h 599"/>
                  <a:gd name="T12" fmla="*/ 622 w 639"/>
                  <a:gd name="T13" fmla="*/ 20 h 599"/>
                  <a:gd name="T14" fmla="*/ 629 w 639"/>
                  <a:gd name="T15" fmla="*/ 20 h 599"/>
                  <a:gd name="T16" fmla="*/ 631 w 639"/>
                  <a:gd name="T17" fmla="*/ 15 h 599"/>
                  <a:gd name="T18" fmla="*/ 635 w 639"/>
                  <a:gd name="T19" fmla="*/ 9 h 599"/>
                  <a:gd name="T20" fmla="*/ 639 w 639"/>
                  <a:gd name="T21" fmla="*/ 2 h 599"/>
                  <a:gd name="T22" fmla="*/ 0 w 639"/>
                  <a:gd name="T23" fmla="*/ 599 h 599"/>
                  <a:gd name="T24" fmla="*/ 1 w 639"/>
                  <a:gd name="T25" fmla="*/ 486 h 599"/>
                  <a:gd name="T26" fmla="*/ 5 w 639"/>
                  <a:gd name="T27" fmla="*/ 484 h 599"/>
                  <a:gd name="T28" fmla="*/ 8 w 639"/>
                  <a:gd name="T29" fmla="*/ 483 h 599"/>
                  <a:gd name="T30" fmla="*/ 34 w 639"/>
                  <a:gd name="T31" fmla="*/ 481 h 599"/>
                  <a:gd name="T32" fmla="*/ 83 w 639"/>
                  <a:gd name="T33" fmla="*/ 483 h 599"/>
                  <a:gd name="T34" fmla="*/ 128 w 639"/>
                  <a:gd name="T35" fmla="*/ 486 h 599"/>
                  <a:gd name="T36" fmla="*/ 162 w 639"/>
                  <a:gd name="T37" fmla="*/ 477 h 599"/>
                  <a:gd name="T38" fmla="*/ 185 w 639"/>
                  <a:gd name="T39" fmla="*/ 448 h 599"/>
                  <a:gd name="T40" fmla="*/ 200 w 639"/>
                  <a:gd name="T41" fmla="*/ 405 h 599"/>
                  <a:gd name="T42" fmla="*/ 208 w 639"/>
                  <a:gd name="T43" fmla="*/ 355 h 599"/>
                  <a:gd name="T44" fmla="*/ 210 w 639"/>
                  <a:gd name="T45" fmla="*/ 350 h 599"/>
                  <a:gd name="T46" fmla="*/ 219 w 639"/>
                  <a:gd name="T47" fmla="*/ 331 h 599"/>
                  <a:gd name="T48" fmla="*/ 250 w 639"/>
                  <a:gd name="T49" fmla="*/ 302 h 599"/>
                  <a:gd name="T50" fmla="*/ 292 w 639"/>
                  <a:gd name="T51" fmla="*/ 279 h 599"/>
                  <a:gd name="T52" fmla="*/ 307 w 639"/>
                  <a:gd name="T53" fmla="*/ 276 h 599"/>
                  <a:gd name="T54" fmla="*/ 333 w 639"/>
                  <a:gd name="T55" fmla="*/ 269 h 599"/>
                  <a:gd name="T56" fmla="*/ 360 w 639"/>
                  <a:gd name="T57" fmla="*/ 259 h 599"/>
                  <a:gd name="T58" fmla="*/ 376 w 639"/>
                  <a:gd name="T59" fmla="*/ 240 h 599"/>
                  <a:gd name="T60" fmla="*/ 384 w 639"/>
                  <a:gd name="T61" fmla="*/ 201 h 599"/>
                  <a:gd name="T62" fmla="*/ 385 w 639"/>
                  <a:gd name="T63" fmla="*/ 153 h 599"/>
                  <a:gd name="T64" fmla="*/ 376 w 639"/>
                  <a:gd name="T65" fmla="*/ 107 h 599"/>
                  <a:gd name="T66" fmla="*/ 376 w 639"/>
                  <a:gd name="T67" fmla="*/ 82 h 599"/>
                  <a:gd name="T68" fmla="*/ 387 w 639"/>
                  <a:gd name="T69" fmla="*/ 65 h 599"/>
                  <a:gd name="T70" fmla="*/ 413 w 639"/>
                  <a:gd name="T71" fmla="*/ 43 h 599"/>
                  <a:gd name="T72" fmla="*/ 433 w 639"/>
                  <a:gd name="T73" fmla="*/ 30 h 599"/>
                  <a:gd name="T74" fmla="*/ 464 w 639"/>
                  <a:gd name="T75" fmla="*/ 12 h 599"/>
                  <a:gd name="T76" fmla="*/ 498 w 639"/>
                  <a:gd name="T77"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9" h="599">
                    <a:moveTo>
                      <a:pt x="499" y="50"/>
                    </a:moveTo>
                    <a:lnTo>
                      <a:pt x="499" y="50"/>
                    </a:lnTo>
                    <a:lnTo>
                      <a:pt x="499" y="50"/>
                    </a:lnTo>
                    <a:lnTo>
                      <a:pt x="499" y="50"/>
                    </a:lnTo>
                    <a:close/>
                    <a:moveTo>
                      <a:pt x="516" y="0"/>
                    </a:moveTo>
                    <a:lnTo>
                      <a:pt x="533" y="2"/>
                    </a:lnTo>
                    <a:lnTo>
                      <a:pt x="550" y="8"/>
                    </a:lnTo>
                    <a:lnTo>
                      <a:pt x="567" y="14"/>
                    </a:lnTo>
                    <a:lnTo>
                      <a:pt x="584" y="18"/>
                    </a:lnTo>
                    <a:lnTo>
                      <a:pt x="587" y="19"/>
                    </a:lnTo>
                    <a:lnTo>
                      <a:pt x="592" y="19"/>
                    </a:lnTo>
                    <a:lnTo>
                      <a:pt x="606" y="20"/>
                    </a:lnTo>
                    <a:lnTo>
                      <a:pt x="616" y="21"/>
                    </a:lnTo>
                    <a:lnTo>
                      <a:pt x="622" y="20"/>
                    </a:lnTo>
                    <a:lnTo>
                      <a:pt x="627" y="20"/>
                    </a:lnTo>
                    <a:lnTo>
                      <a:pt x="629" y="20"/>
                    </a:lnTo>
                    <a:lnTo>
                      <a:pt x="629" y="18"/>
                    </a:lnTo>
                    <a:lnTo>
                      <a:pt x="631" y="15"/>
                    </a:lnTo>
                    <a:lnTo>
                      <a:pt x="632" y="12"/>
                    </a:lnTo>
                    <a:lnTo>
                      <a:pt x="635" y="9"/>
                    </a:lnTo>
                    <a:lnTo>
                      <a:pt x="637" y="6"/>
                    </a:lnTo>
                    <a:lnTo>
                      <a:pt x="639" y="2"/>
                    </a:lnTo>
                    <a:lnTo>
                      <a:pt x="639" y="599"/>
                    </a:lnTo>
                    <a:lnTo>
                      <a:pt x="0" y="599"/>
                    </a:lnTo>
                    <a:lnTo>
                      <a:pt x="0" y="486"/>
                    </a:lnTo>
                    <a:lnTo>
                      <a:pt x="1" y="486"/>
                    </a:lnTo>
                    <a:lnTo>
                      <a:pt x="3" y="484"/>
                    </a:lnTo>
                    <a:lnTo>
                      <a:pt x="5" y="484"/>
                    </a:lnTo>
                    <a:lnTo>
                      <a:pt x="6" y="483"/>
                    </a:lnTo>
                    <a:lnTo>
                      <a:pt x="8" y="483"/>
                    </a:lnTo>
                    <a:lnTo>
                      <a:pt x="11" y="483"/>
                    </a:lnTo>
                    <a:lnTo>
                      <a:pt x="34" y="481"/>
                    </a:lnTo>
                    <a:lnTo>
                      <a:pt x="58" y="481"/>
                    </a:lnTo>
                    <a:lnTo>
                      <a:pt x="83" y="483"/>
                    </a:lnTo>
                    <a:lnTo>
                      <a:pt x="107" y="486"/>
                    </a:lnTo>
                    <a:lnTo>
                      <a:pt x="128" y="486"/>
                    </a:lnTo>
                    <a:lnTo>
                      <a:pt x="146" y="484"/>
                    </a:lnTo>
                    <a:lnTo>
                      <a:pt x="162" y="477"/>
                    </a:lnTo>
                    <a:lnTo>
                      <a:pt x="174" y="465"/>
                    </a:lnTo>
                    <a:lnTo>
                      <a:pt x="185" y="448"/>
                    </a:lnTo>
                    <a:lnTo>
                      <a:pt x="193" y="428"/>
                    </a:lnTo>
                    <a:lnTo>
                      <a:pt x="200" y="405"/>
                    </a:lnTo>
                    <a:lnTo>
                      <a:pt x="205" y="379"/>
                    </a:lnTo>
                    <a:lnTo>
                      <a:pt x="208" y="355"/>
                    </a:lnTo>
                    <a:lnTo>
                      <a:pt x="209" y="353"/>
                    </a:lnTo>
                    <a:lnTo>
                      <a:pt x="210" y="350"/>
                    </a:lnTo>
                    <a:lnTo>
                      <a:pt x="210" y="348"/>
                    </a:lnTo>
                    <a:lnTo>
                      <a:pt x="219" y="331"/>
                    </a:lnTo>
                    <a:lnTo>
                      <a:pt x="233" y="315"/>
                    </a:lnTo>
                    <a:lnTo>
                      <a:pt x="250" y="302"/>
                    </a:lnTo>
                    <a:lnTo>
                      <a:pt x="271" y="290"/>
                    </a:lnTo>
                    <a:lnTo>
                      <a:pt x="292" y="279"/>
                    </a:lnTo>
                    <a:lnTo>
                      <a:pt x="297" y="278"/>
                    </a:lnTo>
                    <a:lnTo>
                      <a:pt x="307" y="276"/>
                    </a:lnTo>
                    <a:lnTo>
                      <a:pt x="319" y="273"/>
                    </a:lnTo>
                    <a:lnTo>
                      <a:pt x="333" y="269"/>
                    </a:lnTo>
                    <a:lnTo>
                      <a:pt x="347" y="264"/>
                    </a:lnTo>
                    <a:lnTo>
                      <a:pt x="360" y="259"/>
                    </a:lnTo>
                    <a:lnTo>
                      <a:pt x="369" y="252"/>
                    </a:lnTo>
                    <a:lnTo>
                      <a:pt x="376" y="240"/>
                    </a:lnTo>
                    <a:lnTo>
                      <a:pt x="381" y="223"/>
                    </a:lnTo>
                    <a:lnTo>
                      <a:pt x="384" y="201"/>
                    </a:lnTo>
                    <a:lnTo>
                      <a:pt x="385" y="177"/>
                    </a:lnTo>
                    <a:lnTo>
                      <a:pt x="385" y="153"/>
                    </a:lnTo>
                    <a:lnTo>
                      <a:pt x="382" y="130"/>
                    </a:lnTo>
                    <a:lnTo>
                      <a:pt x="376" y="107"/>
                    </a:lnTo>
                    <a:lnTo>
                      <a:pt x="373" y="94"/>
                    </a:lnTo>
                    <a:lnTo>
                      <a:pt x="376" y="82"/>
                    </a:lnTo>
                    <a:lnTo>
                      <a:pt x="382" y="71"/>
                    </a:lnTo>
                    <a:lnTo>
                      <a:pt x="387" y="65"/>
                    </a:lnTo>
                    <a:lnTo>
                      <a:pt x="392" y="59"/>
                    </a:lnTo>
                    <a:lnTo>
                      <a:pt x="413" y="43"/>
                    </a:lnTo>
                    <a:lnTo>
                      <a:pt x="422" y="38"/>
                    </a:lnTo>
                    <a:lnTo>
                      <a:pt x="433" y="30"/>
                    </a:lnTo>
                    <a:lnTo>
                      <a:pt x="448" y="21"/>
                    </a:lnTo>
                    <a:lnTo>
                      <a:pt x="464" y="12"/>
                    </a:lnTo>
                    <a:lnTo>
                      <a:pt x="481" y="4"/>
                    </a:lnTo>
                    <a:lnTo>
                      <a:pt x="498" y="0"/>
                    </a:lnTo>
                    <a:lnTo>
                      <a:pt x="516" y="0"/>
                    </a:lnTo>
                    <a:close/>
                  </a:path>
                </a:pathLst>
              </a:custGeom>
              <a:solidFill>
                <a:srgbClr val="C77428"/>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1" name="Rectangle 262"/>
              <p:cNvSpPr>
                <a:spLocks noChangeArrowheads="1"/>
              </p:cNvSpPr>
              <p:nvPr/>
            </p:nvSpPr>
            <p:spPr bwMode="auto">
              <a:xfrm>
                <a:off x="2572" y="2869"/>
                <a:ext cx="128" cy="128"/>
              </a:xfrm>
              <a:prstGeom prst="rect">
                <a:avLst/>
              </a:prstGeom>
              <a:solidFill>
                <a:srgbClr val="97F51E"/>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2" name="Rectangle 263"/>
              <p:cNvSpPr>
                <a:spLocks noChangeArrowheads="1"/>
              </p:cNvSpPr>
              <p:nvPr/>
            </p:nvSpPr>
            <p:spPr bwMode="auto">
              <a:xfrm>
                <a:off x="2572" y="2869"/>
                <a:ext cx="128" cy="128"/>
              </a:xfrm>
              <a:prstGeom prst="rect">
                <a:avLst/>
              </a:prstGeom>
              <a:solidFill>
                <a:srgbClr val="97F51E"/>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3" name="Rectangle 264"/>
              <p:cNvSpPr>
                <a:spLocks noChangeArrowheads="1"/>
              </p:cNvSpPr>
              <p:nvPr/>
            </p:nvSpPr>
            <p:spPr bwMode="auto">
              <a:xfrm>
                <a:off x="2572" y="2869"/>
                <a:ext cx="128" cy="128"/>
              </a:xfrm>
              <a:prstGeom prst="rect">
                <a:avLst/>
              </a:prstGeom>
              <a:solidFill>
                <a:srgbClr val="A9CD49"/>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4" name="Freeform 265"/>
              <p:cNvSpPr>
                <a:spLocks/>
              </p:cNvSpPr>
              <p:nvPr/>
            </p:nvSpPr>
            <p:spPr bwMode="auto">
              <a:xfrm>
                <a:off x="2572" y="2613"/>
                <a:ext cx="111" cy="87"/>
              </a:xfrm>
              <a:custGeom>
                <a:avLst/>
                <a:gdLst>
                  <a:gd name="T0" fmla="*/ 0 w 553"/>
                  <a:gd name="T1" fmla="*/ 0 h 433"/>
                  <a:gd name="T2" fmla="*/ 553 w 553"/>
                  <a:gd name="T3" fmla="*/ 0 h 433"/>
                  <a:gd name="T4" fmla="*/ 552 w 553"/>
                  <a:gd name="T5" fmla="*/ 8 h 433"/>
                  <a:gd name="T6" fmla="*/ 549 w 553"/>
                  <a:gd name="T7" fmla="*/ 16 h 433"/>
                  <a:gd name="T8" fmla="*/ 544 w 553"/>
                  <a:gd name="T9" fmla="*/ 23 h 433"/>
                  <a:gd name="T10" fmla="*/ 535 w 553"/>
                  <a:gd name="T11" fmla="*/ 28 h 433"/>
                  <a:gd name="T12" fmla="*/ 522 w 553"/>
                  <a:gd name="T13" fmla="*/ 30 h 433"/>
                  <a:gd name="T14" fmla="*/ 506 w 553"/>
                  <a:gd name="T15" fmla="*/ 30 h 433"/>
                  <a:gd name="T16" fmla="*/ 497 w 553"/>
                  <a:gd name="T17" fmla="*/ 31 h 433"/>
                  <a:gd name="T18" fmla="*/ 486 w 553"/>
                  <a:gd name="T19" fmla="*/ 39 h 433"/>
                  <a:gd name="T20" fmla="*/ 476 w 553"/>
                  <a:gd name="T21" fmla="*/ 47 h 433"/>
                  <a:gd name="T22" fmla="*/ 466 w 553"/>
                  <a:gd name="T23" fmla="*/ 58 h 433"/>
                  <a:gd name="T24" fmla="*/ 461 w 553"/>
                  <a:gd name="T25" fmla="*/ 69 h 433"/>
                  <a:gd name="T26" fmla="*/ 460 w 553"/>
                  <a:gd name="T27" fmla="*/ 79 h 433"/>
                  <a:gd name="T28" fmla="*/ 463 w 553"/>
                  <a:gd name="T29" fmla="*/ 92 h 433"/>
                  <a:gd name="T30" fmla="*/ 466 w 553"/>
                  <a:gd name="T31" fmla="*/ 108 h 433"/>
                  <a:gd name="T32" fmla="*/ 468 w 553"/>
                  <a:gd name="T33" fmla="*/ 125 h 433"/>
                  <a:gd name="T34" fmla="*/ 469 w 553"/>
                  <a:gd name="T35" fmla="*/ 143 h 433"/>
                  <a:gd name="T36" fmla="*/ 468 w 553"/>
                  <a:gd name="T37" fmla="*/ 161 h 433"/>
                  <a:gd name="T38" fmla="*/ 463 w 553"/>
                  <a:gd name="T39" fmla="*/ 178 h 433"/>
                  <a:gd name="T40" fmla="*/ 454 w 553"/>
                  <a:gd name="T41" fmla="*/ 195 h 433"/>
                  <a:gd name="T42" fmla="*/ 442 w 553"/>
                  <a:gd name="T43" fmla="*/ 209 h 433"/>
                  <a:gd name="T44" fmla="*/ 424 w 553"/>
                  <a:gd name="T45" fmla="*/ 221 h 433"/>
                  <a:gd name="T46" fmla="*/ 411 w 553"/>
                  <a:gd name="T47" fmla="*/ 231 h 433"/>
                  <a:gd name="T48" fmla="*/ 400 w 553"/>
                  <a:gd name="T49" fmla="*/ 242 h 433"/>
                  <a:gd name="T50" fmla="*/ 390 w 553"/>
                  <a:gd name="T51" fmla="*/ 255 h 433"/>
                  <a:gd name="T52" fmla="*/ 383 w 553"/>
                  <a:gd name="T53" fmla="*/ 268 h 433"/>
                  <a:gd name="T54" fmla="*/ 374 w 553"/>
                  <a:gd name="T55" fmla="*/ 283 h 433"/>
                  <a:gd name="T56" fmla="*/ 367 w 553"/>
                  <a:gd name="T57" fmla="*/ 295 h 433"/>
                  <a:gd name="T58" fmla="*/ 358 w 553"/>
                  <a:gd name="T59" fmla="*/ 306 h 433"/>
                  <a:gd name="T60" fmla="*/ 348 w 553"/>
                  <a:gd name="T61" fmla="*/ 316 h 433"/>
                  <a:gd name="T62" fmla="*/ 336 w 553"/>
                  <a:gd name="T63" fmla="*/ 322 h 433"/>
                  <a:gd name="T64" fmla="*/ 320 w 553"/>
                  <a:gd name="T65" fmla="*/ 323 h 433"/>
                  <a:gd name="T66" fmla="*/ 304 w 553"/>
                  <a:gd name="T67" fmla="*/ 320 h 433"/>
                  <a:gd name="T68" fmla="*/ 291 w 553"/>
                  <a:gd name="T69" fmla="*/ 314 h 433"/>
                  <a:gd name="T70" fmla="*/ 279 w 553"/>
                  <a:gd name="T71" fmla="*/ 306 h 433"/>
                  <a:gd name="T72" fmla="*/ 267 w 553"/>
                  <a:gd name="T73" fmla="*/ 297 h 433"/>
                  <a:gd name="T74" fmla="*/ 254 w 553"/>
                  <a:gd name="T75" fmla="*/ 290 h 433"/>
                  <a:gd name="T76" fmla="*/ 238 w 553"/>
                  <a:gd name="T77" fmla="*/ 288 h 433"/>
                  <a:gd name="T78" fmla="*/ 225 w 553"/>
                  <a:gd name="T79" fmla="*/ 290 h 433"/>
                  <a:gd name="T80" fmla="*/ 212 w 553"/>
                  <a:gd name="T81" fmla="*/ 297 h 433"/>
                  <a:gd name="T82" fmla="*/ 203 w 553"/>
                  <a:gd name="T83" fmla="*/ 308 h 433"/>
                  <a:gd name="T84" fmla="*/ 197 w 553"/>
                  <a:gd name="T85" fmla="*/ 322 h 433"/>
                  <a:gd name="T86" fmla="*/ 194 w 553"/>
                  <a:gd name="T87" fmla="*/ 336 h 433"/>
                  <a:gd name="T88" fmla="*/ 193 w 553"/>
                  <a:gd name="T89" fmla="*/ 353 h 433"/>
                  <a:gd name="T90" fmla="*/ 187 w 553"/>
                  <a:gd name="T91" fmla="*/ 371 h 433"/>
                  <a:gd name="T92" fmla="*/ 179 w 553"/>
                  <a:gd name="T93" fmla="*/ 389 h 433"/>
                  <a:gd name="T94" fmla="*/ 168 w 553"/>
                  <a:gd name="T95" fmla="*/ 406 h 433"/>
                  <a:gd name="T96" fmla="*/ 152 w 553"/>
                  <a:gd name="T97" fmla="*/ 421 h 433"/>
                  <a:gd name="T98" fmla="*/ 135 w 553"/>
                  <a:gd name="T99" fmla="*/ 429 h 433"/>
                  <a:gd name="T100" fmla="*/ 116 w 553"/>
                  <a:gd name="T101" fmla="*/ 433 h 433"/>
                  <a:gd name="T102" fmla="*/ 96 w 553"/>
                  <a:gd name="T103" fmla="*/ 432 h 433"/>
                  <a:gd name="T104" fmla="*/ 79 w 553"/>
                  <a:gd name="T105" fmla="*/ 427 h 433"/>
                  <a:gd name="T106" fmla="*/ 66 w 553"/>
                  <a:gd name="T107" fmla="*/ 417 h 433"/>
                  <a:gd name="T108" fmla="*/ 54 w 553"/>
                  <a:gd name="T109" fmla="*/ 403 h 433"/>
                  <a:gd name="T110" fmla="*/ 46 w 553"/>
                  <a:gd name="T111" fmla="*/ 388 h 433"/>
                  <a:gd name="T112" fmla="*/ 37 w 553"/>
                  <a:gd name="T113" fmla="*/ 375 h 433"/>
                  <a:gd name="T114" fmla="*/ 26 w 553"/>
                  <a:gd name="T115" fmla="*/ 363 h 433"/>
                  <a:gd name="T116" fmla="*/ 14 w 553"/>
                  <a:gd name="T117" fmla="*/ 354 h 433"/>
                  <a:gd name="T118" fmla="*/ 0 w 553"/>
                  <a:gd name="T119" fmla="*/ 351 h 433"/>
                  <a:gd name="T120" fmla="*/ 0 w 553"/>
                  <a:gd name="T121"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3" h="433">
                    <a:moveTo>
                      <a:pt x="0" y="0"/>
                    </a:moveTo>
                    <a:lnTo>
                      <a:pt x="553" y="0"/>
                    </a:lnTo>
                    <a:lnTo>
                      <a:pt x="552" y="8"/>
                    </a:lnTo>
                    <a:lnTo>
                      <a:pt x="549" y="16"/>
                    </a:lnTo>
                    <a:lnTo>
                      <a:pt x="544" y="23"/>
                    </a:lnTo>
                    <a:lnTo>
                      <a:pt x="535" y="28"/>
                    </a:lnTo>
                    <a:lnTo>
                      <a:pt x="522" y="30"/>
                    </a:lnTo>
                    <a:lnTo>
                      <a:pt x="506" y="30"/>
                    </a:lnTo>
                    <a:lnTo>
                      <a:pt x="497" y="31"/>
                    </a:lnTo>
                    <a:lnTo>
                      <a:pt x="486" y="39"/>
                    </a:lnTo>
                    <a:lnTo>
                      <a:pt x="476" y="47"/>
                    </a:lnTo>
                    <a:lnTo>
                      <a:pt x="466" y="58"/>
                    </a:lnTo>
                    <a:lnTo>
                      <a:pt x="461" y="69"/>
                    </a:lnTo>
                    <a:lnTo>
                      <a:pt x="460" y="79"/>
                    </a:lnTo>
                    <a:lnTo>
                      <a:pt x="463" y="92"/>
                    </a:lnTo>
                    <a:lnTo>
                      <a:pt x="466" y="108"/>
                    </a:lnTo>
                    <a:lnTo>
                      <a:pt x="468" y="125"/>
                    </a:lnTo>
                    <a:lnTo>
                      <a:pt x="469" y="143"/>
                    </a:lnTo>
                    <a:lnTo>
                      <a:pt x="468" y="161"/>
                    </a:lnTo>
                    <a:lnTo>
                      <a:pt x="463" y="178"/>
                    </a:lnTo>
                    <a:lnTo>
                      <a:pt x="454" y="195"/>
                    </a:lnTo>
                    <a:lnTo>
                      <a:pt x="442" y="209"/>
                    </a:lnTo>
                    <a:lnTo>
                      <a:pt x="424" y="221"/>
                    </a:lnTo>
                    <a:lnTo>
                      <a:pt x="411" y="231"/>
                    </a:lnTo>
                    <a:lnTo>
                      <a:pt x="400" y="242"/>
                    </a:lnTo>
                    <a:lnTo>
                      <a:pt x="390" y="255"/>
                    </a:lnTo>
                    <a:lnTo>
                      <a:pt x="383" y="268"/>
                    </a:lnTo>
                    <a:lnTo>
                      <a:pt x="374" y="283"/>
                    </a:lnTo>
                    <a:lnTo>
                      <a:pt x="367" y="295"/>
                    </a:lnTo>
                    <a:lnTo>
                      <a:pt x="358" y="306"/>
                    </a:lnTo>
                    <a:lnTo>
                      <a:pt x="348" y="316"/>
                    </a:lnTo>
                    <a:lnTo>
                      <a:pt x="336" y="322"/>
                    </a:lnTo>
                    <a:lnTo>
                      <a:pt x="320" y="323"/>
                    </a:lnTo>
                    <a:lnTo>
                      <a:pt x="304" y="320"/>
                    </a:lnTo>
                    <a:lnTo>
                      <a:pt x="291" y="314"/>
                    </a:lnTo>
                    <a:lnTo>
                      <a:pt x="279" y="306"/>
                    </a:lnTo>
                    <a:lnTo>
                      <a:pt x="267" y="297"/>
                    </a:lnTo>
                    <a:lnTo>
                      <a:pt x="254" y="290"/>
                    </a:lnTo>
                    <a:lnTo>
                      <a:pt x="238" y="288"/>
                    </a:lnTo>
                    <a:lnTo>
                      <a:pt x="225" y="290"/>
                    </a:lnTo>
                    <a:lnTo>
                      <a:pt x="212" y="297"/>
                    </a:lnTo>
                    <a:lnTo>
                      <a:pt x="203" y="308"/>
                    </a:lnTo>
                    <a:lnTo>
                      <a:pt x="197" y="322"/>
                    </a:lnTo>
                    <a:lnTo>
                      <a:pt x="194" y="336"/>
                    </a:lnTo>
                    <a:lnTo>
                      <a:pt x="193" y="353"/>
                    </a:lnTo>
                    <a:lnTo>
                      <a:pt x="187" y="371"/>
                    </a:lnTo>
                    <a:lnTo>
                      <a:pt x="179" y="389"/>
                    </a:lnTo>
                    <a:lnTo>
                      <a:pt x="168" y="406"/>
                    </a:lnTo>
                    <a:lnTo>
                      <a:pt x="152" y="421"/>
                    </a:lnTo>
                    <a:lnTo>
                      <a:pt x="135" y="429"/>
                    </a:lnTo>
                    <a:lnTo>
                      <a:pt x="116" y="433"/>
                    </a:lnTo>
                    <a:lnTo>
                      <a:pt x="96" y="432"/>
                    </a:lnTo>
                    <a:lnTo>
                      <a:pt x="79" y="427"/>
                    </a:lnTo>
                    <a:lnTo>
                      <a:pt x="66" y="417"/>
                    </a:lnTo>
                    <a:lnTo>
                      <a:pt x="54" y="403"/>
                    </a:lnTo>
                    <a:lnTo>
                      <a:pt x="46" y="388"/>
                    </a:lnTo>
                    <a:lnTo>
                      <a:pt x="37" y="375"/>
                    </a:lnTo>
                    <a:lnTo>
                      <a:pt x="26" y="363"/>
                    </a:lnTo>
                    <a:lnTo>
                      <a:pt x="14" y="354"/>
                    </a:lnTo>
                    <a:lnTo>
                      <a:pt x="0" y="351"/>
                    </a:lnTo>
                    <a:lnTo>
                      <a:pt x="0" y="0"/>
                    </a:lnTo>
                    <a:close/>
                  </a:path>
                </a:pathLst>
              </a:custGeom>
              <a:solidFill>
                <a:srgbClr val="227FF3"/>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5" name="Freeform 266"/>
              <p:cNvSpPr>
                <a:spLocks/>
              </p:cNvSpPr>
              <p:nvPr/>
            </p:nvSpPr>
            <p:spPr bwMode="auto">
              <a:xfrm>
                <a:off x="2645" y="2690"/>
                <a:ext cx="55" cy="51"/>
              </a:xfrm>
              <a:custGeom>
                <a:avLst/>
                <a:gdLst>
                  <a:gd name="T0" fmla="*/ 251 w 275"/>
                  <a:gd name="T1" fmla="*/ 0 h 251"/>
                  <a:gd name="T2" fmla="*/ 261 w 275"/>
                  <a:gd name="T3" fmla="*/ 1 h 251"/>
                  <a:gd name="T4" fmla="*/ 268 w 275"/>
                  <a:gd name="T5" fmla="*/ 6 h 251"/>
                  <a:gd name="T6" fmla="*/ 275 w 275"/>
                  <a:gd name="T7" fmla="*/ 12 h 251"/>
                  <a:gd name="T8" fmla="*/ 275 w 275"/>
                  <a:gd name="T9" fmla="*/ 251 h 251"/>
                  <a:gd name="T10" fmla="*/ 7 w 275"/>
                  <a:gd name="T11" fmla="*/ 251 h 251"/>
                  <a:gd name="T12" fmla="*/ 4 w 275"/>
                  <a:gd name="T13" fmla="*/ 248 h 251"/>
                  <a:gd name="T14" fmla="*/ 2 w 275"/>
                  <a:gd name="T15" fmla="*/ 243 h 251"/>
                  <a:gd name="T16" fmla="*/ 1 w 275"/>
                  <a:gd name="T17" fmla="*/ 238 h 251"/>
                  <a:gd name="T18" fmla="*/ 0 w 275"/>
                  <a:gd name="T19" fmla="*/ 232 h 251"/>
                  <a:gd name="T20" fmla="*/ 2 w 275"/>
                  <a:gd name="T21" fmla="*/ 218 h 251"/>
                  <a:gd name="T22" fmla="*/ 9 w 275"/>
                  <a:gd name="T23" fmla="*/ 205 h 251"/>
                  <a:gd name="T24" fmla="*/ 18 w 275"/>
                  <a:gd name="T25" fmla="*/ 196 h 251"/>
                  <a:gd name="T26" fmla="*/ 29 w 275"/>
                  <a:gd name="T27" fmla="*/ 186 h 251"/>
                  <a:gd name="T28" fmla="*/ 38 w 275"/>
                  <a:gd name="T29" fmla="*/ 175 h 251"/>
                  <a:gd name="T30" fmla="*/ 48 w 275"/>
                  <a:gd name="T31" fmla="*/ 166 h 251"/>
                  <a:gd name="T32" fmla="*/ 54 w 275"/>
                  <a:gd name="T33" fmla="*/ 153 h 251"/>
                  <a:gd name="T34" fmla="*/ 56 w 275"/>
                  <a:gd name="T35" fmla="*/ 139 h 251"/>
                  <a:gd name="T36" fmla="*/ 56 w 275"/>
                  <a:gd name="T37" fmla="*/ 88 h 251"/>
                  <a:gd name="T38" fmla="*/ 59 w 275"/>
                  <a:gd name="T39" fmla="*/ 77 h 251"/>
                  <a:gd name="T40" fmla="*/ 65 w 275"/>
                  <a:gd name="T41" fmla="*/ 69 h 251"/>
                  <a:gd name="T42" fmla="*/ 73 w 275"/>
                  <a:gd name="T43" fmla="*/ 62 h 251"/>
                  <a:gd name="T44" fmla="*/ 84 w 275"/>
                  <a:gd name="T45" fmla="*/ 58 h 251"/>
                  <a:gd name="T46" fmla="*/ 95 w 275"/>
                  <a:gd name="T47" fmla="*/ 57 h 251"/>
                  <a:gd name="T48" fmla="*/ 107 w 275"/>
                  <a:gd name="T49" fmla="*/ 58 h 251"/>
                  <a:gd name="T50" fmla="*/ 118 w 275"/>
                  <a:gd name="T51" fmla="*/ 62 h 251"/>
                  <a:gd name="T52" fmla="*/ 128 w 275"/>
                  <a:gd name="T53" fmla="*/ 66 h 251"/>
                  <a:gd name="T54" fmla="*/ 137 w 275"/>
                  <a:gd name="T55" fmla="*/ 70 h 251"/>
                  <a:gd name="T56" fmla="*/ 149 w 275"/>
                  <a:gd name="T57" fmla="*/ 72 h 251"/>
                  <a:gd name="T58" fmla="*/ 164 w 275"/>
                  <a:gd name="T59" fmla="*/ 70 h 251"/>
                  <a:gd name="T60" fmla="*/ 176 w 275"/>
                  <a:gd name="T61" fmla="*/ 63 h 251"/>
                  <a:gd name="T62" fmla="*/ 187 w 275"/>
                  <a:gd name="T63" fmla="*/ 53 h 251"/>
                  <a:gd name="T64" fmla="*/ 195 w 275"/>
                  <a:gd name="T65" fmla="*/ 42 h 251"/>
                  <a:gd name="T66" fmla="*/ 205 w 275"/>
                  <a:gd name="T67" fmla="*/ 30 h 251"/>
                  <a:gd name="T68" fmla="*/ 214 w 275"/>
                  <a:gd name="T69" fmla="*/ 18 h 251"/>
                  <a:gd name="T70" fmla="*/ 224 w 275"/>
                  <a:gd name="T71" fmla="*/ 8 h 251"/>
                  <a:gd name="T72" fmla="*/ 237 w 275"/>
                  <a:gd name="T73" fmla="*/ 2 h 251"/>
                  <a:gd name="T74" fmla="*/ 251 w 275"/>
                  <a:gd name="T75"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5" h="251">
                    <a:moveTo>
                      <a:pt x="251" y="0"/>
                    </a:moveTo>
                    <a:lnTo>
                      <a:pt x="261" y="1"/>
                    </a:lnTo>
                    <a:lnTo>
                      <a:pt x="268" y="6"/>
                    </a:lnTo>
                    <a:lnTo>
                      <a:pt x="275" y="12"/>
                    </a:lnTo>
                    <a:lnTo>
                      <a:pt x="275" y="251"/>
                    </a:lnTo>
                    <a:lnTo>
                      <a:pt x="7" y="251"/>
                    </a:lnTo>
                    <a:lnTo>
                      <a:pt x="4" y="248"/>
                    </a:lnTo>
                    <a:lnTo>
                      <a:pt x="2" y="243"/>
                    </a:lnTo>
                    <a:lnTo>
                      <a:pt x="1" y="238"/>
                    </a:lnTo>
                    <a:lnTo>
                      <a:pt x="0" y="232"/>
                    </a:lnTo>
                    <a:lnTo>
                      <a:pt x="2" y="218"/>
                    </a:lnTo>
                    <a:lnTo>
                      <a:pt x="9" y="205"/>
                    </a:lnTo>
                    <a:lnTo>
                      <a:pt x="18" y="196"/>
                    </a:lnTo>
                    <a:lnTo>
                      <a:pt x="29" y="186"/>
                    </a:lnTo>
                    <a:lnTo>
                      <a:pt x="38" y="175"/>
                    </a:lnTo>
                    <a:lnTo>
                      <a:pt x="48" y="166"/>
                    </a:lnTo>
                    <a:lnTo>
                      <a:pt x="54" y="153"/>
                    </a:lnTo>
                    <a:lnTo>
                      <a:pt x="56" y="139"/>
                    </a:lnTo>
                    <a:lnTo>
                      <a:pt x="56" y="88"/>
                    </a:lnTo>
                    <a:lnTo>
                      <a:pt x="59" y="77"/>
                    </a:lnTo>
                    <a:lnTo>
                      <a:pt x="65" y="69"/>
                    </a:lnTo>
                    <a:lnTo>
                      <a:pt x="73" y="62"/>
                    </a:lnTo>
                    <a:lnTo>
                      <a:pt x="84" y="58"/>
                    </a:lnTo>
                    <a:lnTo>
                      <a:pt x="95" y="57"/>
                    </a:lnTo>
                    <a:lnTo>
                      <a:pt x="107" y="58"/>
                    </a:lnTo>
                    <a:lnTo>
                      <a:pt x="118" y="62"/>
                    </a:lnTo>
                    <a:lnTo>
                      <a:pt x="128" y="66"/>
                    </a:lnTo>
                    <a:lnTo>
                      <a:pt x="137" y="70"/>
                    </a:lnTo>
                    <a:lnTo>
                      <a:pt x="149" y="72"/>
                    </a:lnTo>
                    <a:lnTo>
                      <a:pt x="164" y="70"/>
                    </a:lnTo>
                    <a:lnTo>
                      <a:pt x="176" y="63"/>
                    </a:lnTo>
                    <a:lnTo>
                      <a:pt x="187" y="53"/>
                    </a:lnTo>
                    <a:lnTo>
                      <a:pt x="195" y="42"/>
                    </a:lnTo>
                    <a:lnTo>
                      <a:pt x="205" y="30"/>
                    </a:lnTo>
                    <a:lnTo>
                      <a:pt x="214" y="18"/>
                    </a:lnTo>
                    <a:lnTo>
                      <a:pt x="224" y="8"/>
                    </a:lnTo>
                    <a:lnTo>
                      <a:pt x="237" y="2"/>
                    </a:lnTo>
                    <a:lnTo>
                      <a:pt x="251" y="0"/>
                    </a:lnTo>
                    <a:close/>
                  </a:path>
                </a:pathLst>
              </a:custGeom>
              <a:solidFill>
                <a:srgbClr val="227FF3"/>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6" name="Freeform 267"/>
              <p:cNvSpPr>
                <a:spLocks/>
              </p:cNvSpPr>
              <p:nvPr/>
            </p:nvSpPr>
            <p:spPr bwMode="auto">
              <a:xfrm>
                <a:off x="2660" y="2709"/>
                <a:ext cx="40" cy="32"/>
              </a:xfrm>
              <a:custGeom>
                <a:avLst/>
                <a:gdLst>
                  <a:gd name="T0" fmla="*/ 170 w 202"/>
                  <a:gd name="T1" fmla="*/ 0 h 158"/>
                  <a:gd name="T2" fmla="*/ 170 w 202"/>
                  <a:gd name="T3" fmla="*/ 0 h 158"/>
                  <a:gd name="T4" fmla="*/ 173 w 202"/>
                  <a:gd name="T5" fmla="*/ 1 h 158"/>
                  <a:gd name="T6" fmla="*/ 176 w 202"/>
                  <a:gd name="T7" fmla="*/ 2 h 158"/>
                  <a:gd name="T8" fmla="*/ 178 w 202"/>
                  <a:gd name="T9" fmla="*/ 5 h 158"/>
                  <a:gd name="T10" fmla="*/ 197 w 202"/>
                  <a:gd name="T11" fmla="*/ 25 h 158"/>
                  <a:gd name="T12" fmla="*/ 200 w 202"/>
                  <a:gd name="T13" fmla="*/ 27 h 158"/>
                  <a:gd name="T14" fmla="*/ 202 w 202"/>
                  <a:gd name="T15" fmla="*/ 29 h 158"/>
                  <a:gd name="T16" fmla="*/ 202 w 202"/>
                  <a:gd name="T17" fmla="*/ 158 h 158"/>
                  <a:gd name="T18" fmla="*/ 3 w 202"/>
                  <a:gd name="T19" fmla="*/ 158 h 158"/>
                  <a:gd name="T20" fmla="*/ 2 w 202"/>
                  <a:gd name="T21" fmla="*/ 154 h 158"/>
                  <a:gd name="T22" fmla="*/ 2 w 202"/>
                  <a:gd name="T23" fmla="*/ 150 h 158"/>
                  <a:gd name="T24" fmla="*/ 2 w 202"/>
                  <a:gd name="T25" fmla="*/ 148 h 158"/>
                  <a:gd name="T26" fmla="*/ 0 w 202"/>
                  <a:gd name="T27" fmla="*/ 143 h 158"/>
                  <a:gd name="T28" fmla="*/ 2 w 202"/>
                  <a:gd name="T29" fmla="*/ 139 h 158"/>
                  <a:gd name="T30" fmla="*/ 4 w 202"/>
                  <a:gd name="T31" fmla="*/ 135 h 158"/>
                  <a:gd name="T32" fmla="*/ 16 w 202"/>
                  <a:gd name="T33" fmla="*/ 125 h 158"/>
                  <a:gd name="T34" fmla="*/ 27 w 202"/>
                  <a:gd name="T35" fmla="*/ 110 h 158"/>
                  <a:gd name="T36" fmla="*/ 37 w 202"/>
                  <a:gd name="T37" fmla="*/ 94 h 158"/>
                  <a:gd name="T38" fmla="*/ 45 w 202"/>
                  <a:gd name="T39" fmla="*/ 75 h 158"/>
                  <a:gd name="T40" fmla="*/ 49 w 202"/>
                  <a:gd name="T41" fmla="*/ 52 h 158"/>
                  <a:gd name="T42" fmla="*/ 49 w 202"/>
                  <a:gd name="T43" fmla="*/ 50 h 158"/>
                  <a:gd name="T44" fmla="*/ 50 w 202"/>
                  <a:gd name="T45" fmla="*/ 47 h 158"/>
                  <a:gd name="T46" fmla="*/ 52 w 202"/>
                  <a:gd name="T47" fmla="*/ 45 h 158"/>
                  <a:gd name="T48" fmla="*/ 55 w 202"/>
                  <a:gd name="T49" fmla="*/ 44 h 158"/>
                  <a:gd name="T50" fmla="*/ 58 w 202"/>
                  <a:gd name="T51" fmla="*/ 42 h 158"/>
                  <a:gd name="T52" fmla="*/ 61 w 202"/>
                  <a:gd name="T53" fmla="*/ 42 h 158"/>
                  <a:gd name="T54" fmla="*/ 68 w 202"/>
                  <a:gd name="T55" fmla="*/ 44 h 158"/>
                  <a:gd name="T56" fmla="*/ 76 w 202"/>
                  <a:gd name="T57" fmla="*/ 44 h 158"/>
                  <a:gd name="T58" fmla="*/ 101 w 202"/>
                  <a:gd name="T59" fmla="*/ 41 h 158"/>
                  <a:gd name="T60" fmla="*/ 122 w 202"/>
                  <a:gd name="T61" fmla="*/ 34 h 158"/>
                  <a:gd name="T62" fmla="*/ 143 w 202"/>
                  <a:gd name="T63" fmla="*/ 22 h 158"/>
                  <a:gd name="T64" fmla="*/ 161 w 202"/>
                  <a:gd name="T65" fmla="*/ 4 h 158"/>
                  <a:gd name="T66" fmla="*/ 164 w 202"/>
                  <a:gd name="T67" fmla="*/ 2 h 158"/>
                  <a:gd name="T68" fmla="*/ 167 w 202"/>
                  <a:gd name="T69" fmla="*/ 1 h 158"/>
                  <a:gd name="T70" fmla="*/ 170 w 202"/>
                  <a:gd name="T7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2" h="158">
                    <a:moveTo>
                      <a:pt x="170" y="0"/>
                    </a:moveTo>
                    <a:lnTo>
                      <a:pt x="170" y="0"/>
                    </a:lnTo>
                    <a:lnTo>
                      <a:pt x="173" y="1"/>
                    </a:lnTo>
                    <a:lnTo>
                      <a:pt x="176" y="2"/>
                    </a:lnTo>
                    <a:lnTo>
                      <a:pt x="178" y="5"/>
                    </a:lnTo>
                    <a:lnTo>
                      <a:pt x="197" y="25"/>
                    </a:lnTo>
                    <a:lnTo>
                      <a:pt x="200" y="27"/>
                    </a:lnTo>
                    <a:lnTo>
                      <a:pt x="202" y="29"/>
                    </a:lnTo>
                    <a:lnTo>
                      <a:pt x="202" y="158"/>
                    </a:lnTo>
                    <a:lnTo>
                      <a:pt x="3" y="158"/>
                    </a:lnTo>
                    <a:lnTo>
                      <a:pt x="2" y="154"/>
                    </a:lnTo>
                    <a:lnTo>
                      <a:pt x="2" y="150"/>
                    </a:lnTo>
                    <a:lnTo>
                      <a:pt x="2" y="148"/>
                    </a:lnTo>
                    <a:lnTo>
                      <a:pt x="0" y="143"/>
                    </a:lnTo>
                    <a:lnTo>
                      <a:pt x="2" y="139"/>
                    </a:lnTo>
                    <a:lnTo>
                      <a:pt x="4" y="135"/>
                    </a:lnTo>
                    <a:lnTo>
                      <a:pt x="16" y="125"/>
                    </a:lnTo>
                    <a:lnTo>
                      <a:pt x="27" y="110"/>
                    </a:lnTo>
                    <a:lnTo>
                      <a:pt x="37" y="94"/>
                    </a:lnTo>
                    <a:lnTo>
                      <a:pt x="45" y="75"/>
                    </a:lnTo>
                    <a:lnTo>
                      <a:pt x="49" y="52"/>
                    </a:lnTo>
                    <a:lnTo>
                      <a:pt x="49" y="50"/>
                    </a:lnTo>
                    <a:lnTo>
                      <a:pt x="50" y="47"/>
                    </a:lnTo>
                    <a:lnTo>
                      <a:pt x="52" y="45"/>
                    </a:lnTo>
                    <a:lnTo>
                      <a:pt x="55" y="44"/>
                    </a:lnTo>
                    <a:lnTo>
                      <a:pt x="58" y="42"/>
                    </a:lnTo>
                    <a:lnTo>
                      <a:pt x="61" y="42"/>
                    </a:lnTo>
                    <a:lnTo>
                      <a:pt x="68" y="44"/>
                    </a:lnTo>
                    <a:lnTo>
                      <a:pt x="76" y="44"/>
                    </a:lnTo>
                    <a:lnTo>
                      <a:pt x="101" y="41"/>
                    </a:lnTo>
                    <a:lnTo>
                      <a:pt x="122" y="34"/>
                    </a:lnTo>
                    <a:lnTo>
                      <a:pt x="143" y="22"/>
                    </a:lnTo>
                    <a:lnTo>
                      <a:pt x="161" y="4"/>
                    </a:lnTo>
                    <a:lnTo>
                      <a:pt x="164" y="2"/>
                    </a:lnTo>
                    <a:lnTo>
                      <a:pt x="167" y="1"/>
                    </a:lnTo>
                    <a:lnTo>
                      <a:pt x="170" y="0"/>
                    </a:lnTo>
                    <a:close/>
                  </a:path>
                </a:pathLst>
              </a:custGeom>
              <a:solidFill>
                <a:srgbClr val="A9CD49"/>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7" name="Freeform 268"/>
              <p:cNvSpPr>
                <a:spLocks/>
              </p:cNvSpPr>
              <p:nvPr/>
            </p:nvSpPr>
            <p:spPr bwMode="auto">
              <a:xfrm>
                <a:off x="2572" y="2613"/>
                <a:ext cx="86" cy="73"/>
              </a:xfrm>
              <a:custGeom>
                <a:avLst/>
                <a:gdLst>
                  <a:gd name="T0" fmla="*/ 0 w 430"/>
                  <a:gd name="T1" fmla="*/ 0 h 365"/>
                  <a:gd name="T2" fmla="*/ 430 w 430"/>
                  <a:gd name="T3" fmla="*/ 0 h 365"/>
                  <a:gd name="T4" fmla="*/ 430 w 430"/>
                  <a:gd name="T5" fmla="*/ 2 h 365"/>
                  <a:gd name="T6" fmla="*/ 429 w 430"/>
                  <a:gd name="T7" fmla="*/ 5 h 365"/>
                  <a:gd name="T8" fmla="*/ 428 w 430"/>
                  <a:gd name="T9" fmla="*/ 6 h 365"/>
                  <a:gd name="T10" fmla="*/ 425 w 430"/>
                  <a:gd name="T11" fmla="*/ 8 h 365"/>
                  <a:gd name="T12" fmla="*/ 424 w 430"/>
                  <a:gd name="T13" fmla="*/ 10 h 365"/>
                  <a:gd name="T14" fmla="*/ 410 w 430"/>
                  <a:gd name="T15" fmla="*/ 30 h 365"/>
                  <a:gd name="T16" fmla="*/ 400 w 430"/>
                  <a:gd name="T17" fmla="*/ 51 h 365"/>
                  <a:gd name="T18" fmla="*/ 396 w 430"/>
                  <a:gd name="T19" fmla="*/ 71 h 365"/>
                  <a:gd name="T20" fmla="*/ 397 w 430"/>
                  <a:gd name="T21" fmla="*/ 91 h 365"/>
                  <a:gd name="T22" fmla="*/ 402 w 430"/>
                  <a:gd name="T23" fmla="*/ 115 h 365"/>
                  <a:gd name="T24" fmla="*/ 405 w 430"/>
                  <a:gd name="T25" fmla="*/ 134 h 365"/>
                  <a:gd name="T26" fmla="*/ 405 w 430"/>
                  <a:gd name="T27" fmla="*/ 149 h 365"/>
                  <a:gd name="T28" fmla="*/ 401 w 430"/>
                  <a:gd name="T29" fmla="*/ 158 h 365"/>
                  <a:gd name="T30" fmla="*/ 394 w 430"/>
                  <a:gd name="T31" fmla="*/ 166 h 365"/>
                  <a:gd name="T32" fmla="*/ 373 w 430"/>
                  <a:gd name="T33" fmla="*/ 179 h 365"/>
                  <a:gd name="T34" fmla="*/ 356 w 430"/>
                  <a:gd name="T35" fmla="*/ 195 h 365"/>
                  <a:gd name="T36" fmla="*/ 343 w 430"/>
                  <a:gd name="T37" fmla="*/ 212 h 365"/>
                  <a:gd name="T38" fmla="*/ 332 w 430"/>
                  <a:gd name="T39" fmla="*/ 229 h 365"/>
                  <a:gd name="T40" fmla="*/ 324 w 430"/>
                  <a:gd name="T41" fmla="*/ 243 h 365"/>
                  <a:gd name="T42" fmla="*/ 322 w 430"/>
                  <a:gd name="T43" fmla="*/ 245 h 365"/>
                  <a:gd name="T44" fmla="*/ 321 w 430"/>
                  <a:gd name="T45" fmla="*/ 247 h 365"/>
                  <a:gd name="T46" fmla="*/ 318 w 430"/>
                  <a:gd name="T47" fmla="*/ 249 h 365"/>
                  <a:gd name="T48" fmla="*/ 314 w 430"/>
                  <a:gd name="T49" fmla="*/ 249 h 365"/>
                  <a:gd name="T50" fmla="*/ 310 w 430"/>
                  <a:gd name="T51" fmla="*/ 249 h 365"/>
                  <a:gd name="T52" fmla="*/ 308 w 430"/>
                  <a:gd name="T53" fmla="*/ 248 h 365"/>
                  <a:gd name="T54" fmla="*/ 295 w 430"/>
                  <a:gd name="T55" fmla="*/ 239 h 365"/>
                  <a:gd name="T56" fmla="*/ 279 w 430"/>
                  <a:gd name="T57" fmla="*/ 232 h 365"/>
                  <a:gd name="T58" fmla="*/ 260 w 430"/>
                  <a:gd name="T59" fmla="*/ 226 h 365"/>
                  <a:gd name="T60" fmla="*/ 238 w 430"/>
                  <a:gd name="T61" fmla="*/ 224 h 365"/>
                  <a:gd name="T62" fmla="*/ 214 w 430"/>
                  <a:gd name="T63" fmla="*/ 227 h 365"/>
                  <a:gd name="T64" fmla="*/ 191 w 430"/>
                  <a:gd name="T65" fmla="*/ 236 h 365"/>
                  <a:gd name="T66" fmla="*/ 171 w 430"/>
                  <a:gd name="T67" fmla="*/ 249 h 365"/>
                  <a:gd name="T68" fmla="*/ 154 w 430"/>
                  <a:gd name="T69" fmla="*/ 266 h 365"/>
                  <a:gd name="T70" fmla="*/ 142 w 430"/>
                  <a:gd name="T71" fmla="*/ 287 h 365"/>
                  <a:gd name="T72" fmla="*/ 134 w 430"/>
                  <a:gd name="T73" fmla="*/ 311 h 365"/>
                  <a:gd name="T74" fmla="*/ 131 w 430"/>
                  <a:gd name="T75" fmla="*/ 336 h 365"/>
                  <a:gd name="T76" fmla="*/ 129 w 430"/>
                  <a:gd name="T77" fmla="*/ 345 h 365"/>
                  <a:gd name="T78" fmla="*/ 125 w 430"/>
                  <a:gd name="T79" fmla="*/ 353 h 365"/>
                  <a:gd name="T80" fmla="*/ 122 w 430"/>
                  <a:gd name="T81" fmla="*/ 360 h 365"/>
                  <a:gd name="T82" fmla="*/ 119 w 430"/>
                  <a:gd name="T83" fmla="*/ 363 h 365"/>
                  <a:gd name="T84" fmla="*/ 117 w 430"/>
                  <a:gd name="T85" fmla="*/ 365 h 365"/>
                  <a:gd name="T86" fmla="*/ 113 w 430"/>
                  <a:gd name="T87" fmla="*/ 365 h 365"/>
                  <a:gd name="T88" fmla="*/ 112 w 430"/>
                  <a:gd name="T89" fmla="*/ 365 h 365"/>
                  <a:gd name="T90" fmla="*/ 108 w 430"/>
                  <a:gd name="T91" fmla="*/ 365 h 365"/>
                  <a:gd name="T92" fmla="*/ 106 w 430"/>
                  <a:gd name="T93" fmla="*/ 363 h 365"/>
                  <a:gd name="T94" fmla="*/ 104 w 430"/>
                  <a:gd name="T95" fmla="*/ 360 h 365"/>
                  <a:gd name="T96" fmla="*/ 95 w 430"/>
                  <a:gd name="T97" fmla="*/ 347 h 365"/>
                  <a:gd name="T98" fmla="*/ 85 w 430"/>
                  <a:gd name="T99" fmla="*/ 332 h 365"/>
                  <a:gd name="T100" fmla="*/ 73 w 430"/>
                  <a:gd name="T101" fmla="*/ 319 h 365"/>
                  <a:gd name="T102" fmla="*/ 59 w 430"/>
                  <a:gd name="T103" fmla="*/ 307 h 365"/>
                  <a:gd name="T104" fmla="*/ 42 w 430"/>
                  <a:gd name="T105" fmla="*/ 297 h 365"/>
                  <a:gd name="T106" fmla="*/ 23 w 430"/>
                  <a:gd name="T107" fmla="*/ 290 h 365"/>
                  <a:gd name="T108" fmla="*/ 0 w 430"/>
                  <a:gd name="T109" fmla="*/ 287 h 365"/>
                  <a:gd name="T110" fmla="*/ 0 w 430"/>
                  <a:gd name="T111" fmla="*/ 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0" h="365">
                    <a:moveTo>
                      <a:pt x="0" y="0"/>
                    </a:moveTo>
                    <a:lnTo>
                      <a:pt x="430" y="0"/>
                    </a:lnTo>
                    <a:lnTo>
                      <a:pt x="430" y="2"/>
                    </a:lnTo>
                    <a:lnTo>
                      <a:pt x="429" y="5"/>
                    </a:lnTo>
                    <a:lnTo>
                      <a:pt x="428" y="6"/>
                    </a:lnTo>
                    <a:lnTo>
                      <a:pt x="425" y="8"/>
                    </a:lnTo>
                    <a:lnTo>
                      <a:pt x="424" y="10"/>
                    </a:lnTo>
                    <a:lnTo>
                      <a:pt x="410" y="30"/>
                    </a:lnTo>
                    <a:lnTo>
                      <a:pt x="400" y="51"/>
                    </a:lnTo>
                    <a:lnTo>
                      <a:pt x="396" y="71"/>
                    </a:lnTo>
                    <a:lnTo>
                      <a:pt x="397" y="91"/>
                    </a:lnTo>
                    <a:lnTo>
                      <a:pt x="402" y="115"/>
                    </a:lnTo>
                    <a:lnTo>
                      <a:pt x="405" y="134"/>
                    </a:lnTo>
                    <a:lnTo>
                      <a:pt x="405" y="149"/>
                    </a:lnTo>
                    <a:lnTo>
                      <a:pt x="401" y="158"/>
                    </a:lnTo>
                    <a:lnTo>
                      <a:pt x="394" y="166"/>
                    </a:lnTo>
                    <a:lnTo>
                      <a:pt x="373" y="179"/>
                    </a:lnTo>
                    <a:lnTo>
                      <a:pt x="356" y="195"/>
                    </a:lnTo>
                    <a:lnTo>
                      <a:pt x="343" y="212"/>
                    </a:lnTo>
                    <a:lnTo>
                      <a:pt x="332" y="229"/>
                    </a:lnTo>
                    <a:lnTo>
                      <a:pt x="324" y="243"/>
                    </a:lnTo>
                    <a:lnTo>
                      <a:pt x="322" y="245"/>
                    </a:lnTo>
                    <a:lnTo>
                      <a:pt x="321" y="247"/>
                    </a:lnTo>
                    <a:lnTo>
                      <a:pt x="318" y="249"/>
                    </a:lnTo>
                    <a:lnTo>
                      <a:pt x="314" y="249"/>
                    </a:lnTo>
                    <a:lnTo>
                      <a:pt x="310" y="249"/>
                    </a:lnTo>
                    <a:lnTo>
                      <a:pt x="308" y="248"/>
                    </a:lnTo>
                    <a:lnTo>
                      <a:pt x="295" y="239"/>
                    </a:lnTo>
                    <a:lnTo>
                      <a:pt x="279" y="232"/>
                    </a:lnTo>
                    <a:lnTo>
                      <a:pt x="260" y="226"/>
                    </a:lnTo>
                    <a:lnTo>
                      <a:pt x="238" y="224"/>
                    </a:lnTo>
                    <a:lnTo>
                      <a:pt x="214" y="227"/>
                    </a:lnTo>
                    <a:lnTo>
                      <a:pt x="191" y="236"/>
                    </a:lnTo>
                    <a:lnTo>
                      <a:pt x="171" y="249"/>
                    </a:lnTo>
                    <a:lnTo>
                      <a:pt x="154" y="266"/>
                    </a:lnTo>
                    <a:lnTo>
                      <a:pt x="142" y="287"/>
                    </a:lnTo>
                    <a:lnTo>
                      <a:pt x="134" y="311"/>
                    </a:lnTo>
                    <a:lnTo>
                      <a:pt x="131" y="336"/>
                    </a:lnTo>
                    <a:lnTo>
                      <a:pt x="129" y="345"/>
                    </a:lnTo>
                    <a:lnTo>
                      <a:pt x="125" y="353"/>
                    </a:lnTo>
                    <a:lnTo>
                      <a:pt x="122" y="360"/>
                    </a:lnTo>
                    <a:lnTo>
                      <a:pt x="119" y="363"/>
                    </a:lnTo>
                    <a:lnTo>
                      <a:pt x="117" y="365"/>
                    </a:lnTo>
                    <a:lnTo>
                      <a:pt x="113" y="365"/>
                    </a:lnTo>
                    <a:lnTo>
                      <a:pt x="112" y="365"/>
                    </a:lnTo>
                    <a:lnTo>
                      <a:pt x="108" y="365"/>
                    </a:lnTo>
                    <a:lnTo>
                      <a:pt x="106" y="363"/>
                    </a:lnTo>
                    <a:lnTo>
                      <a:pt x="104" y="360"/>
                    </a:lnTo>
                    <a:lnTo>
                      <a:pt x="95" y="347"/>
                    </a:lnTo>
                    <a:lnTo>
                      <a:pt x="85" y="332"/>
                    </a:lnTo>
                    <a:lnTo>
                      <a:pt x="73" y="319"/>
                    </a:lnTo>
                    <a:lnTo>
                      <a:pt x="59" y="307"/>
                    </a:lnTo>
                    <a:lnTo>
                      <a:pt x="42" y="297"/>
                    </a:lnTo>
                    <a:lnTo>
                      <a:pt x="23" y="290"/>
                    </a:lnTo>
                    <a:lnTo>
                      <a:pt x="0" y="287"/>
                    </a:lnTo>
                    <a:lnTo>
                      <a:pt x="0" y="0"/>
                    </a:lnTo>
                    <a:close/>
                  </a:path>
                </a:pathLst>
              </a:custGeom>
              <a:solidFill>
                <a:srgbClr val="A9CD49"/>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8" name="Freeform 269"/>
              <p:cNvSpPr>
                <a:spLocks/>
              </p:cNvSpPr>
              <p:nvPr/>
            </p:nvSpPr>
            <p:spPr bwMode="auto">
              <a:xfrm>
                <a:off x="2585" y="2873"/>
                <a:ext cx="115" cy="124"/>
              </a:xfrm>
              <a:custGeom>
                <a:avLst/>
                <a:gdLst>
                  <a:gd name="T0" fmla="*/ 435 w 577"/>
                  <a:gd name="T1" fmla="*/ 1 h 622"/>
                  <a:gd name="T2" fmla="*/ 454 w 577"/>
                  <a:gd name="T3" fmla="*/ 14 h 622"/>
                  <a:gd name="T4" fmla="*/ 470 w 577"/>
                  <a:gd name="T5" fmla="*/ 42 h 622"/>
                  <a:gd name="T6" fmla="*/ 484 w 577"/>
                  <a:gd name="T7" fmla="*/ 81 h 622"/>
                  <a:gd name="T8" fmla="*/ 500 w 577"/>
                  <a:gd name="T9" fmla="*/ 127 h 622"/>
                  <a:gd name="T10" fmla="*/ 518 w 577"/>
                  <a:gd name="T11" fmla="*/ 175 h 622"/>
                  <a:gd name="T12" fmla="*/ 539 w 577"/>
                  <a:gd name="T13" fmla="*/ 218 h 622"/>
                  <a:gd name="T14" fmla="*/ 563 w 577"/>
                  <a:gd name="T15" fmla="*/ 249 h 622"/>
                  <a:gd name="T16" fmla="*/ 577 w 577"/>
                  <a:gd name="T17" fmla="*/ 622 h 622"/>
                  <a:gd name="T18" fmla="*/ 136 w 577"/>
                  <a:gd name="T19" fmla="*/ 609 h 622"/>
                  <a:gd name="T20" fmla="*/ 196 w 577"/>
                  <a:gd name="T21" fmla="*/ 588 h 622"/>
                  <a:gd name="T22" fmla="*/ 257 w 577"/>
                  <a:gd name="T23" fmla="*/ 568 h 622"/>
                  <a:gd name="T24" fmla="*/ 241 w 577"/>
                  <a:gd name="T25" fmla="*/ 536 h 622"/>
                  <a:gd name="T26" fmla="*/ 147 w 577"/>
                  <a:gd name="T27" fmla="*/ 515 h 622"/>
                  <a:gd name="T28" fmla="*/ 78 w 577"/>
                  <a:gd name="T29" fmla="*/ 495 h 622"/>
                  <a:gd name="T30" fmla="*/ 34 w 577"/>
                  <a:gd name="T31" fmla="*/ 476 h 622"/>
                  <a:gd name="T32" fmla="*/ 0 w 577"/>
                  <a:gd name="T33" fmla="*/ 446 h 622"/>
                  <a:gd name="T34" fmla="*/ 34 w 577"/>
                  <a:gd name="T35" fmla="*/ 426 h 622"/>
                  <a:gd name="T36" fmla="*/ 80 w 577"/>
                  <a:gd name="T37" fmla="*/ 419 h 622"/>
                  <a:gd name="T38" fmla="*/ 130 w 577"/>
                  <a:gd name="T39" fmla="*/ 419 h 622"/>
                  <a:gd name="T40" fmla="*/ 178 w 577"/>
                  <a:gd name="T41" fmla="*/ 411 h 622"/>
                  <a:gd name="T42" fmla="*/ 216 w 577"/>
                  <a:gd name="T43" fmla="*/ 386 h 622"/>
                  <a:gd name="T44" fmla="*/ 228 w 577"/>
                  <a:gd name="T45" fmla="*/ 361 h 622"/>
                  <a:gd name="T46" fmla="*/ 229 w 577"/>
                  <a:gd name="T47" fmla="*/ 333 h 622"/>
                  <a:gd name="T48" fmla="*/ 234 w 577"/>
                  <a:gd name="T49" fmla="*/ 308 h 622"/>
                  <a:gd name="T50" fmla="*/ 257 w 577"/>
                  <a:gd name="T51" fmla="*/ 282 h 622"/>
                  <a:gd name="T52" fmla="*/ 288 w 577"/>
                  <a:gd name="T53" fmla="*/ 273 h 622"/>
                  <a:gd name="T54" fmla="*/ 326 w 577"/>
                  <a:gd name="T55" fmla="*/ 272 h 622"/>
                  <a:gd name="T56" fmla="*/ 349 w 577"/>
                  <a:gd name="T57" fmla="*/ 251 h 622"/>
                  <a:gd name="T58" fmla="*/ 341 w 577"/>
                  <a:gd name="T59" fmla="*/ 217 h 622"/>
                  <a:gd name="T60" fmla="*/ 327 w 577"/>
                  <a:gd name="T61" fmla="*/ 189 h 622"/>
                  <a:gd name="T62" fmla="*/ 310 w 577"/>
                  <a:gd name="T63" fmla="*/ 160 h 622"/>
                  <a:gd name="T64" fmla="*/ 300 w 577"/>
                  <a:gd name="T65" fmla="*/ 124 h 622"/>
                  <a:gd name="T66" fmla="*/ 302 w 577"/>
                  <a:gd name="T67" fmla="*/ 97 h 622"/>
                  <a:gd name="T68" fmla="*/ 312 w 577"/>
                  <a:gd name="T69" fmla="*/ 78 h 622"/>
                  <a:gd name="T70" fmla="*/ 331 w 577"/>
                  <a:gd name="T71" fmla="*/ 62 h 622"/>
                  <a:gd name="T72" fmla="*/ 354 w 577"/>
                  <a:gd name="T73" fmla="*/ 43 h 622"/>
                  <a:gd name="T74" fmla="*/ 393 w 577"/>
                  <a:gd name="T75" fmla="*/ 12 h 622"/>
                  <a:gd name="T76" fmla="*/ 422 w 577"/>
                  <a:gd name="T77"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7" h="622">
                    <a:moveTo>
                      <a:pt x="422" y="0"/>
                    </a:moveTo>
                    <a:lnTo>
                      <a:pt x="435" y="1"/>
                    </a:lnTo>
                    <a:lnTo>
                      <a:pt x="444" y="6"/>
                    </a:lnTo>
                    <a:lnTo>
                      <a:pt x="454" y="14"/>
                    </a:lnTo>
                    <a:lnTo>
                      <a:pt x="462" y="26"/>
                    </a:lnTo>
                    <a:lnTo>
                      <a:pt x="470" y="42"/>
                    </a:lnTo>
                    <a:lnTo>
                      <a:pt x="477" y="60"/>
                    </a:lnTo>
                    <a:lnTo>
                      <a:pt x="484" y="81"/>
                    </a:lnTo>
                    <a:lnTo>
                      <a:pt x="491" y="102"/>
                    </a:lnTo>
                    <a:lnTo>
                      <a:pt x="500" y="127"/>
                    </a:lnTo>
                    <a:lnTo>
                      <a:pt x="510" y="151"/>
                    </a:lnTo>
                    <a:lnTo>
                      <a:pt x="518" y="175"/>
                    </a:lnTo>
                    <a:lnTo>
                      <a:pt x="528" y="198"/>
                    </a:lnTo>
                    <a:lnTo>
                      <a:pt x="539" y="218"/>
                    </a:lnTo>
                    <a:lnTo>
                      <a:pt x="551" y="237"/>
                    </a:lnTo>
                    <a:lnTo>
                      <a:pt x="563" y="249"/>
                    </a:lnTo>
                    <a:lnTo>
                      <a:pt x="577" y="255"/>
                    </a:lnTo>
                    <a:lnTo>
                      <a:pt x="577" y="622"/>
                    </a:lnTo>
                    <a:lnTo>
                      <a:pt x="108" y="622"/>
                    </a:lnTo>
                    <a:lnTo>
                      <a:pt x="136" y="609"/>
                    </a:lnTo>
                    <a:lnTo>
                      <a:pt x="165" y="598"/>
                    </a:lnTo>
                    <a:lnTo>
                      <a:pt x="196" y="588"/>
                    </a:lnTo>
                    <a:lnTo>
                      <a:pt x="227" y="580"/>
                    </a:lnTo>
                    <a:lnTo>
                      <a:pt x="257" y="568"/>
                    </a:lnTo>
                    <a:lnTo>
                      <a:pt x="287" y="553"/>
                    </a:lnTo>
                    <a:lnTo>
                      <a:pt x="241" y="536"/>
                    </a:lnTo>
                    <a:lnTo>
                      <a:pt x="194" y="524"/>
                    </a:lnTo>
                    <a:lnTo>
                      <a:pt x="147" y="515"/>
                    </a:lnTo>
                    <a:lnTo>
                      <a:pt x="100" y="503"/>
                    </a:lnTo>
                    <a:lnTo>
                      <a:pt x="78" y="495"/>
                    </a:lnTo>
                    <a:lnTo>
                      <a:pt x="55" y="487"/>
                    </a:lnTo>
                    <a:lnTo>
                      <a:pt x="34" y="476"/>
                    </a:lnTo>
                    <a:lnTo>
                      <a:pt x="15" y="463"/>
                    </a:lnTo>
                    <a:lnTo>
                      <a:pt x="0" y="446"/>
                    </a:lnTo>
                    <a:lnTo>
                      <a:pt x="16" y="434"/>
                    </a:lnTo>
                    <a:lnTo>
                      <a:pt x="34" y="426"/>
                    </a:lnTo>
                    <a:lnTo>
                      <a:pt x="55" y="422"/>
                    </a:lnTo>
                    <a:lnTo>
                      <a:pt x="80" y="419"/>
                    </a:lnTo>
                    <a:lnTo>
                      <a:pt x="106" y="419"/>
                    </a:lnTo>
                    <a:lnTo>
                      <a:pt x="130" y="419"/>
                    </a:lnTo>
                    <a:lnTo>
                      <a:pt x="154" y="417"/>
                    </a:lnTo>
                    <a:lnTo>
                      <a:pt x="178" y="411"/>
                    </a:lnTo>
                    <a:lnTo>
                      <a:pt x="201" y="399"/>
                    </a:lnTo>
                    <a:lnTo>
                      <a:pt x="216" y="386"/>
                    </a:lnTo>
                    <a:lnTo>
                      <a:pt x="223" y="373"/>
                    </a:lnTo>
                    <a:lnTo>
                      <a:pt x="228" y="361"/>
                    </a:lnTo>
                    <a:lnTo>
                      <a:pt x="229" y="347"/>
                    </a:lnTo>
                    <a:lnTo>
                      <a:pt x="229" y="333"/>
                    </a:lnTo>
                    <a:lnTo>
                      <a:pt x="230" y="320"/>
                    </a:lnTo>
                    <a:lnTo>
                      <a:pt x="234" y="308"/>
                    </a:lnTo>
                    <a:lnTo>
                      <a:pt x="242" y="295"/>
                    </a:lnTo>
                    <a:lnTo>
                      <a:pt x="257" y="282"/>
                    </a:lnTo>
                    <a:lnTo>
                      <a:pt x="271" y="275"/>
                    </a:lnTo>
                    <a:lnTo>
                      <a:pt x="288" y="273"/>
                    </a:lnTo>
                    <a:lnTo>
                      <a:pt x="306" y="272"/>
                    </a:lnTo>
                    <a:lnTo>
                      <a:pt x="326" y="272"/>
                    </a:lnTo>
                    <a:lnTo>
                      <a:pt x="346" y="272"/>
                    </a:lnTo>
                    <a:lnTo>
                      <a:pt x="349" y="251"/>
                    </a:lnTo>
                    <a:lnTo>
                      <a:pt x="348" y="233"/>
                    </a:lnTo>
                    <a:lnTo>
                      <a:pt x="341" y="217"/>
                    </a:lnTo>
                    <a:lnTo>
                      <a:pt x="335" y="203"/>
                    </a:lnTo>
                    <a:lnTo>
                      <a:pt x="327" y="189"/>
                    </a:lnTo>
                    <a:lnTo>
                      <a:pt x="318" y="176"/>
                    </a:lnTo>
                    <a:lnTo>
                      <a:pt x="310" y="160"/>
                    </a:lnTo>
                    <a:lnTo>
                      <a:pt x="304" y="143"/>
                    </a:lnTo>
                    <a:lnTo>
                      <a:pt x="300" y="124"/>
                    </a:lnTo>
                    <a:lnTo>
                      <a:pt x="300" y="110"/>
                    </a:lnTo>
                    <a:lnTo>
                      <a:pt x="302" y="97"/>
                    </a:lnTo>
                    <a:lnTo>
                      <a:pt x="306" y="87"/>
                    </a:lnTo>
                    <a:lnTo>
                      <a:pt x="312" y="78"/>
                    </a:lnTo>
                    <a:lnTo>
                      <a:pt x="321" y="71"/>
                    </a:lnTo>
                    <a:lnTo>
                      <a:pt x="331" y="62"/>
                    </a:lnTo>
                    <a:lnTo>
                      <a:pt x="341" y="54"/>
                    </a:lnTo>
                    <a:lnTo>
                      <a:pt x="354" y="43"/>
                    </a:lnTo>
                    <a:lnTo>
                      <a:pt x="374" y="25"/>
                    </a:lnTo>
                    <a:lnTo>
                      <a:pt x="393" y="12"/>
                    </a:lnTo>
                    <a:lnTo>
                      <a:pt x="409" y="3"/>
                    </a:lnTo>
                    <a:lnTo>
                      <a:pt x="422" y="0"/>
                    </a:lnTo>
                    <a:close/>
                  </a:path>
                </a:pathLst>
              </a:custGeom>
              <a:solidFill>
                <a:srgbClr val="C77428"/>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89" name="Freeform 270"/>
              <p:cNvSpPr>
                <a:spLocks/>
              </p:cNvSpPr>
              <p:nvPr/>
            </p:nvSpPr>
            <p:spPr bwMode="auto">
              <a:xfrm>
                <a:off x="2572" y="2869"/>
                <a:ext cx="63" cy="60"/>
              </a:xfrm>
              <a:custGeom>
                <a:avLst/>
                <a:gdLst>
                  <a:gd name="T0" fmla="*/ 0 w 314"/>
                  <a:gd name="T1" fmla="*/ 0 h 297"/>
                  <a:gd name="T2" fmla="*/ 314 w 314"/>
                  <a:gd name="T3" fmla="*/ 0 h 297"/>
                  <a:gd name="T4" fmla="*/ 313 w 314"/>
                  <a:gd name="T5" fmla="*/ 15 h 297"/>
                  <a:gd name="T6" fmla="*/ 309 w 314"/>
                  <a:gd name="T7" fmla="*/ 30 h 297"/>
                  <a:gd name="T8" fmla="*/ 304 w 314"/>
                  <a:gd name="T9" fmla="*/ 41 h 297"/>
                  <a:gd name="T10" fmla="*/ 291 w 314"/>
                  <a:gd name="T11" fmla="*/ 58 h 297"/>
                  <a:gd name="T12" fmla="*/ 274 w 314"/>
                  <a:gd name="T13" fmla="*/ 69 h 297"/>
                  <a:gd name="T14" fmla="*/ 257 w 314"/>
                  <a:gd name="T15" fmla="*/ 77 h 297"/>
                  <a:gd name="T16" fmla="*/ 239 w 314"/>
                  <a:gd name="T17" fmla="*/ 83 h 297"/>
                  <a:gd name="T18" fmla="*/ 221 w 314"/>
                  <a:gd name="T19" fmla="*/ 88 h 297"/>
                  <a:gd name="T20" fmla="*/ 203 w 314"/>
                  <a:gd name="T21" fmla="*/ 94 h 297"/>
                  <a:gd name="T22" fmla="*/ 186 w 314"/>
                  <a:gd name="T23" fmla="*/ 104 h 297"/>
                  <a:gd name="T24" fmla="*/ 170 w 314"/>
                  <a:gd name="T25" fmla="*/ 117 h 297"/>
                  <a:gd name="T26" fmla="*/ 159 w 314"/>
                  <a:gd name="T27" fmla="*/ 133 h 297"/>
                  <a:gd name="T28" fmla="*/ 153 w 314"/>
                  <a:gd name="T29" fmla="*/ 151 h 297"/>
                  <a:gd name="T30" fmla="*/ 152 w 314"/>
                  <a:gd name="T31" fmla="*/ 168 h 297"/>
                  <a:gd name="T32" fmla="*/ 153 w 314"/>
                  <a:gd name="T33" fmla="*/ 186 h 297"/>
                  <a:gd name="T34" fmla="*/ 156 w 314"/>
                  <a:gd name="T35" fmla="*/ 205 h 297"/>
                  <a:gd name="T36" fmla="*/ 158 w 314"/>
                  <a:gd name="T37" fmla="*/ 223 h 297"/>
                  <a:gd name="T38" fmla="*/ 159 w 314"/>
                  <a:gd name="T39" fmla="*/ 241 h 297"/>
                  <a:gd name="T40" fmla="*/ 158 w 314"/>
                  <a:gd name="T41" fmla="*/ 258 h 297"/>
                  <a:gd name="T42" fmla="*/ 151 w 314"/>
                  <a:gd name="T43" fmla="*/ 275 h 297"/>
                  <a:gd name="T44" fmla="*/ 139 w 314"/>
                  <a:gd name="T45" fmla="*/ 291 h 297"/>
                  <a:gd name="T46" fmla="*/ 129 w 314"/>
                  <a:gd name="T47" fmla="*/ 297 h 297"/>
                  <a:gd name="T48" fmla="*/ 118 w 314"/>
                  <a:gd name="T49" fmla="*/ 296 h 297"/>
                  <a:gd name="T50" fmla="*/ 107 w 314"/>
                  <a:gd name="T51" fmla="*/ 291 h 297"/>
                  <a:gd name="T52" fmla="*/ 94 w 314"/>
                  <a:gd name="T53" fmla="*/ 281 h 297"/>
                  <a:gd name="T54" fmla="*/ 81 w 314"/>
                  <a:gd name="T55" fmla="*/ 270 h 297"/>
                  <a:gd name="T56" fmla="*/ 65 w 314"/>
                  <a:gd name="T57" fmla="*/ 256 h 297"/>
                  <a:gd name="T58" fmla="*/ 50 w 314"/>
                  <a:gd name="T59" fmla="*/ 241 h 297"/>
                  <a:gd name="T60" fmla="*/ 33 w 314"/>
                  <a:gd name="T61" fmla="*/ 227 h 297"/>
                  <a:gd name="T62" fmla="*/ 17 w 314"/>
                  <a:gd name="T63" fmla="*/ 212 h 297"/>
                  <a:gd name="T64" fmla="*/ 0 w 314"/>
                  <a:gd name="T65" fmla="*/ 200 h 297"/>
                  <a:gd name="T66" fmla="*/ 0 w 314"/>
                  <a:gd name="T67"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4" h="297">
                    <a:moveTo>
                      <a:pt x="0" y="0"/>
                    </a:moveTo>
                    <a:lnTo>
                      <a:pt x="314" y="0"/>
                    </a:lnTo>
                    <a:lnTo>
                      <a:pt x="313" y="15"/>
                    </a:lnTo>
                    <a:lnTo>
                      <a:pt x="309" y="30"/>
                    </a:lnTo>
                    <a:lnTo>
                      <a:pt x="304" y="41"/>
                    </a:lnTo>
                    <a:lnTo>
                      <a:pt x="291" y="58"/>
                    </a:lnTo>
                    <a:lnTo>
                      <a:pt x="274" y="69"/>
                    </a:lnTo>
                    <a:lnTo>
                      <a:pt x="257" y="77"/>
                    </a:lnTo>
                    <a:lnTo>
                      <a:pt x="239" y="83"/>
                    </a:lnTo>
                    <a:lnTo>
                      <a:pt x="221" y="88"/>
                    </a:lnTo>
                    <a:lnTo>
                      <a:pt x="203" y="94"/>
                    </a:lnTo>
                    <a:lnTo>
                      <a:pt x="186" y="104"/>
                    </a:lnTo>
                    <a:lnTo>
                      <a:pt x="170" y="117"/>
                    </a:lnTo>
                    <a:lnTo>
                      <a:pt x="159" y="133"/>
                    </a:lnTo>
                    <a:lnTo>
                      <a:pt x="153" y="151"/>
                    </a:lnTo>
                    <a:lnTo>
                      <a:pt x="152" y="168"/>
                    </a:lnTo>
                    <a:lnTo>
                      <a:pt x="153" y="186"/>
                    </a:lnTo>
                    <a:lnTo>
                      <a:pt x="156" y="205"/>
                    </a:lnTo>
                    <a:lnTo>
                      <a:pt x="158" y="223"/>
                    </a:lnTo>
                    <a:lnTo>
                      <a:pt x="159" y="241"/>
                    </a:lnTo>
                    <a:lnTo>
                      <a:pt x="158" y="258"/>
                    </a:lnTo>
                    <a:lnTo>
                      <a:pt x="151" y="275"/>
                    </a:lnTo>
                    <a:lnTo>
                      <a:pt x="139" y="291"/>
                    </a:lnTo>
                    <a:lnTo>
                      <a:pt x="129" y="297"/>
                    </a:lnTo>
                    <a:lnTo>
                      <a:pt x="118" y="296"/>
                    </a:lnTo>
                    <a:lnTo>
                      <a:pt x="107" y="291"/>
                    </a:lnTo>
                    <a:lnTo>
                      <a:pt x="94" y="281"/>
                    </a:lnTo>
                    <a:lnTo>
                      <a:pt x="81" y="270"/>
                    </a:lnTo>
                    <a:lnTo>
                      <a:pt x="65" y="256"/>
                    </a:lnTo>
                    <a:lnTo>
                      <a:pt x="50" y="241"/>
                    </a:lnTo>
                    <a:lnTo>
                      <a:pt x="33" y="227"/>
                    </a:lnTo>
                    <a:lnTo>
                      <a:pt x="17" y="212"/>
                    </a:lnTo>
                    <a:lnTo>
                      <a:pt x="0" y="200"/>
                    </a:lnTo>
                    <a:lnTo>
                      <a:pt x="0" y="0"/>
                    </a:lnTo>
                    <a:close/>
                  </a:path>
                </a:pathLst>
              </a:custGeom>
              <a:solidFill>
                <a:srgbClr val="C77428"/>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0" name="Freeform 271"/>
              <p:cNvSpPr>
                <a:spLocks/>
              </p:cNvSpPr>
              <p:nvPr/>
            </p:nvSpPr>
            <p:spPr bwMode="auto">
              <a:xfrm>
                <a:off x="2572" y="2869"/>
                <a:ext cx="52" cy="44"/>
              </a:xfrm>
              <a:custGeom>
                <a:avLst/>
                <a:gdLst>
                  <a:gd name="T0" fmla="*/ 0 w 260"/>
                  <a:gd name="T1" fmla="*/ 0 h 216"/>
                  <a:gd name="T2" fmla="*/ 260 w 260"/>
                  <a:gd name="T3" fmla="*/ 0 h 216"/>
                  <a:gd name="T4" fmla="*/ 260 w 260"/>
                  <a:gd name="T5" fmla="*/ 6 h 216"/>
                  <a:gd name="T6" fmla="*/ 258 w 260"/>
                  <a:gd name="T7" fmla="*/ 9 h 216"/>
                  <a:gd name="T8" fmla="*/ 258 w 260"/>
                  <a:gd name="T9" fmla="*/ 13 h 216"/>
                  <a:gd name="T10" fmla="*/ 252 w 260"/>
                  <a:gd name="T11" fmla="*/ 19 h 216"/>
                  <a:gd name="T12" fmla="*/ 245 w 260"/>
                  <a:gd name="T13" fmla="*/ 24 h 216"/>
                  <a:gd name="T14" fmla="*/ 234 w 260"/>
                  <a:gd name="T15" fmla="*/ 27 h 216"/>
                  <a:gd name="T16" fmla="*/ 218 w 260"/>
                  <a:gd name="T17" fmla="*/ 32 h 216"/>
                  <a:gd name="T18" fmla="*/ 203 w 260"/>
                  <a:gd name="T19" fmla="*/ 37 h 216"/>
                  <a:gd name="T20" fmla="*/ 186 w 260"/>
                  <a:gd name="T21" fmla="*/ 43 h 216"/>
                  <a:gd name="T22" fmla="*/ 166 w 260"/>
                  <a:gd name="T23" fmla="*/ 52 h 216"/>
                  <a:gd name="T24" fmla="*/ 148 w 260"/>
                  <a:gd name="T25" fmla="*/ 64 h 216"/>
                  <a:gd name="T26" fmla="*/ 131 w 260"/>
                  <a:gd name="T27" fmla="*/ 79 h 216"/>
                  <a:gd name="T28" fmla="*/ 116 w 260"/>
                  <a:gd name="T29" fmla="*/ 99 h 216"/>
                  <a:gd name="T30" fmla="*/ 105 w 260"/>
                  <a:gd name="T31" fmla="*/ 119 h 216"/>
                  <a:gd name="T32" fmla="*/ 100 w 260"/>
                  <a:gd name="T33" fmla="*/ 140 h 216"/>
                  <a:gd name="T34" fmla="*/ 98 w 260"/>
                  <a:gd name="T35" fmla="*/ 160 h 216"/>
                  <a:gd name="T36" fmla="*/ 98 w 260"/>
                  <a:gd name="T37" fmla="*/ 179 h 216"/>
                  <a:gd name="T38" fmla="*/ 100 w 260"/>
                  <a:gd name="T39" fmla="*/ 197 h 216"/>
                  <a:gd name="T40" fmla="*/ 102 w 260"/>
                  <a:gd name="T41" fmla="*/ 212 h 216"/>
                  <a:gd name="T42" fmla="*/ 102 w 260"/>
                  <a:gd name="T43" fmla="*/ 216 h 216"/>
                  <a:gd name="T44" fmla="*/ 99 w 260"/>
                  <a:gd name="T45" fmla="*/ 212 h 216"/>
                  <a:gd name="T46" fmla="*/ 87 w 260"/>
                  <a:gd name="T47" fmla="*/ 200 h 216"/>
                  <a:gd name="T48" fmla="*/ 59 w 260"/>
                  <a:gd name="T49" fmla="*/ 177 h 216"/>
                  <a:gd name="T50" fmla="*/ 30 w 260"/>
                  <a:gd name="T51" fmla="*/ 156 h 216"/>
                  <a:gd name="T52" fmla="*/ 0 w 260"/>
                  <a:gd name="T53" fmla="*/ 140 h 216"/>
                  <a:gd name="T54" fmla="*/ 0 w 260"/>
                  <a:gd name="T5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16">
                    <a:moveTo>
                      <a:pt x="0" y="0"/>
                    </a:moveTo>
                    <a:lnTo>
                      <a:pt x="260" y="0"/>
                    </a:lnTo>
                    <a:lnTo>
                      <a:pt x="260" y="6"/>
                    </a:lnTo>
                    <a:lnTo>
                      <a:pt x="258" y="9"/>
                    </a:lnTo>
                    <a:lnTo>
                      <a:pt x="258" y="13"/>
                    </a:lnTo>
                    <a:lnTo>
                      <a:pt x="252" y="19"/>
                    </a:lnTo>
                    <a:lnTo>
                      <a:pt x="245" y="24"/>
                    </a:lnTo>
                    <a:lnTo>
                      <a:pt x="234" y="27"/>
                    </a:lnTo>
                    <a:lnTo>
                      <a:pt x="218" y="32"/>
                    </a:lnTo>
                    <a:lnTo>
                      <a:pt x="203" y="37"/>
                    </a:lnTo>
                    <a:lnTo>
                      <a:pt x="186" y="43"/>
                    </a:lnTo>
                    <a:lnTo>
                      <a:pt x="166" y="52"/>
                    </a:lnTo>
                    <a:lnTo>
                      <a:pt x="148" y="64"/>
                    </a:lnTo>
                    <a:lnTo>
                      <a:pt x="131" y="79"/>
                    </a:lnTo>
                    <a:lnTo>
                      <a:pt x="116" y="99"/>
                    </a:lnTo>
                    <a:lnTo>
                      <a:pt x="105" y="119"/>
                    </a:lnTo>
                    <a:lnTo>
                      <a:pt x="100" y="140"/>
                    </a:lnTo>
                    <a:lnTo>
                      <a:pt x="98" y="160"/>
                    </a:lnTo>
                    <a:lnTo>
                      <a:pt x="98" y="179"/>
                    </a:lnTo>
                    <a:lnTo>
                      <a:pt x="100" y="197"/>
                    </a:lnTo>
                    <a:lnTo>
                      <a:pt x="102" y="212"/>
                    </a:lnTo>
                    <a:lnTo>
                      <a:pt x="102" y="216"/>
                    </a:lnTo>
                    <a:lnTo>
                      <a:pt x="99" y="212"/>
                    </a:lnTo>
                    <a:lnTo>
                      <a:pt x="87" y="200"/>
                    </a:lnTo>
                    <a:lnTo>
                      <a:pt x="59" y="177"/>
                    </a:lnTo>
                    <a:lnTo>
                      <a:pt x="30" y="156"/>
                    </a:lnTo>
                    <a:lnTo>
                      <a:pt x="0" y="140"/>
                    </a:lnTo>
                    <a:lnTo>
                      <a:pt x="0" y="0"/>
                    </a:lnTo>
                    <a:close/>
                  </a:path>
                </a:pathLst>
              </a:custGeom>
              <a:solidFill>
                <a:srgbClr val="F5C236"/>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1" name="Freeform 272"/>
              <p:cNvSpPr>
                <a:spLocks/>
              </p:cNvSpPr>
              <p:nvPr/>
            </p:nvSpPr>
            <p:spPr bwMode="auto">
              <a:xfrm>
                <a:off x="2621" y="2885"/>
                <a:ext cx="79" cy="112"/>
              </a:xfrm>
              <a:custGeom>
                <a:avLst/>
                <a:gdLst>
                  <a:gd name="T0" fmla="*/ 243 w 395"/>
                  <a:gd name="T1" fmla="*/ 17 h 562"/>
                  <a:gd name="T2" fmla="*/ 257 w 395"/>
                  <a:gd name="T3" fmla="*/ 56 h 562"/>
                  <a:gd name="T4" fmla="*/ 277 w 395"/>
                  <a:gd name="T5" fmla="*/ 111 h 562"/>
                  <a:gd name="T6" fmla="*/ 297 w 395"/>
                  <a:gd name="T7" fmla="*/ 161 h 562"/>
                  <a:gd name="T8" fmla="*/ 323 w 395"/>
                  <a:gd name="T9" fmla="*/ 204 h 562"/>
                  <a:gd name="T10" fmla="*/ 354 w 395"/>
                  <a:gd name="T11" fmla="*/ 236 h 562"/>
                  <a:gd name="T12" fmla="*/ 395 w 395"/>
                  <a:gd name="T13" fmla="*/ 249 h 562"/>
                  <a:gd name="T14" fmla="*/ 84 w 395"/>
                  <a:gd name="T15" fmla="*/ 562 h 562"/>
                  <a:gd name="T16" fmla="*/ 133 w 395"/>
                  <a:gd name="T17" fmla="*/ 539 h 562"/>
                  <a:gd name="T18" fmla="*/ 152 w 395"/>
                  <a:gd name="T19" fmla="*/ 519 h 562"/>
                  <a:gd name="T20" fmla="*/ 158 w 395"/>
                  <a:gd name="T21" fmla="*/ 490 h 562"/>
                  <a:gd name="T22" fmla="*/ 149 w 395"/>
                  <a:gd name="T23" fmla="*/ 462 h 562"/>
                  <a:gd name="T24" fmla="*/ 127 w 395"/>
                  <a:gd name="T25" fmla="*/ 444 h 562"/>
                  <a:gd name="T26" fmla="*/ 42 w 395"/>
                  <a:gd name="T27" fmla="*/ 416 h 562"/>
                  <a:gd name="T28" fmla="*/ 25 w 395"/>
                  <a:gd name="T29" fmla="*/ 398 h 562"/>
                  <a:gd name="T30" fmla="*/ 68 w 395"/>
                  <a:gd name="T31" fmla="*/ 369 h 562"/>
                  <a:gd name="T32" fmla="*/ 91 w 395"/>
                  <a:gd name="T33" fmla="*/ 337 h 562"/>
                  <a:gd name="T34" fmla="*/ 99 w 395"/>
                  <a:gd name="T35" fmla="*/ 307 h 562"/>
                  <a:gd name="T36" fmla="*/ 101 w 395"/>
                  <a:gd name="T37" fmla="*/ 282 h 562"/>
                  <a:gd name="T38" fmla="*/ 101 w 395"/>
                  <a:gd name="T39" fmla="*/ 274 h 562"/>
                  <a:gd name="T40" fmla="*/ 103 w 395"/>
                  <a:gd name="T41" fmla="*/ 268 h 562"/>
                  <a:gd name="T42" fmla="*/ 106 w 395"/>
                  <a:gd name="T43" fmla="*/ 267 h 562"/>
                  <a:gd name="T44" fmla="*/ 127 w 395"/>
                  <a:gd name="T45" fmla="*/ 266 h 562"/>
                  <a:gd name="T46" fmla="*/ 156 w 395"/>
                  <a:gd name="T47" fmla="*/ 266 h 562"/>
                  <a:gd name="T48" fmla="*/ 185 w 395"/>
                  <a:gd name="T49" fmla="*/ 261 h 562"/>
                  <a:gd name="T50" fmla="*/ 211 w 395"/>
                  <a:gd name="T51" fmla="*/ 239 h 562"/>
                  <a:gd name="T52" fmla="*/ 221 w 395"/>
                  <a:gd name="T53" fmla="*/ 195 h 562"/>
                  <a:gd name="T54" fmla="*/ 215 w 395"/>
                  <a:gd name="T55" fmla="*/ 150 h 562"/>
                  <a:gd name="T56" fmla="*/ 199 w 395"/>
                  <a:gd name="T57" fmla="*/ 115 h 562"/>
                  <a:gd name="T58" fmla="*/ 181 w 395"/>
                  <a:gd name="T59" fmla="*/ 86 h 562"/>
                  <a:gd name="T60" fmla="*/ 174 w 395"/>
                  <a:gd name="T61" fmla="*/ 64 h 562"/>
                  <a:gd name="T62" fmla="*/ 173 w 395"/>
                  <a:gd name="T63" fmla="*/ 56 h 562"/>
                  <a:gd name="T64" fmla="*/ 173 w 395"/>
                  <a:gd name="T65" fmla="*/ 52 h 562"/>
                  <a:gd name="T66" fmla="*/ 173 w 395"/>
                  <a:gd name="T67" fmla="*/ 52 h 562"/>
                  <a:gd name="T68" fmla="*/ 174 w 395"/>
                  <a:gd name="T69" fmla="*/ 52 h 562"/>
                  <a:gd name="T70" fmla="*/ 178 w 395"/>
                  <a:gd name="T71" fmla="*/ 48 h 562"/>
                  <a:gd name="T72" fmla="*/ 182 w 395"/>
                  <a:gd name="T73" fmla="*/ 45 h 562"/>
                  <a:gd name="T74" fmla="*/ 209 w 395"/>
                  <a:gd name="T75" fmla="*/ 23 h 562"/>
                  <a:gd name="T76" fmla="*/ 230 w 395"/>
                  <a:gd name="T77" fmla="*/ 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5" h="562">
                    <a:moveTo>
                      <a:pt x="236" y="0"/>
                    </a:moveTo>
                    <a:lnTo>
                      <a:pt x="243" y="17"/>
                    </a:lnTo>
                    <a:lnTo>
                      <a:pt x="250" y="36"/>
                    </a:lnTo>
                    <a:lnTo>
                      <a:pt x="257" y="56"/>
                    </a:lnTo>
                    <a:lnTo>
                      <a:pt x="267" y="85"/>
                    </a:lnTo>
                    <a:lnTo>
                      <a:pt x="277" y="111"/>
                    </a:lnTo>
                    <a:lnTo>
                      <a:pt x="286" y="137"/>
                    </a:lnTo>
                    <a:lnTo>
                      <a:pt x="297" y="161"/>
                    </a:lnTo>
                    <a:lnTo>
                      <a:pt x="309" y="184"/>
                    </a:lnTo>
                    <a:lnTo>
                      <a:pt x="323" y="204"/>
                    </a:lnTo>
                    <a:lnTo>
                      <a:pt x="337" y="222"/>
                    </a:lnTo>
                    <a:lnTo>
                      <a:pt x="354" y="236"/>
                    </a:lnTo>
                    <a:lnTo>
                      <a:pt x="373" y="245"/>
                    </a:lnTo>
                    <a:lnTo>
                      <a:pt x="395" y="249"/>
                    </a:lnTo>
                    <a:lnTo>
                      <a:pt x="395" y="562"/>
                    </a:lnTo>
                    <a:lnTo>
                      <a:pt x="84" y="562"/>
                    </a:lnTo>
                    <a:lnTo>
                      <a:pt x="109" y="553"/>
                    </a:lnTo>
                    <a:lnTo>
                      <a:pt x="133" y="539"/>
                    </a:lnTo>
                    <a:lnTo>
                      <a:pt x="144" y="530"/>
                    </a:lnTo>
                    <a:lnTo>
                      <a:pt x="152" y="519"/>
                    </a:lnTo>
                    <a:lnTo>
                      <a:pt x="157" y="504"/>
                    </a:lnTo>
                    <a:lnTo>
                      <a:pt x="158" y="490"/>
                    </a:lnTo>
                    <a:lnTo>
                      <a:pt x="156" y="475"/>
                    </a:lnTo>
                    <a:lnTo>
                      <a:pt x="149" y="462"/>
                    </a:lnTo>
                    <a:lnTo>
                      <a:pt x="139" y="451"/>
                    </a:lnTo>
                    <a:lnTo>
                      <a:pt x="127" y="444"/>
                    </a:lnTo>
                    <a:lnTo>
                      <a:pt x="84" y="428"/>
                    </a:lnTo>
                    <a:lnTo>
                      <a:pt x="42" y="416"/>
                    </a:lnTo>
                    <a:lnTo>
                      <a:pt x="0" y="406"/>
                    </a:lnTo>
                    <a:lnTo>
                      <a:pt x="25" y="398"/>
                    </a:lnTo>
                    <a:lnTo>
                      <a:pt x="49" y="383"/>
                    </a:lnTo>
                    <a:lnTo>
                      <a:pt x="68" y="369"/>
                    </a:lnTo>
                    <a:lnTo>
                      <a:pt x="81" y="353"/>
                    </a:lnTo>
                    <a:lnTo>
                      <a:pt x="91" y="337"/>
                    </a:lnTo>
                    <a:lnTo>
                      <a:pt x="97" y="322"/>
                    </a:lnTo>
                    <a:lnTo>
                      <a:pt x="99" y="307"/>
                    </a:lnTo>
                    <a:lnTo>
                      <a:pt x="100" y="294"/>
                    </a:lnTo>
                    <a:lnTo>
                      <a:pt x="101" y="282"/>
                    </a:lnTo>
                    <a:lnTo>
                      <a:pt x="101" y="278"/>
                    </a:lnTo>
                    <a:lnTo>
                      <a:pt x="101" y="274"/>
                    </a:lnTo>
                    <a:lnTo>
                      <a:pt x="101" y="271"/>
                    </a:lnTo>
                    <a:lnTo>
                      <a:pt x="103" y="268"/>
                    </a:lnTo>
                    <a:lnTo>
                      <a:pt x="104" y="268"/>
                    </a:lnTo>
                    <a:lnTo>
                      <a:pt x="106" y="267"/>
                    </a:lnTo>
                    <a:lnTo>
                      <a:pt x="115" y="266"/>
                    </a:lnTo>
                    <a:lnTo>
                      <a:pt x="127" y="266"/>
                    </a:lnTo>
                    <a:lnTo>
                      <a:pt x="144" y="266"/>
                    </a:lnTo>
                    <a:lnTo>
                      <a:pt x="156" y="266"/>
                    </a:lnTo>
                    <a:lnTo>
                      <a:pt x="168" y="266"/>
                    </a:lnTo>
                    <a:lnTo>
                      <a:pt x="185" y="261"/>
                    </a:lnTo>
                    <a:lnTo>
                      <a:pt x="201" y="253"/>
                    </a:lnTo>
                    <a:lnTo>
                      <a:pt x="211" y="239"/>
                    </a:lnTo>
                    <a:lnTo>
                      <a:pt x="217" y="222"/>
                    </a:lnTo>
                    <a:lnTo>
                      <a:pt x="221" y="195"/>
                    </a:lnTo>
                    <a:lnTo>
                      <a:pt x="220" y="170"/>
                    </a:lnTo>
                    <a:lnTo>
                      <a:pt x="215" y="150"/>
                    </a:lnTo>
                    <a:lnTo>
                      <a:pt x="208" y="131"/>
                    </a:lnTo>
                    <a:lnTo>
                      <a:pt x="199" y="115"/>
                    </a:lnTo>
                    <a:lnTo>
                      <a:pt x="191" y="102"/>
                    </a:lnTo>
                    <a:lnTo>
                      <a:pt x="181" y="86"/>
                    </a:lnTo>
                    <a:lnTo>
                      <a:pt x="175" y="70"/>
                    </a:lnTo>
                    <a:lnTo>
                      <a:pt x="174" y="64"/>
                    </a:lnTo>
                    <a:lnTo>
                      <a:pt x="173" y="59"/>
                    </a:lnTo>
                    <a:lnTo>
                      <a:pt x="173" y="56"/>
                    </a:lnTo>
                    <a:lnTo>
                      <a:pt x="173" y="53"/>
                    </a:lnTo>
                    <a:lnTo>
                      <a:pt x="173" y="52"/>
                    </a:lnTo>
                    <a:lnTo>
                      <a:pt x="173" y="51"/>
                    </a:lnTo>
                    <a:lnTo>
                      <a:pt x="173" y="52"/>
                    </a:lnTo>
                    <a:lnTo>
                      <a:pt x="173" y="52"/>
                    </a:lnTo>
                    <a:lnTo>
                      <a:pt x="174" y="52"/>
                    </a:lnTo>
                    <a:lnTo>
                      <a:pt x="175" y="51"/>
                    </a:lnTo>
                    <a:lnTo>
                      <a:pt x="178" y="48"/>
                    </a:lnTo>
                    <a:lnTo>
                      <a:pt x="180" y="47"/>
                    </a:lnTo>
                    <a:lnTo>
                      <a:pt x="182" y="45"/>
                    </a:lnTo>
                    <a:lnTo>
                      <a:pt x="196" y="35"/>
                    </a:lnTo>
                    <a:lnTo>
                      <a:pt x="209" y="23"/>
                    </a:lnTo>
                    <a:lnTo>
                      <a:pt x="220" y="12"/>
                    </a:lnTo>
                    <a:lnTo>
                      <a:pt x="230" y="5"/>
                    </a:lnTo>
                    <a:lnTo>
                      <a:pt x="236" y="0"/>
                    </a:lnTo>
                    <a:close/>
                  </a:path>
                </a:pathLst>
              </a:custGeom>
              <a:solidFill>
                <a:srgbClr val="F4C253"/>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2" name="Freeform 273"/>
              <p:cNvSpPr>
                <a:spLocks noEditPoints="1"/>
              </p:cNvSpPr>
              <p:nvPr/>
            </p:nvSpPr>
            <p:spPr bwMode="auto">
              <a:xfrm>
                <a:off x="2271" y="2568"/>
                <a:ext cx="217" cy="217"/>
              </a:xfrm>
              <a:custGeom>
                <a:avLst/>
                <a:gdLst>
                  <a:gd name="T0" fmla="*/ 121 w 1087"/>
                  <a:gd name="T1" fmla="*/ 121 h 1087"/>
                  <a:gd name="T2" fmla="*/ 121 w 1087"/>
                  <a:gd name="T3" fmla="*/ 966 h 1087"/>
                  <a:gd name="T4" fmla="*/ 966 w 1087"/>
                  <a:gd name="T5" fmla="*/ 966 h 1087"/>
                  <a:gd name="T6" fmla="*/ 966 w 1087"/>
                  <a:gd name="T7" fmla="*/ 121 h 1087"/>
                  <a:gd name="T8" fmla="*/ 121 w 1087"/>
                  <a:gd name="T9" fmla="*/ 121 h 1087"/>
                  <a:gd name="T10" fmla="*/ 0 w 1087"/>
                  <a:gd name="T11" fmla="*/ 0 h 1087"/>
                  <a:gd name="T12" fmla="*/ 1087 w 1087"/>
                  <a:gd name="T13" fmla="*/ 0 h 1087"/>
                  <a:gd name="T14" fmla="*/ 1087 w 1087"/>
                  <a:gd name="T15" fmla="*/ 1087 h 1087"/>
                  <a:gd name="T16" fmla="*/ 0 w 1087"/>
                  <a:gd name="T17" fmla="*/ 1087 h 1087"/>
                  <a:gd name="T18" fmla="*/ 0 w 1087"/>
                  <a:gd name="T1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7" h="1087">
                    <a:moveTo>
                      <a:pt x="121" y="121"/>
                    </a:moveTo>
                    <a:lnTo>
                      <a:pt x="121" y="966"/>
                    </a:lnTo>
                    <a:lnTo>
                      <a:pt x="966" y="966"/>
                    </a:lnTo>
                    <a:lnTo>
                      <a:pt x="966" y="121"/>
                    </a:lnTo>
                    <a:lnTo>
                      <a:pt x="121" y="121"/>
                    </a:lnTo>
                    <a:close/>
                    <a:moveTo>
                      <a:pt x="0" y="0"/>
                    </a:moveTo>
                    <a:lnTo>
                      <a:pt x="1087" y="0"/>
                    </a:lnTo>
                    <a:lnTo>
                      <a:pt x="1087" y="1087"/>
                    </a:lnTo>
                    <a:lnTo>
                      <a:pt x="0" y="1087"/>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3" name="Freeform 274"/>
              <p:cNvSpPr>
                <a:spLocks noEditPoints="1"/>
              </p:cNvSpPr>
              <p:nvPr/>
            </p:nvSpPr>
            <p:spPr bwMode="auto">
              <a:xfrm>
                <a:off x="2527" y="2568"/>
                <a:ext cx="218" cy="217"/>
              </a:xfrm>
              <a:custGeom>
                <a:avLst/>
                <a:gdLst>
                  <a:gd name="T0" fmla="*/ 122 w 1088"/>
                  <a:gd name="T1" fmla="*/ 121 h 1087"/>
                  <a:gd name="T2" fmla="*/ 122 w 1088"/>
                  <a:gd name="T3" fmla="*/ 966 h 1087"/>
                  <a:gd name="T4" fmla="*/ 967 w 1088"/>
                  <a:gd name="T5" fmla="*/ 966 h 1087"/>
                  <a:gd name="T6" fmla="*/ 967 w 1088"/>
                  <a:gd name="T7" fmla="*/ 121 h 1087"/>
                  <a:gd name="T8" fmla="*/ 122 w 1088"/>
                  <a:gd name="T9" fmla="*/ 121 h 1087"/>
                  <a:gd name="T10" fmla="*/ 0 w 1088"/>
                  <a:gd name="T11" fmla="*/ 0 h 1087"/>
                  <a:gd name="T12" fmla="*/ 1088 w 1088"/>
                  <a:gd name="T13" fmla="*/ 0 h 1087"/>
                  <a:gd name="T14" fmla="*/ 1088 w 1088"/>
                  <a:gd name="T15" fmla="*/ 1087 h 1087"/>
                  <a:gd name="T16" fmla="*/ 0 w 1088"/>
                  <a:gd name="T17" fmla="*/ 1087 h 1087"/>
                  <a:gd name="T18" fmla="*/ 0 w 1088"/>
                  <a:gd name="T1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8" h="1087">
                    <a:moveTo>
                      <a:pt x="122" y="121"/>
                    </a:moveTo>
                    <a:lnTo>
                      <a:pt x="122" y="966"/>
                    </a:lnTo>
                    <a:lnTo>
                      <a:pt x="967" y="966"/>
                    </a:lnTo>
                    <a:lnTo>
                      <a:pt x="967" y="121"/>
                    </a:lnTo>
                    <a:lnTo>
                      <a:pt x="122" y="121"/>
                    </a:lnTo>
                    <a:close/>
                    <a:moveTo>
                      <a:pt x="0" y="0"/>
                    </a:moveTo>
                    <a:lnTo>
                      <a:pt x="1088" y="0"/>
                    </a:lnTo>
                    <a:lnTo>
                      <a:pt x="1088" y="1087"/>
                    </a:lnTo>
                    <a:lnTo>
                      <a:pt x="0" y="1087"/>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4" name="Freeform 275"/>
              <p:cNvSpPr>
                <a:spLocks noEditPoints="1"/>
              </p:cNvSpPr>
              <p:nvPr/>
            </p:nvSpPr>
            <p:spPr bwMode="auto">
              <a:xfrm>
                <a:off x="2271" y="2825"/>
                <a:ext cx="217" cy="217"/>
              </a:xfrm>
              <a:custGeom>
                <a:avLst/>
                <a:gdLst>
                  <a:gd name="T0" fmla="*/ 121 w 1087"/>
                  <a:gd name="T1" fmla="*/ 121 h 1087"/>
                  <a:gd name="T2" fmla="*/ 121 w 1087"/>
                  <a:gd name="T3" fmla="*/ 966 h 1087"/>
                  <a:gd name="T4" fmla="*/ 966 w 1087"/>
                  <a:gd name="T5" fmla="*/ 966 h 1087"/>
                  <a:gd name="T6" fmla="*/ 966 w 1087"/>
                  <a:gd name="T7" fmla="*/ 121 h 1087"/>
                  <a:gd name="T8" fmla="*/ 121 w 1087"/>
                  <a:gd name="T9" fmla="*/ 121 h 1087"/>
                  <a:gd name="T10" fmla="*/ 0 w 1087"/>
                  <a:gd name="T11" fmla="*/ 0 h 1087"/>
                  <a:gd name="T12" fmla="*/ 1087 w 1087"/>
                  <a:gd name="T13" fmla="*/ 0 h 1087"/>
                  <a:gd name="T14" fmla="*/ 1087 w 1087"/>
                  <a:gd name="T15" fmla="*/ 1087 h 1087"/>
                  <a:gd name="T16" fmla="*/ 0 w 1087"/>
                  <a:gd name="T17" fmla="*/ 1087 h 1087"/>
                  <a:gd name="T18" fmla="*/ 0 w 1087"/>
                  <a:gd name="T1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7" h="1087">
                    <a:moveTo>
                      <a:pt x="121" y="121"/>
                    </a:moveTo>
                    <a:lnTo>
                      <a:pt x="121" y="966"/>
                    </a:lnTo>
                    <a:lnTo>
                      <a:pt x="966" y="966"/>
                    </a:lnTo>
                    <a:lnTo>
                      <a:pt x="966" y="121"/>
                    </a:lnTo>
                    <a:lnTo>
                      <a:pt x="121" y="121"/>
                    </a:lnTo>
                    <a:close/>
                    <a:moveTo>
                      <a:pt x="0" y="0"/>
                    </a:moveTo>
                    <a:lnTo>
                      <a:pt x="1087" y="0"/>
                    </a:lnTo>
                    <a:lnTo>
                      <a:pt x="1087" y="1087"/>
                    </a:lnTo>
                    <a:lnTo>
                      <a:pt x="0" y="1087"/>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5" name="Freeform 276"/>
              <p:cNvSpPr>
                <a:spLocks noEditPoints="1"/>
              </p:cNvSpPr>
              <p:nvPr/>
            </p:nvSpPr>
            <p:spPr bwMode="auto">
              <a:xfrm>
                <a:off x="2527" y="2825"/>
                <a:ext cx="218" cy="217"/>
              </a:xfrm>
              <a:custGeom>
                <a:avLst/>
                <a:gdLst>
                  <a:gd name="T0" fmla="*/ 122 w 1088"/>
                  <a:gd name="T1" fmla="*/ 121 h 1087"/>
                  <a:gd name="T2" fmla="*/ 122 w 1088"/>
                  <a:gd name="T3" fmla="*/ 966 h 1087"/>
                  <a:gd name="T4" fmla="*/ 967 w 1088"/>
                  <a:gd name="T5" fmla="*/ 966 h 1087"/>
                  <a:gd name="T6" fmla="*/ 967 w 1088"/>
                  <a:gd name="T7" fmla="*/ 121 h 1087"/>
                  <a:gd name="T8" fmla="*/ 122 w 1088"/>
                  <a:gd name="T9" fmla="*/ 121 h 1087"/>
                  <a:gd name="T10" fmla="*/ 0 w 1088"/>
                  <a:gd name="T11" fmla="*/ 0 h 1087"/>
                  <a:gd name="T12" fmla="*/ 1088 w 1088"/>
                  <a:gd name="T13" fmla="*/ 0 h 1087"/>
                  <a:gd name="T14" fmla="*/ 1088 w 1088"/>
                  <a:gd name="T15" fmla="*/ 1087 h 1087"/>
                  <a:gd name="T16" fmla="*/ 0 w 1088"/>
                  <a:gd name="T17" fmla="*/ 1087 h 1087"/>
                  <a:gd name="T18" fmla="*/ 0 w 1088"/>
                  <a:gd name="T19" fmla="*/ 0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8" h="1087">
                    <a:moveTo>
                      <a:pt x="122" y="121"/>
                    </a:moveTo>
                    <a:lnTo>
                      <a:pt x="122" y="966"/>
                    </a:lnTo>
                    <a:lnTo>
                      <a:pt x="967" y="966"/>
                    </a:lnTo>
                    <a:lnTo>
                      <a:pt x="967" y="121"/>
                    </a:lnTo>
                    <a:lnTo>
                      <a:pt x="122" y="121"/>
                    </a:lnTo>
                    <a:close/>
                    <a:moveTo>
                      <a:pt x="0" y="0"/>
                    </a:moveTo>
                    <a:lnTo>
                      <a:pt x="1088" y="0"/>
                    </a:lnTo>
                    <a:lnTo>
                      <a:pt x="1088" y="1087"/>
                    </a:lnTo>
                    <a:lnTo>
                      <a:pt x="0" y="1087"/>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296" name="Group 329"/>
            <p:cNvGrpSpPr>
              <a:grpSpLocks noChangeAspect="1"/>
            </p:cNvGrpSpPr>
            <p:nvPr/>
          </p:nvGrpSpPr>
          <p:grpSpPr bwMode="auto">
            <a:xfrm>
              <a:off x="3110583" y="1863078"/>
              <a:ext cx="479471" cy="603513"/>
              <a:chOff x="4561" y="3282"/>
              <a:chExt cx="536" cy="506"/>
            </a:xfrm>
          </p:grpSpPr>
          <p:sp useBgFill="1">
            <p:nvSpPr>
              <p:cNvPr id="297" name="Freeform 331"/>
              <p:cNvSpPr>
                <a:spLocks/>
              </p:cNvSpPr>
              <p:nvPr/>
            </p:nvSpPr>
            <p:spPr bwMode="auto">
              <a:xfrm>
                <a:off x="4561" y="3282"/>
                <a:ext cx="536" cy="506"/>
              </a:xfrm>
              <a:custGeom>
                <a:avLst/>
                <a:gdLst>
                  <a:gd name="T0" fmla="*/ 846 w 2682"/>
                  <a:gd name="T1" fmla="*/ 0 h 2529"/>
                  <a:gd name="T2" fmla="*/ 2562 w 2682"/>
                  <a:gd name="T3" fmla="*/ 0 h 2529"/>
                  <a:gd name="T4" fmla="*/ 2589 w 2682"/>
                  <a:gd name="T5" fmla="*/ 2 h 2529"/>
                  <a:gd name="T6" fmla="*/ 2614 w 2682"/>
                  <a:gd name="T7" fmla="*/ 12 h 2529"/>
                  <a:gd name="T8" fmla="*/ 2637 w 2682"/>
                  <a:gd name="T9" fmla="*/ 25 h 2529"/>
                  <a:gd name="T10" fmla="*/ 2655 w 2682"/>
                  <a:gd name="T11" fmla="*/ 44 h 2529"/>
                  <a:gd name="T12" fmla="*/ 2670 w 2682"/>
                  <a:gd name="T13" fmla="*/ 66 h 2529"/>
                  <a:gd name="T14" fmla="*/ 2678 w 2682"/>
                  <a:gd name="T15" fmla="*/ 91 h 2529"/>
                  <a:gd name="T16" fmla="*/ 2682 w 2682"/>
                  <a:gd name="T17" fmla="*/ 119 h 2529"/>
                  <a:gd name="T18" fmla="*/ 2682 w 2682"/>
                  <a:gd name="T19" fmla="*/ 1934 h 2529"/>
                  <a:gd name="T20" fmla="*/ 2678 w 2682"/>
                  <a:gd name="T21" fmla="*/ 1962 h 2529"/>
                  <a:gd name="T22" fmla="*/ 2670 w 2682"/>
                  <a:gd name="T23" fmla="*/ 1987 h 2529"/>
                  <a:gd name="T24" fmla="*/ 2655 w 2682"/>
                  <a:gd name="T25" fmla="*/ 2009 h 2529"/>
                  <a:gd name="T26" fmla="*/ 2637 w 2682"/>
                  <a:gd name="T27" fmla="*/ 2028 h 2529"/>
                  <a:gd name="T28" fmla="*/ 2614 w 2682"/>
                  <a:gd name="T29" fmla="*/ 2042 h 2529"/>
                  <a:gd name="T30" fmla="*/ 2589 w 2682"/>
                  <a:gd name="T31" fmla="*/ 2051 h 2529"/>
                  <a:gd name="T32" fmla="*/ 2562 w 2682"/>
                  <a:gd name="T33" fmla="*/ 2054 h 2529"/>
                  <a:gd name="T34" fmla="*/ 1915 w 2682"/>
                  <a:gd name="T35" fmla="*/ 2054 h 2529"/>
                  <a:gd name="T36" fmla="*/ 1915 w 2682"/>
                  <a:gd name="T37" fmla="*/ 2409 h 2529"/>
                  <a:gd name="T38" fmla="*/ 1913 w 2682"/>
                  <a:gd name="T39" fmla="*/ 2437 h 2529"/>
                  <a:gd name="T40" fmla="*/ 1903 w 2682"/>
                  <a:gd name="T41" fmla="*/ 2463 h 2529"/>
                  <a:gd name="T42" fmla="*/ 1889 w 2682"/>
                  <a:gd name="T43" fmla="*/ 2484 h 2529"/>
                  <a:gd name="T44" fmla="*/ 1871 w 2682"/>
                  <a:gd name="T45" fmla="*/ 2504 h 2529"/>
                  <a:gd name="T46" fmla="*/ 1849 w 2682"/>
                  <a:gd name="T47" fmla="*/ 2517 h 2529"/>
                  <a:gd name="T48" fmla="*/ 1823 w 2682"/>
                  <a:gd name="T49" fmla="*/ 2527 h 2529"/>
                  <a:gd name="T50" fmla="*/ 1796 w 2682"/>
                  <a:gd name="T51" fmla="*/ 2529 h 2529"/>
                  <a:gd name="T52" fmla="*/ 120 w 2682"/>
                  <a:gd name="T53" fmla="*/ 2529 h 2529"/>
                  <a:gd name="T54" fmla="*/ 93 w 2682"/>
                  <a:gd name="T55" fmla="*/ 2527 h 2529"/>
                  <a:gd name="T56" fmla="*/ 68 w 2682"/>
                  <a:gd name="T57" fmla="*/ 2517 h 2529"/>
                  <a:gd name="T58" fmla="*/ 45 w 2682"/>
                  <a:gd name="T59" fmla="*/ 2504 h 2529"/>
                  <a:gd name="T60" fmla="*/ 27 w 2682"/>
                  <a:gd name="T61" fmla="*/ 2484 h 2529"/>
                  <a:gd name="T62" fmla="*/ 12 w 2682"/>
                  <a:gd name="T63" fmla="*/ 2463 h 2529"/>
                  <a:gd name="T64" fmla="*/ 4 w 2682"/>
                  <a:gd name="T65" fmla="*/ 2437 h 2529"/>
                  <a:gd name="T66" fmla="*/ 0 w 2682"/>
                  <a:gd name="T67" fmla="*/ 2409 h 2529"/>
                  <a:gd name="T68" fmla="*/ 0 w 2682"/>
                  <a:gd name="T69" fmla="*/ 654 h 2529"/>
                  <a:gd name="T70" fmla="*/ 4 w 2682"/>
                  <a:gd name="T71" fmla="*/ 627 h 2529"/>
                  <a:gd name="T72" fmla="*/ 12 w 2682"/>
                  <a:gd name="T73" fmla="*/ 602 h 2529"/>
                  <a:gd name="T74" fmla="*/ 27 w 2682"/>
                  <a:gd name="T75" fmla="*/ 579 h 2529"/>
                  <a:gd name="T76" fmla="*/ 45 w 2682"/>
                  <a:gd name="T77" fmla="*/ 561 h 2529"/>
                  <a:gd name="T78" fmla="*/ 68 w 2682"/>
                  <a:gd name="T79" fmla="*/ 546 h 2529"/>
                  <a:gd name="T80" fmla="*/ 93 w 2682"/>
                  <a:gd name="T81" fmla="*/ 538 h 2529"/>
                  <a:gd name="T82" fmla="*/ 120 w 2682"/>
                  <a:gd name="T83" fmla="*/ 534 h 2529"/>
                  <a:gd name="T84" fmla="*/ 727 w 2682"/>
                  <a:gd name="T85" fmla="*/ 534 h 2529"/>
                  <a:gd name="T86" fmla="*/ 727 w 2682"/>
                  <a:gd name="T87" fmla="*/ 119 h 2529"/>
                  <a:gd name="T88" fmla="*/ 729 w 2682"/>
                  <a:gd name="T89" fmla="*/ 91 h 2529"/>
                  <a:gd name="T90" fmla="*/ 739 w 2682"/>
                  <a:gd name="T91" fmla="*/ 66 h 2529"/>
                  <a:gd name="T92" fmla="*/ 753 w 2682"/>
                  <a:gd name="T93" fmla="*/ 44 h 2529"/>
                  <a:gd name="T94" fmla="*/ 772 w 2682"/>
                  <a:gd name="T95" fmla="*/ 25 h 2529"/>
                  <a:gd name="T96" fmla="*/ 793 w 2682"/>
                  <a:gd name="T97" fmla="*/ 12 h 2529"/>
                  <a:gd name="T98" fmla="*/ 819 w 2682"/>
                  <a:gd name="T99" fmla="*/ 2 h 2529"/>
                  <a:gd name="T100" fmla="*/ 846 w 2682"/>
                  <a:gd name="T101" fmla="*/ 0 h 2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82" h="2529">
                    <a:moveTo>
                      <a:pt x="846" y="0"/>
                    </a:moveTo>
                    <a:lnTo>
                      <a:pt x="2562" y="0"/>
                    </a:lnTo>
                    <a:lnTo>
                      <a:pt x="2589" y="2"/>
                    </a:lnTo>
                    <a:lnTo>
                      <a:pt x="2614" y="12"/>
                    </a:lnTo>
                    <a:lnTo>
                      <a:pt x="2637" y="25"/>
                    </a:lnTo>
                    <a:lnTo>
                      <a:pt x="2655" y="44"/>
                    </a:lnTo>
                    <a:lnTo>
                      <a:pt x="2670" y="66"/>
                    </a:lnTo>
                    <a:lnTo>
                      <a:pt x="2678" y="91"/>
                    </a:lnTo>
                    <a:lnTo>
                      <a:pt x="2682" y="119"/>
                    </a:lnTo>
                    <a:lnTo>
                      <a:pt x="2682" y="1934"/>
                    </a:lnTo>
                    <a:lnTo>
                      <a:pt x="2678" y="1962"/>
                    </a:lnTo>
                    <a:lnTo>
                      <a:pt x="2670" y="1987"/>
                    </a:lnTo>
                    <a:lnTo>
                      <a:pt x="2655" y="2009"/>
                    </a:lnTo>
                    <a:lnTo>
                      <a:pt x="2637" y="2028"/>
                    </a:lnTo>
                    <a:lnTo>
                      <a:pt x="2614" y="2042"/>
                    </a:lnTo>
                    <a:lnTo>
                      <a:pt x="2589" y="2051"/>
                    </a:lnTo>
                    <a:lnTo>
                      <a:pt x="2562" y="2054"/>
                    </a:lnTo>
                    <a:lnTo>
                      <a:pt x="1915" y="2054"/>
                    </a:lnTo>
                    <a:lnTo>
                      <a:pt x="1915" y="2409"/>
                    </a:lnTo>
                    <a:lnTo>
                      <a:pt x="1913" y="2437"/>
                    </a:lnTo>
                    <a:lnTo>
                      <a:pt x="1903" y="2463"/>
                    </a:lnTo>
                    <a:lnTo>
                      <a:pt x="1889" y="2484"/>
                    </a:lnTo>
                    <a:lnTo>
                      <a:pt x="1871" y="2504"/>
                    </a:lnTo>
                    <a:lnTo>
                      <a:pt x="1849" y="2517"/>
                    </a:lnTo>
                    <a:lnTo>
                      <a:pt x="1823" y="2527"/>
                    </a:lnTo>
                    <a:lnTo>
                      <a:pt x="1796" y="2529"/>
                    </a:lnTo>
                    <a:lnTo>
                      <a:pt x="120" y="2529"/>
                    </a:lnTo>
                    <a:lnTo>
                      <a:pt x="93" y="2527"/>
                    </a:lnTo>
                    <a:lnTo>
                      <a:pt x="68" y="2517"/>
                    </a:lnTo>
                    <a:lnTo>
                      <a:pt x="45" y="2504"/>
                    </a:lnTo>
                    <a:lnTo>
                      <a:pt x="27" y="2484"/>
                    </a:lnTo>
                    <a:lnTo>
                      <a:pt x="12" y="2463"/>
                    </a:lnTo>
                    <a:lnTo>
                      <a:pt x="4" y="2437"/>
                    </a:lnTo>
                    <a:lnTo>
                      <a:pt x="0" y="2409"/>
                    </a:lnTo>
                    <a:lnTo>
                      <a:pt x="0" y="654"/>
                    </a:lnTo>
                    <a:lnTo>
                      <a:pt x="4" y="627"/>
                    </a:lnTo>
                    <a:lnTo>
                      <a:pt x="12" y="602"/>
                    </a:lnTo>
                    <a:lnTo>
                      <a:pt x="27" y="579"/>
                    </a:lnTo>
                    <a:lnTo>
                      <a:pt x="45" y="561"/>
                    </a:lnTo>
                    <a:lnTo>
                      <a:pt x="68" y="546"/>
                    </a:lnTo>
                    <a:lnTo>
                      <a:pt x="93" y="538"/>
                    </a:lnTo>
                    <a:lnTo>
                      <a:pt x="120" y="534"/>
                    </a:lnTo>
                    <a:lnTo>
                      <a:pt x="727" y="534"/>
                    </a:lnTo>
                    <a:lnTo>
                      <a:pt x="727" y="119"/>
                    </a:lnTo>
                    <a:lnTo>
                      <a:pt x="729" y="91"/>
                    </a:lnTo>
                    <a:lnTo>
                      <a:pt x="739" y="66"/>
                    </a:lnTo>
                    <a:lnTo>
                      <a:pt x="753" y="44"/>
                    </a:lnTo>
                    <a:lnTo>
                      <a:pt x="772" y="25"/>
                    </a:lnTo>
                    <a:lnTo>
                      <a:pt x="793" y="12"/>
                    </a:lnTo>
                    <a:lnTo>
                      <a:pt x="819" y="2"/>
                    </a:lnTo>
                    <a:lnTo>
                      <a:pt x="846"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8" name="Freeform 332"/>
              <p:cNvSpPr>
                <a:spLocks noEditPoints="1"/>
              </p:cNvSpPr>
              <p:nvPr/>
            </p:nvSpPr>
            <p:spPr bwMode="auto">
              <a:xfrm>
                <a:off x="4633" y="3464"/>
                <a:ext cx="239" cy="247"/>
              </a:xfrm>
              <a:custGeom>
                <a:avLst/>
                <a:gdLst>
                  <a:gd name="T0" fmla="*/ 0 w 1197"/>
                  <a:gd name="T1" fmla="*/ 1070 h 1238"/>
                  <a:gd name="T2" fmla="*/ 333 w 1197"/>
                  <a:gd name="T3" fmla="*/ 1070 h 1238"/>
                  <a:gd name="T4" fmla="*/ 333 w 1197"/>
                  <a:gd name="T5" fmla="*/ 1238 h 1238"/>
                  <a:gd name="T6" fmla="*/ 0 w 1197"/>
                  <a:gd name="T7" fmla="*/ 1238 h 1238"/>
                  <a:gd name="T8" fmla="*/ 0 w 1197"/>
                  <a:gd name="T9" fmla="*/ 1070 h 1238"/>
                  <a:gd name="T10" fmla="*/ 0 w 1197"/>
                  <a:gd name="T11" fmla="*/ 803 h 1238"/>
                  <a:gd name="T12" fmla="*/ 333 w 1197"/>
                  <a:gd name="T13" fmla="*/ 803 h 1238"/>
                  <a:gd name="T14" fmla="*/ 333 w 1197"/>
                  <a:gd name="T15" fmla="*/ 970 h 1238"/>
                  <a:gd name="T16" fmla="*/ 0 w 1197"/>
                  <a:gd name="T17" fmla="*/ 970 h 1238"/>
                  <a:gd name="T18" fmla="*/ 0 w 1197"/>
                  <a:gd name="T19" fmla="*/ 803 h 1238"/>
                  <a:gd name="T20" fmla="*/ 0 w 1197"/>
                  <a:gd name="T21" fmla="*/ 535 h 1238"/>
                  <a:gd name="T22" fmla="*/ 333 w 1197"/>
                  <a:gd name="T23" fmla="*/ 535 h 1238"/>
                  <a:gd name="T24" fmla="*/ 333 w 1197"/>
                  <a:gd name="T25" fmla="*/ 702 h 1238"/>
                  <a:gd name="T26" fmla="*/ 0 w 1197"/>
                  <a:gd name="T27" fmla="*/ 702 h 1238"/>
                  <a:gd name="T28" fmla="*/ 0 w 1197"/>
                  <a:gd name="T29" fmla="*/ 535 h 1238"/>
                  <a:gd name="T30" fmla="*/ 1011 w 1197"/>
                  <a:gd name="T31" fmla="*/ 268 h 1238"/>
                  <a:gd name="T32" fmla="*/ 1197 w 1197"/>
                  <a:gd name="T33" fmla="*/ 268 h 1238"/>
                  <a:gd name="T34" fmla="*/ 1197 w 1197"/>
                  <a:gd name="T35" fmla="*/ 435 h 1238"/>
                  <a:gd name="T36" fmla="*/ 1011 w 1197"/>
                  <a:gd name="T37" fmla="*/ 435 h 1238"/>
                  <a:gd name="T38" fmla="*/ 1011 w 1197"/>
                  <a:gd name="T39" fmla="*/ 268 h 1238"/>
                  <a:gd name="T40" fmla="*/ 722 w 1197"/>
                  <a:gd name="T41" fmla="*/ 268 h 1238"/>
                  <a:gd name="T42" fmla="*/ 909 w 1197"/>
                  <a:gd name="T43" fmla="*/ 268 h 1238"/>
                  <a:gd name="T44" fmla="*/ 909 w 1197"/>
                  <a:gd name="T45" fmla="*/ 435 h 1238"/>
                  <a:gd name="T46" fmla="*/ 722 w 1197"/>
                  <a:gd name="T47" fmla="*/ 435 h 1238"/>
                  <a:gd name="T48" fmla="*/ 722 w 1197"/>
                  <a:gd name="T49" fmla="*/ 268 h 1238"/>
                  <a:gd name="T50" fmla="*/ 433 w 1197"/>
                  <a:gd name="T51" fmla="*/ 268 h 1238"/>
                  <a:gd name="T52" fmla="*/ 620 w 1197"/>
                  <a:gd name="T53" fmla="*/ 268 h 1238"/>
                  <a:gd name="T54" fmla="*/ 620 w 1197"/>
                  <a:gd name="T55" fmla="*/ 435 h 1238"/>
                  <a:gd name="T56" fmla="*/ 433 w 1197"/>
                  <a:gd name="T57" fmla="*/ 435 h 1238"/>
                  <a:gd name="T58" fmla="*/ 433 w 1197"/>
                  <a:gd name="T59" fmla="*/ 268 h 1238"/>
                  <a:gd name="T60" fmla="*/ 0 w 1197"/>
                  <a:gd name="T61" fmla="*/ 268 h 1238"/>
                  <a:gd name="T62" fmla="*/ 333 w 1197"/>
                  <a:gd name="T63" fmla="*/ 268 h 1238"/>
                  <a:gd name="T64" fmla="*/ 333 w 1197"/>
                  <a:gd name="T65" fmla="*/ 435 h 1238"/>
                  <a:gd name="T66" fmla="*/ 0 w 1197"/>
                  <a:gd name="T67" fmla="*/ 435 h 1238"/>
                  <a:gd name="T68" fmla="*/ 0 w 1197"/>
                  <a:gd name="T69" fmla="*/ 268 h 1238"/>
                  <a:gd name="T70" fmla="*/ 1011 w 1197"/>
                  <a:gd name="T71" fmla="*/ 0 h 1238"/>
                  <a:gd name="T72" fmla="*/ 1197 w 1197"/>
                  <a:gd name="T73" fmla="*/ 0 h 1238"/>
                  <a:gd name="T74" fmla="*/ 1197 w 1197"/>
                  <a:gd name="T75" fmla="*/ 168 h 1238"/>
                  <a:gd name="T76" fmla="*/ 1011 w 1197"/>
                  <a:gd name="T77" fmla="*/ 168 h 1238"/>
                  <a:gd name="T78" fmla="*/ 1011 w 1197"/>
                  <a:gd name="T79" fmla="*/ 0 h 1238"/>
                  <a:gd name="T80" fmla="*/ 722 w 1197"/>
                  <a:gd name="T81" fmla="*/ 0 h 1238"/>
                  <a:gd name="T82" fmla="*/ 909 w 1197"/>
                  <a:gd name="T83" fmla="*/ 0 h 1238"/>
                  <a:gd name="T84" fmla="*/ 909 w 1197"/>
                  <a:gd name="T85" fmla="*/ 168 h 1238"/>
                  <a:gd name="T86" fmla="*/ 722 w 1197"/>
                  <a:gd name="T87" fmla="*/ 168 h 1238"/>
                  <a:gd name="T88" fmla="*/ 722 w 1197"/>
                  <a:gd name="T89" fmla="*/ 0 h 1238"/>
                  <a:gd name="T90" fmla="*/ 433 w 1197"/>
                  <a:gd name="T91" fmla="*/ 0 h 1238"/>
                  <a:gd name="T92" fmla="*/ 620 w 1197"/>
                  <a:gd name="T93" fmla="*/ 0 h 1238"/>
                  <a:gd name="T94" fmla="*/ 620 w 1197"/>
                  <a:gd name="T95" fmla="*/ 168 h 1238"/>
                  <a:gd name="T96" fmla="*/ 433 w 1197"/>
                  <a:gd name="T97" fmla="*/ 168 h 1238"/>
                  <a:gd name="T98" fmla="*/ 433 w 1197"/>
                  <a:gd name="T99" fmla="*/ 0 h 1238"/>
                  <a:gd name="T100" fmla="*/ 0 w 1197"/>
                  <a:gd name="T101" fmla="*/ 0 h 1238"/>
                  <a:gd name="T102" fmla="*/ 333 w 1197"/>
                  <a:gd name="T103" fmla="*/ 0 h 1238"/>
                  <a:gd name="T104" fmla="*/ 333 w 1197"/>
                  <a:gd name="T105" fmla="*/ 168 h 1238"/>
                  <a:gd name="T106" fmla="*/ 0 w 1197"/>
                  <a:gd name="T107" fmla="*/ 168 h 1238"/>
                  <a:gd name="T108" fmla="*/ 0 w 1197"/>
                  <a:gd name="T109"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97" h="1238">
                    <a:moveTo>
                      <a:pt x="0" y="1070"/>
                    </a:moveTo>
                    <a:lnTo>
                      <a:pt x="333" y="1070"/>
                    </a:lnTo>
                    <a:lnTo>
                      <a:pt x="333" y="1238"/>
                    </a:lnTo>
                    <a:lnTo>
                      <a:pt x="0" y="1238"/>
                    </a:lnTo>
                    <a:lnTo>
                      <a:pt x="0" y="1070"/>
                    </a:lnTo>
                    <a:close/>
                    <a:moveTo>
                      <a:pt x="0" y="803"/>
                    </a:moveTo>
                    <a:lnTo>
                      <a:pt x="333" y="803"/>
                    </a:lnTo>
                    <a:lnTo>
                      <a:pt x="333" y="970"/>
                    </a:lnTo>
                    <a:lnTo>
                      <a:pt x="0" y="970"/>
                    </a:lnTo>
                    <a:lnTo>
                      <a:pt x="0" y="803"/>
                    </a:lnTo>
                    <a:close/>
                    <a:moveTo>
                      <a:pt x="0" y="535"/>
                    </a:moveTo>
                    <a:lnTo>
                      <a:pt x="333" y="535"/>
                    </a:lnTo>
                    <a:lnTo>
                      <a:pt x="333" y="702"/>
                    </a:lnTo>
                    <a:lnTo>
                      <a:pt x="0" y="702"/>
                    </a:lnTo>
                    <a:lnTo>
                      <a:pt x="0" y="535"/>
                    </a:lnTo>
                    <a:close/>
                    <a:moveTo>
                      <a:pt x="1011" y="268"/>
                    </a:moveTo>
                    <a:lnTo>
                      <a:pt x="1197" y="268"/>
                    </a:lnTo>
                    <a:lnTo>
                      <a:pt x="1197" y="435"/>
                    </a:lnTo>
                    <a:lnTo>
                      <a:pt x="1011" y="435"/>
                    </a:lnTo>
                    <a:lnTo>
                      <a:pt x="1011" y="268"/>
                    </a:lnTo>
                    <a:close/>
                    <a:moveTo>
                      <a:pt x="722" y="268"/>
                    </a:moveTo>
                    <a:lnTo>
                      <a:pt x="909" y="268"/>
                    </a:lnTo>
                    <a:lnTo>
                      <a:pt x="909" y="435"/>
                    </a:lnTo>
                    <a:lnTo>
                      <a:pt x="722" y="435"/>
                    </a:lnTo>
                    <a:lnTo>
                      <a:pt x="722" y="268"/>
                    </a:lnTo>
                    <a:close/>
                    <a:moveTo>
                      <a:pt x="433" y="268"/>
                    </a:moveTo>
                    <a:lnTo>
                      <a:pt x="620" y="268"/>
                    </a:lnTo>
                    <a:lnTo>
                      <a:pt x="620" y="435"/>
                    </a:lnTo>
                    <a:lnTo>
                      <a:pt x="433" y="435"/>
                    </a:lnTo>
                    <a:lnTo>
                      <a:pt x="433" y="268"/>
                    </a:lnTo>
                    <a:close/>
                    <a:moveTo>
                      <a:pt x="0" y="268"/>
                    </a:moveTo>
                    <a:lnTo>
                      <a:pt x="333" y="268"/>
                    </a:lnTo>
                    <a:lnTo>
                      <a:pt x="333" y="435"/>
                    </a:lnTo>
                    <a:lnTo>
                      <a:pt x="0" y="435"/>
                    </a:lnTo>
                    <a:lnTo>
                      <a:pt x="0" y="268"/>
                    </a:lnTo>
                    <a:close/>
                    <a:moveTo>
                      <a:pt x="1011" y="0"/>
                    </a:moveTo>
                    <a:lnTo>
                      <a:pt x="1197" y="0"/>
                    </a:lnTo>
                    <a:lnTo>
                      <a:pt x="1197" y="168"/>
                    </a:lnTo>
                    <a:lnTo>
                      <a:pt x="1011" y="168"/>
                    </a:lnTo>
                    <a:lnTo>
                      <a:pt x="1011" y="0"/>
                    </a:lnTo>
                    <a:close/>
                    <a:moveTo>
                      <a:pt x="722" y="0"/>
                    </a:moveTo>
                    <a:lnTo>
                      <a:pt x="909" y="0"/>
                    </a:lnTo>
                    <a:lnTo>
                      <a:pt x="909" y="168"/>
                    </a:lnTo>
                    <a:lnTo>
                      <a:pt x="722" y="168"/>
                    </a:lnTo>
                    <a:lnTo>
                      <a:pt x="722" y="0"/>
                    </a:lnTo>
                    <a:close/>
                    <a:moveTo>
                      <a:pt x="433" y="0"/>
                    </a:moveTo>
                    <a:lnTo>
                      <a:pt x="620" y="0"/>
                    </a:lnTo>
                    <a:lnTo>
                      <a:pt x="620" y="168"/>
                    </a:lnTo>
                    <a:lnTo>
                      <a:pt x="433" y="168"/>
                    </a:lnTo>
                    <a:lnTo>
                      <a:pt x="433" y="0"/>
                    </a:lnTo>
                    <a:close/>
                    <a:moveTo>
                      <a:pt x="0" y="0"/>
                    </a:moveTo>
                    <a:lnTo>
                      <a:pt x="333" y="0"/>
                    </a:lnTo>
                    <a:lnTo>
                      <a:pt x="333" y="168"/>
                    </a:lnTo>
                    <a:lnTo>
                      <a:pt x="0" y="168"/>
                    </a:lnTo>
                    <a:lnTo>
                      <a:pt x="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299" name="Rectangle 333"/>
              <p:cNvSpPr>
                <a:spLocks noChangeArrowheads="1"/>
              </p:cNvSpPr>
              <p:nvPr/>
            </p:nvSpPr>
            <p:spPr bwMode="auto">
              <a:xfrm>
                <a:off x="4720" y="3571"/>
                <a:ext cx="152" cy="142"/>
              </a:xfrm>
              <a:prstGeom prst="rect">
                <a:avLst/>
              </a:prstGeom>
              <a:solidFill>
                <a:srgbClr val="00B9F2"/>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0" name="Freeform 334"/>
              <p:cNvSpPr>
                <a:spLocks/>
              </p:cNvSpPr>
              <p:nvPr/>
            </p:nvSpPr>
            <p:spPr bwMode="auto">
              <a:xfrm>
                <a:off x="4720" y="3571"/>
                <a:ext cx="152" cy="142"/>
              </a:xfrm>
              <a:custGeom>
                <a:avLst/>
                <a:gdLst>
                  <a:gd name="T0" fmla="*/ 0 w 758"/>
                  <a:gd name="T1" fmla="*/ 0 h 710"/>
                  <a:gd name="T2" fmla="*/ 358 w 758"/>
                  <a:gd name="T3" fmla="*/ 0 h 710"/>
                  <a:gd name="T4" fmla="*/ 366 w 758"/>
                  <a:gd name="T5" fmla="*/ 19 h 710"/>
                  <a:gd name="T6" fmla="*/ 378 w 758"/>
                  <a:gd name="T7" fmla="*/ 36 h 710"/>
                  <a:gd name="T8" fmla="*/ 395 w 758"/>
                  <a:gd name="T9" fmla="*/ 52 h 710"/>
                  <a:gd name="T10" fmla="*/ 411 w 758"/>
                  <a:gd name="T11" fmla="*/ 66 h 710"/>
                  <a:gd name="T12" fmla="*/ 435 w 758"/>
                  <a:gd name="T13" fmla="*/ 88 h 710"/>
                  <a:gd name="T14" fmla="*/ 459 w 758"/>
                  <a:gd name="T15" fmla="*/ 109 h 710"/>
                  <a:gd name="T16" fmla="*/ 482 w 758"/>
                  <a:gd name="T17" fmla="*/ 133 h 710"/>
                  <a:gd name="T18" fmla="*/ 505 w 758"/>
                  <a:gd name="T19" fmla="*/ 159 h 710"/>
                  <a:gd name="T20" fmla="*/ 526 w 758"/>
                  <a:gd name="T21" fmla="*/ 187 h 710"/>
                  <a:gd name="T22" fmla="*/ 543 w 758"/>
                  <a:gd name="T23" fmla="*/ 216 h 710"/>
                  <a:gd name="T24" fmla="*/ 557 w 758"/>
                  <a:gd name="T25" fmla="*/ 248 h 710"/>
                  <a:gd name="T26" fmla="*/ 566 w 758"/>
                  <a:gd name="T27" fmla="*/ 282 h 710"/>
                  <a:gd name="T28" fmla="*/ 569 w 758"/>
                  <a:gd name="T29" fmla="*/ 321 h 710"/>
                  <a:gd name="T30" fmla="*/ 568 w 758"/>
                  <a:gd name="T31" fmla="*/ 362 h 710"/>
                  <a:gd name="T32" fmla="*/ 566 w 758"/>
                  <a:gd name="T33" fmla="*/ 403 h 710"/>
                  <a:gd name="T34" fmla="*/ 561 w 758"/>
                  <a:gd name="T35" fmla="*/ 441 h 710"/>
                  <a:gd name="T36" fmla="*/ 558 w 758"/>
                  <a:gd name="T37" fmla="*/ 459 h 710"/>
                  <a:gd name="T38" fmla="*/ 557 w 758"/>
                  <a:gd name="T39" fmla="*/ 477 h 710"/>
                  <a:gd name="T40" fmla="*/ 555 w 758"/>
                  <a:gd name="T41" fmla="*/ 495 h 710"/>
                  <a:gd name="T42" fmla="*/ 555 w 758"/>
                  <a:gd name="T43" fmla="*/ 512 h 710"/>
                  <a:gd name="T44" fmla="*/ 556 w 758"/>
                  <a:gd name="T45" fmla="*/ 525 h 710"/>
                  <a:gd name="T46" fmla="*/ 558 w 758"/>
                  <a:gd name="T47" fmla="*/ 534 h 710"/>
                  <a:gd name="T48" fmla="*/ 564 w 758"/>
                  <a:gd name="T49" fmla="*/ 542 h 710"/>
                  <a:gd name="T50" fmla="*/ 573 w 758"/>
                  <a:gd name="T51" fmla="*/ 549 h 710"/>
                  <a:gd name="T52" fmla="*/ 581 w 758"/>
                  <a:gd name="T53" fmla="*/ 555 h 710"/>
                  <a:gd name="T54" fmla="*/ 591 w 758"/>
                  <a:gd name="T55" fmla="*/ 557 h 710"/>
                  <a:gd name="T56" fmla="*/ 599 w 758"/>
                  <a:gd name="T57" fmla="*/ 554 h 710"/>
                  <a:gd name="T58" fmla="*/ 608 w 758"/>
                  <a:gd name="T59" fmla="*/ 547 h 710"/>
                  <a:gd name="T60" fmla="*/ 614 w 758"/>
                  <a:gd name="T61" fmla="*/ 539 h 710"/>
                  <a:gd name="T62" fmla="*/ 632 w 758"/>
                  <a:gd name="T63" fmla="*/ 507 h 710"/>
                  <a:gd name="T64" fmla="*/ 645 w 758"/>
                  <a:gd name="T65" fmla="*/ 477 h 710"/>
                  <a:gd name="T66" fmla="*/ 656 w 758"/>
                  <a:gd name="T67" fmla="*/ 448 h 710"/>
                  <a:gd name="T68" fmla="*/ 665 w 758"/>
                  <a:gd name="T69" fmla="*/ 428 h 710"/>
                  <a:gd name="T70" fmla="*/ 673 w 758"/>
                  <a:gd name="T71" fmla="*/ 409 h 710"/>
                  <a:gd name="T72" fmla="*/ 683 w 758"/>
                  <a:gd name="T73" fmla="*/ 390 h 710"/>
                  <a:gd name="T74" fmla="*/ 695 w 758"/>
                  <a:gd name="T75" fmla="*/ 373 h 710"/>
                  <a:gd name="T76" fmla="*/ 709 w 758"/>
                  <a:gd name="T77" fmla="*/ 357 h 710"/>
                  <a:gd name="T78" fmla="*/ 728 w 758"/>
                  <a:gd name="T79" fmla="*/ 344 h 710"/>
                  <a:gd name="T80" fmla="*/ 741 w 758"/>
                  <a:gd name="T81" fmla="*/ 337 h 710"/>
                  <a:gd name="T82" fmla="*/ 742 w 758"/>
                  <a:gd name="T83" fmla="*/ 337 h 710"/>
                  <a:gd name="T84" fmla="*/ 758 w 758"/>
                  <a:gd name="T85" fmla="*/ 327 h 710"/>
                  <a:gd name="T86" fmla="*/ 758 w 758"/>
                  <a:gd name="T87" fmla="*/ 710 h 710"/>
                  <a:gd name="T88" fmla="*/ 0 w 758"/>
                  <a:gd name="T89" fmla="*/ 710 h 710"/>
                  <a:gd name="T90" fmla="*/ 0 w 758"/>
                  <a:gd name="T91"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58" h="710">
                    <a:moveTo>
                      <a:pt x="0" y="0"/>
                    </a:moveTo>
                    <a:lnTo>
                      <a:pt x="358" y="0"/>
                    </a:lnTo>
                    <a:lnTo>
                      <a:pt x="366" y="19"/>
                    </a:lnTo>
                    <a:lnTo>
                      <a:pt x="378" y="36"/>
                    </a:lnTo>
                    <a:lnTo>
                      <a:pt x="395" y="52"/>
                    </a:lnTo>
                    <a:lnTo>
                      <a:pt x="411" y="66"/>
                    </a:lnTo>
                    <a:lnTo>
                      <a:pt x="435" y="88"/>
                    </a:lnTo>
                    <a:lnTo>
                      <a:pt x="459" y="109"/>
                    </a:lnTo>
                    <a:lnTo>
                      <a:pt x="482" y="133"/>
                    </a:lnTo>
                    <a:lnTo>
                      <a:pt x="505" y="159"/>
                    </a:lnTo>
                    <a:lnTo>
                      <a:pt x="526" y="187"/>
                    </a:lnTo>
                    <a:lnTo>
                      <a:pt x="543" y="216"/>
                    </a:lnTo>
                    <a:lnTo>
                      <a:pt x="557" y="248"/>
                    </a:lnTo>
                    <a:lnTo>
                      <a:pt x="566" y="282"/>
                    </a:lnTo>
                    <a:lnTo>
                      <a:pt x="569" y="321"/>
                    </a:lnTo>
                    <a:lnTo>
                      <a:pt x="568" y="362"/>
                    </a:lnTo>
                    <a:lnTo>
                      <a:pt x="566" y="403"/>
                    </a:lnTo>
                    <a:lnTo>
                      <a:pt x="561" y="441"/>
                    </a:lnTo>
                    <a:lnTo>
                      <a:pt x="558" y="459"/>
                    </a:lnTo>
                    <a:lnTo>
                      <a:pt x="557" y="477"/>
                    </a:lnTo>
                    <a:lnTo>
                      <a:pt x="555" y="495"/>
                    </a:lnTo>
                    <a:lnTo>
                      <a:pt x="555" y="512"/>
                    </a:lnTo>
                    <a:lnTo>
                      <a:pt x="556" y="525"/>
                    </a:lnTo>
                    <a:lnTo>
                      <a:pt x="558" y="534"/>
                    </a:lnTo>
                    <a:lnTo>
                      <a:pt x="564" y="542"/>
                    </a:lnTo>
                    <a:lnTo>
                      <a:pt x="573" y="549"/>
                    </a:lnTo>
                    <a:lnTo>
                      <a:pt x="581" y="555"/>
                    </a:lnTo>
                    <a:lnTo>
                      <a:pt x="591" y="557"/>
                    </a:lnTo>
                    <a:lnTo>
                      <a:pt x="599" y="554"/>
                    </a:lnTo>
                    <a:lnTo>
                      <a:pt x="608" y="547"/>
                    </a:lnTo>
                    <a:lnTo>
                      <a:pt x="614" y="539"/>
                    </a:lnTo>
                    <a:lnTo>
                      <a:pt x="632" y="507"/>
                    </a:lnTo>
                    <a:lnTo>
                      <a:pt x="645" y="477"/>
                    </a:lnTo>
                    <a:lnTo>
                      <a:pt x="656" y="448"/>
                    </a:lnTo>
                    <a:lnTo>
                      <a:pt x="665" y="428"/>
                    </a:lnTo>
                    <a:lnTo>
                      <a:pt x="673" y="409"/>
                    </a:lnTo>
                    <a:lnTo>
                      <a:pt x="683" y="390"/>
                    </a:lnTo>
                    <a:lnTo>
                      <a:pt x="695" y="373"/>
                    </a:lnTo>
                    <a:lnTo>
                      <a:pt x="709" y="357"/>
                    </a:lnTo>
                    <a:lnTo>
                      <a:pt x="728" y="344"/>
                    </a:lnTo>
                    <a:lnTo>
                      <a:pt x="741" y="337"/>
                    </a:lnTo>
                    <a:lnTo>
                      <a:pt x="742" y="337"/>
                    </a:lnTo>
                    <a:lnTo>
                      <a:pt x="758" y="327"/>
                    </a:lnTo>
                    <a:lnTo>
                      <a:pt x="758" y="710"/>
                    </a:lnTo>
                    <a:lnTo>
                      <a:pt x="0" y="710"/>
                    </a:lnTo>
                    <a:lnTo>
                      <a:pt x="0" y="0"/>
                    </a:lnTo>
                    <a:close/>
                  </a:path>
                </a:pathLst>
              </a:custGeom>
              <a:solidFill>
                <a:srgbClr val="4BA6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1" name="Freeform 335"/>
              <p:cNvSpPr>
                <a:spLocks/>
              </p:cNvSpPr>
              <p:nvPr/>
            </p:nvSpPr>
            <p:spPr bwMode="auto">
              <a:xfrm>
                <a:off x="4720" y="3571"/>
                <a:ext cx="152" cy="142"/>
              </a:xfrm>
              <a:custGeom>
                <a:avLst/>
                <a:gdLst>
                  <a:gd name="T0" fmla="*/ 0 w 758"/>
                  <a:gd name="T1" fmla="*/ 0 h 710"/>
                  <a:gd name="T2" fmla="*/ 295 w 758"/>
                  <a:gd name="T3" fmla="*/ 0 h 710"/>
                  <a:gd name="T4" fmla="*/ 302 w 758"/>
                  <a:gd name="T5" fmla="*/ 21 h 710"/>
                  <a:gd name="T6" fmla="*/ 313 w 758"/>
                  <a:gd name="T7" fmla="*/ 45 h 710"/>
                  <a:gd name="T8" fmla="*/ 330 w 758"/>
                  <a:gd name="T9" fmla="*/ 71 h 710"/>
                  <a:gd name="T10" fmla="*/ 355 w 758"/>
                  <a:gd name="T11" fmla="*/ 97 h 710"/>
                  <a:gd name="T12" fmla="*/ 379 w 758"/>
                  <a:gd name="T13" fmla="*/ 118 h 710"/>
                  <a:gd name="T14" fmla="*/ 404 w 758"/>
                  <a:gd name="T15" fmla="*/ 140 h 710"/>
                  <a:gd name="T16" fmla="*/ 427 w 758"/>
                  <a:gd name="T17" fmla="*/ 161 h 710"/>
                  <a:gd name="T18" fmla="*/ 448 w 758"/>
                  <a:gd name="T19" fmla="*/ 184 h 710"/>
                  <a:gd name="T20" fmla="*/ 468 w 758"/>
                  <a:gd name="T21" fmla="*/ 208 h 710"/>
                  <a:gd name="T22" fmla="*/ 485 w 758"/>
                  <a:gd name="T23" fmla="*/ 234 h 710"/>
                  <a:gd name="T24" fmla="*/ 498 w 758"/>
                  <a:gd name="T25" fmla="*/ 260 h 710"/>
                  <a:gd name="T26" fmla="*/ 506 w 758"/>
                  <a:gd name="T27" fmla="*/ 289 h 710"/>
                  <a:gd name="T28" fmla="*/ 510 w 758"/>
                  <a:gd name="T29" fmla="*/ 321 h 710"/>
                  <a:gd name="T30" fmla="*/ 509 w 758"/>
                  <a:gd name="T31" fmla="*/ 357 h 710"/>
                  <a:gd name="T32" fmla="*/ 506 w 758"/>
                  <a:gd name="T33" fmla="*/ 393 h 710"/>
                  <a:gd name="T34" fmla="*/ 501 w 758"/>
                  <a:gd name="T35" fmla="*/ 427 h 710"/>
                  <a:gd name="T36" fmla="*/ 498 w 758"/>
                  <a:gd name="T37" fmla="*/ 459 h 710"/>
                  <a:gd name="T38" fmla="*/ 495 w 758"/>
                  <a:gd name="T39" fmla="*/ 489 h 710"/>
                  <a:gd name="T40" fmla="*/ 495 w 758"/>
                  <a:gd name="T41" fmla="*/ 516 h 710"/>
                  <a:gd name="T42" fmla="*/ 498 w 758"/>
                  <a:gd name="T43" fmla="*/ 540 h 710"/>
                  <a:gd name="T44" fmla="*/ 504 w 758"/>
                  <a:gd name="T45" fmla="*/ 560 h 710"/>
                  <a:gd name="T46" fmla="*/ 514 w 758"/>
                  <a:gd name="T47" fmla="*/ 575 h 710"/>
                  <a:gd name="T48" fmla="*/ 526 w 758"/>
                  <a:gd name="T49" fmla="*/ 589 h 710"/>
                  <a:gd name="T50" fmla="*/ 540 w 758"/>
                  <a:gd name="T51" fmla="*/ 600 h 710"/>
                  <a:gd name="T52" fmla="*/ 556 w 758"/>
                  <a:gd name="T53" fmla="*/ 609 h 710"/>
                  <a:gd name="T54" fmla="*/ 574 w 758"/>
                  <a:gd name="T55" fmla="*/ 615 h 710"/>
                  <a:gd name="T56" fmla="*/ 592 w 758"/>
                  <a:gd name="T57" fmla="*/ 617 h 710"/>
                  <a:gd name="T58" fmla="*/ 610 w 758"/>
                  <a:gd name="T59" fmla="*/ 613 h 710"/>
                  <a:gd name="T60" fmla="*/ 630 w 758"/>
                  <a:gd name="T61" fmla="*/ 606 h 710"/>
                  <a:gd name="T62" fmla="*/ 648 w 758"/>
                  <a:gd name="T63" fmla="*/ 592 h 710"/>
                  <a:gd name="T64" fmla="*/ 663 w 758"/>
                  <a:gd name="T65" fmla="*/ 571 h 710"/>
                  <a:gd name="T66" fmla="*/ 682 w 758"/>
                  <a:gd name="T67" fmla="*/ 541 h 710"/>
                  <a:gd name="T68" fmla="*/ 695 w 758"/>
                  <a:gd name="T69" fmla="*/ 512 h 710"/>
                  <a:gd name="T70" fmla="*/ 706 w 758"/>
                  <a:gd name="T71" fmla="*/ 485 h 710"/>
                  <a:gd name="T72" fmla="*/ 715 w 758"/>
                  <a:gd name="T73" fmla="*/ 461 h 710"/>
                  <a:gd name="T74" fmla="*/ 724 w 758"/>
                  <a:gd name="T75" fmla="*/ 441 h 710"/>
                  <a:gd name="T76" fmla="*/ 734 w 758"/>
                  <a:gd name="T77" fmla="*/ 421 h 710"/>
                  <a:gd name="T78" fmla="*/ 743 w 758"/>
                  <a:gd name="T79" fmla="*/ 407 h 710"/>
                  <a:gd name="T80" fmla="*/ 757 w 758"/>
                  <a:gd name="T81" fmla="*/ 396 h 710"/>
                  <a:gd name="T82" fmla="*/ 758 w 758"/>
                  <a:gd name="T83" fmla="*/ 396 h 710"/>
                  <a:gd name="T84" fmla="*/ 758 w 758"/>
                  <a:gd name="T85" fmla="*/ 710 h 710"/>
                  <a:gd name="T86" fmla="*/ 0 w 758"/>
                  <a:gd name="T87" fmla="*/ 710 h 710"/>
                  <a:gd name="T88" fmla="*/ 0 w 758"/>
                  <a:gd name="T89"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8" h="710">
                    <a:moveTo>
                      <a:pt x="0" y="0"/>
                    </a:moveTo>
                    <a:lnTo>
                      <a:pt x="295" y="0"/>
                    </a:lnTo>
                    <a:lnTo>
                      <a:pt x="302" y="21"/>
                    </a:lnTo>
                    <a:lnTo>
                      <a:pt x="313" y="45"/>
                    </a:lnTo>
                    <a:lnTo>
                      <a:pt x="330" y="71"/>
                    </a:lnTo>
                    <a:lnTo>
                      <a:pt x="355" y="97"/>
                    </a:lnTo>
                    <a:lnTo>
                      <a:pt x="379" y="118"/>
                    </a:lnTo>
                    <a:lnTo>
                      <a:pt x="404" y="140"/>
                    </a:lnTo>
                    <a:lnTo>
                      <a:pt x="427" y="161"/>
                    </a:lnTo>
                    <a:lnTo>
                      <a:pt x="448" y="184"/>
                    </a:lnTo>
                    <a:lnTo>
                      <a:pt x="468" y="208"/>
                    </a:lnTo>
                    <a:lnTo>
                      <a:pt x="485" y="234"/>
                    </a:lnTo>
                    <a:lnTo>
                      <a:pt x="498" y="260"/>
                    </a:lnTo>
                    <a:lnTo>
                      <a:pt x="506" y="289"/>
                    </a:lnTo>
                    <a:lnTo>
                      <a:pt x="510" y="321"/>
                    </a:lnTo>
                    <a:lnTo>
                      <a:pt x="509" y="357"/>
                    </a:lnTo>
                    <a:lnTo>
                      <a:pt x="506" y="393"/>
                    </a:lnTo>
                    <a:lnTo>
                      <a:pt x="501" y="427"/>
                    </a:lnTo>
                    <a:lnTo>
                      <a:pt x="498" y="459"/>
                    </a:lnTo>
                    <a:lnTo>
                      <a:pt x="495" y="489"/>
                    </a:lnTo>
                    <a:lnTo>
                      <a:pt x="495" y="516"/>
                    </a:lnTo>
                    <a:lnTo>
                      <a:pt x="498" y="540"/>
                    </a:lnTo>
                    <a:lnTo>
                      <a:pt x="504" y="560"/>
                    </a:lnTo>
                    <a:lnTo>
                      <a:pt x="514" y="575"/>
                    </a:lnTo>
                    <a:lnTo>
                      <a:pt x="526" y="589"/>
                    </a:lnTo>
                    <a:lnTo>
                      <a:pt x="540" y="600"/>
                    </a:lnTo>
                    <a:lnTo>
                      <a:pt x="556" y="609"/>
                    </a:lnTo>
                    <a:lnTo>
                      <a:pt x="574" y="615"/>
                    </a:lnTo>
                    <a:lnTo>
                      <a:pt x="592" y="617"/>
                    </a:lnTo>
                    <a:lnTo>
                      <a:pt x="610" y="613"/>
                    </a:lnTo>
                    <a:lnTo>
                      <a:pt x="630" y="606"/>
                    </a:lnTo>
                    <a:lnTo>
                      <a:pt x="648" y="592"/>
                    </a:lnTo>
                    <a:lnTo>
                      <a:pt x="663" y="571"/>
                    </a:lnTo>
                    <a:lnTo>
                      <a:pt x="682" y="541"/>
                    </a:lnTo>
                    <a:lnTo>
                      <a:pt x="695" y="512"/>
                    </a:lnTo>
                    <a:lnTo>
                      <a:pt x="706" y="485"/>
                    </a:lnTo>
                    <a:lnTo>
                      <a:pt x="715" y="461"/>
                    </a:lnTo>
                    <a:lnTo>
                      <a:pt x="724" y="441"/>
                    </a:lnTo>
                    <a:lnTo>
                      <a:pt x="734" y="421"/>
                    </a:lnTo>
                    <a:lnTo>
                      <a:pt x="743" y="407"/>
                    </a:lnTo>
                    <a:lnTo>
                      <a:pt x="757" y="396"/>
                    </a:lnTo>
                    <a:lnTo>
                      <a:pt x="758" y="396"/>
                    </a:lnTo>
                    <a:lnTo>
                      <a:pt x="758" y="710"/>
                    </a:lnTo>
                    <a:lnTo>
                      <a:pt x="0" y="710"/>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2" name="Freeform 336"/>
              <p:cNvSpPr>
                <a:spLocks/>
              </p:cNvSpPr>
              <p:nvPr/>
            </p:nvSpPr>
            <p:spPr bwMode="auto">
              <a:xfrm>
                <a:off x="4720" y="3634"/>
                <a:ext cx="75" cy="79"/>
              </a:xfrm>
              <a:custGeom>
                <a:avLst/>
                <a:gdLst>
                  <a:gd name="T0" fmla="*/ 0 w 376"/>
                  <a:gd name="T1" fmla="*/ 0 h 395"/>
                  <a:gd name="T2" fmla="*/ 20 w 376"/>
                  <a:gd name="T3" fmla="*/ 16 h 395"/>
                  <a:gd name="T4" fmla="*/ 41 w 376"/>
                  <a:gd name="T5" fmla="*/ 35 h 395"/>
                  <a:gd name="T6" fmla="*/ 61 w 376"/>
                  <a:gd name="T7" fmla="*/ 58 h 395"/>
                  <a:gd name="T8" fmla="*/ 81 w 376"/>
                  <a:gd name="T9" fmla="*/ 83 h 395"/>
                  <a:gd name="T10" fmla="*/ 96 w 376"/>
                  <a:gd name="T11" fmla="*/ 113 h 395"/>
                  <a:gd name="T12" fmla="*/ 117 w 376"/>
                  <a:gd name="T13" fmla="*/ 151 h 395"/>
                  <a:gd name="T14" fmla="*/ 142 w 376"/>
                  <a:gd name="T15" fmla="*/ 187 h 395"/>
                  <a:gd name="T16" fmla="*/ 171 w 376"/>
                  <a:gd name="T17" fmla="*/ 221 h 395"/>
                  <a:gd name="T18" fmla="*/ 203 w 376"/>
                  <a:gd name="T19" fmla="*/ 253 h 395"/>
                  <a:gd name="T20" fmla="*/ 237 w 376"/>
                  <a:gd name="T21" fmla="*/ 283 h 395"/>
                  <a:gd name="T22" fmla="*/ 271 w 376"/>
                  <a:gd name="T23" fmla="*/ 311 h 395"/>
                  <a:gd name="T24" fmla="*/ 304 w 376"/>
                  <a:gd name="T25" fmla="*/ 335 h 395"/>
                  <a:gd name="T26" fmla="*/ 337 w 376"/>
                  <a:gd name="T27" fmla="*/ 357 h 395"/>
                  <a:gd name="T28" fmla="*/ 358 w 376"/>
                  <a:gd name="T29" fmla="*/ 375 h 395"/>
                  <a:gd name="T30" fmla="*/ 376 w 376"/>
                  <a:gd name="T31" fmla="*/ 395 h 395"/>
                  <a:gd name="T32" fmla="*/ 0 w 376"/>
                  <a:gd name="T33" fmla="*/ 395 h 395"/>
                  <a:gd name="T34" fmla="*/ 0 w 376"/>
                  <a:gd name="T35"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395">
                    <a:moveTo>
                      <a:pt x="0" y="0"/>
                    </a:moveTo>
                    <a:lnTo>
                      <a:pt x="20" y="16"/>
                    </a:lnTo>
                    <a:lnTo>
                      <a:pt x="41" y="35"/>
                    </a:lnTo>
                    <a:lnTo>
                      <a:pt x="61" y="58"/>
                    </a:lnTo>
                    <a:lnTo>
                      <a:pt x="81" y="83"/>
                    </a:lnTo>
                    <a:lnTo>
                      <a:pt x="96" y="113"/>
                    </a:lnTo>
                    <a:lnTo>
                      <a:pt x="117" y="151"/>
                    </a:lnTo>
                    <a:lnTo>
                      <a:pt x="142" y="187"/>
                    </a:lnTo>
                    <a:lnTo>
                      <a:pt x="171" y="221"/>
                    </a:lnTo>
                    <a:lnTo>
                      <a:pt x="203" y="253"/>
                    </a:lnTo>
                    <a:lnTo>
                      <a:pt x="237" y="283"/>
                    </a:lnTo>
                    <a:lnTo>
                      <a:pt x="271" y="311"/>
                    </a:lnTo>
                    <a:lnTo>
                      <a:pt x="304" y="335"/>
                    </a:lnTo>
                    <a:lnTo>
                      <a:pt x="337" y="357"/>
                    </a:lnTo>
                    <a:lnTo>
                      <a:pt x="358" y="375"/>
                    </a:lnTo>
                    <a:lnTo>
                      <a:pt x="376" y="395"/>
                    </a:lnTo>
                    <a:lnTo>
                      <a:pt x="0" y="395"/>
                    </a:lnTo>
                    <a:lnTo>
                      <a:pt x="0" y="0"/>
                    </a:lnTo>
                    <a:close/>
                  </a:path>
                </a:pathLst>
              </a:custGeom>
              <a:solidFill>
                <a:srgbClr val="F5844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3" name="Freeform 337"/>
              <p:cNvSpPr>
                <a:spLocks/>
              </p:cNvSpPr>
              <p:nvPr/>
            </p:nvSpPr>
            <p:spPr bwMode="auto">
              <a:xfrm>
                <a:off x="4720" y="3666"/>
                <a:ext cx="52" cy="47"/>
              </a:xfrm>
              <a:custGeom>
                <a:avLst/>
                <a:gdLst>
                  <a:gd name="T0" fmla="*/ 0 w 261"/>
                  <a:gd name="T1" fmla="*/ 0 h 231"/>
                  <a:gd name="T2" fmla="*/ 20 w 261"/>
                  <a:gd name="T3" fmla="*/ 21 h 231"/>
                  <a:gd name="T4" fmla="*/ 40 w 261"/>
                  <a:gd name="T5" fmla="*/ 46 h 231"/>
                  <a:gd name="T6" fmla="*/ 58 w 261"/>
                  <a:gd name="T7" fmla="*/ 73 h 231"/>
                  <a:gd name="T8" fmla="*/ 72 w 261"/>
                  <a:gd name="T9" fmla="*/ 101 h 231"/>
                  <a:gd name="T10" fmla="*/ 86 w 261"/>
                  <a:gd name="T11" fmla="*/ 122 h 231"/>
                  <a:gd name="T12" fmla="*/ 100 w 261"/>
                  <a:gd name="T13" fmla="*/ 142 h 231"/>
                  <a:gd name="T14" fmla="*/ 119 w 261"/>
                  <a:gd name="T15" fmla="*/ 157 h 231"/>
                  <a:gd name="T16" fmla="*/ 140 w 261"/>
                  <a:gd name="T17" fmla="*/ 172 h 231"/>
                  <a:gd name="T18" fmla="*/ 162 w 261"/>
                  <a:gd name="T19" fmla="*/ 184 h 231"/>
                  <a:gd name="T20" fmla="*/ 186 w 261"/>
                  <a:gd name="T21" fmla="*/ 195 h 231"/>
                  <a:gd name="T22" fmla="*/ 210 w 261"/>
                  <a:gd name="T23" fmla="*/ 207 h 231"/>
                  <a:gd name="T24" fmla="*/ 235 w 261"/>
                  <a:gd name="T25" fmla="*/ 219 h 231"/>
                  <a:gd name="T26" fmla="*/ 261 w 261"/>
                  <a:gd name="T27" fmla="*/ 231 h 231"/>
                  <a:gd name="T28" fmla="*/ 0 w 261"/>
                  <a:gd name="T29" fmla="*/ 231 h 231"/>
                  <a:gd name="T30" fmla="*/ 0 w 261"/>
                  <a:gd name="T31"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231">
                    <a:moveTo>
                      <a:pt x="0" y="0"/>
                    </a:moveTo>
                    <a:lnTo>
                      <a:pt x="20" y="21"/>
                    </a:lnTo>
                    <a:lnTo>
                      <a:pt x="40" y="46"/>
                    </a:lnTo>
                    <a:lnTo>
                      <a:pt x="58" y="73"/>
                    </a:lnTo>
                    <a:lnTo>
                      <a:pt x="72" y="101"/>
                    </a:lnTo>
                    <a:lnTo>
                      <a:pt x="86" y="122"/>
                    </a:lnTo>
                    <a:lnTo>
                      <a:pt x="100" y="142"/>
                    </a:lnTo>
                    <a:lnTo>
                      <a:pt x="119" y="157"/>
                    </a:lnTo>
                    <a:lnTo>
                      <a:pt x="140" y="172"/>
                    </a:lnTo>
                    <a:lnTo>
                      <a:pt x="162" y="184"/>
                    </a:lnTo>
                    <a:lnTo>
                      <a:pt x="186" y="195"/>
                    </a:lnTo>
                    <a:lnTo>
                      <a:pt x="210" y="207"/>
                    </a:lnTo>
                    <a:lnTo>
                      <a:pt x="235" y="219"/>
                    </a:lnTo>
                    <a:lnTo>
                      <a:pt x="261" y="231"/>
                    </a:lnTo>
                    <a:lnTo>
                      <a:pt x="0" y="231"/>
                    </a:lnTo>
                    <a:lnTo>
                      <a:pt x="0" y="0"/>
                    </a:lnTo>
                    <a:close/>
                  </a:path>
                </a:pathLst>
              </a:custGeom>
              <a:solidFill>
                <a:srgbClr val="F9D5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04" name="Freeform 338"/>
              <p:cNvSpPr>
                <a:spLocks noEditPoints="1"/>
              </p:cNvSpPr>
              <p:nvPr/>
            </p:nvSpPr>
            <p:spPr bwMode="auto">
              <a:xfrm>
                <a:off x="4585" y="3306"/>
                <a:ext cx="488" cy="458"/>
              </a:xfrm>
              <a:custGeom>
                <a:avLst/>
                <a:gdLst>
                  <a:gd name="T0" fmla="*/ 1788 w 2442"/>
                  <a:gd name="T1" fmla="*/ 1400 h 2290"/>
                  <a:gd name="T2" fmla="*/ 2187 w 2442"/>
                  <a:gd name="T3" fmla="*/ 1400 h 2290"/>
                  <a:gd name="T4" fmla="*/ 2187 w 2442"/>
                  <a:gd name="T5" fmla="*/ 1541 h 2290"/>
                  <a:gd name="T6" fmla="*/ 1788 w 2442"/>
                  <a:gd name="T7" fmla="*/ 1541 h 2290"/>
                  <a:gd name="T8" fmla="*/ 1788 w 2442"/>
                  <a:gd name="T9" fmla="*/ 1400 h 2290"/>
                  <a:gd name="T10" fmla="*/ 1788 w 2442"/>
                  <a:gd name="T11" fmla="*/ 1120 h 2290"/>
                  <a:gd name="T12" fmla="*/ 2187 w 2442"/>
                  <a:gd name="T13" fmla="*/ 1120 h 2290"/>
                  <a:gd name="T14" fmla="*/ 2187 w 2442"/>
                  <a:gd name="T15" fmla="*/ 1259 h 2290"/>
                  <a:gd name="T16" fmla="*/ 1788 w 2442"/>
                  <a:gd name="T17" fmla="*/ 1259 h 2290"/>
                  <a:gd name="T18" fmla="*/ 1788 w 2442"/>
                  <a:gd name="T19" fmla="*/ 1120 h 2290"/>
                  <a:gd name="T20" fmla="*/ 1788 w 2442"/>
                  <a:gd name="T21" fmla="*/ 838 h 2290"/>
                  <a:gd name="T22" fmla="*/ 2187 w 2442"/>
                  <a:gd name="T23" fmla="*/ 838 h 2290"/>
                  <a:gd name="T24" fmla="*/ 2187 w 2442"/>
                  <a:gd name="T25" fmla="*/ 977 h 2290"/>
                  <a:gd name="T26" fmla="*/ 1788 w 2442"/>
                  <a:gd name="T27" fmla="*/ 977 h 2290"/>
                  <a:gd name="T28" fmla="*/ 1788 w 2442"/>
                  <a:gd name="T29" fmla="*/ 838 h 2290"/>
                  <a:gd name="T30" fmla="*/ 120 w 2442"/>
                  <a:gd name="T31" fmla="*/ 654 h 2290"/>
                  <a:gd name="T32" fmla="*/ 120 w 2442"/>
                  <a:gd name="T33" fmla="*/ 2171 h 2290"/>
                  <a:gd name="T34" fmla="*/ 1556 w 2442"/>
                  <a:gd name="T35" fmla="*/ 2171 h 2290"/>
                  <a:gd name="T36" fmla="*/ 1556 w 2442"/>
                  <a:gd name="T37" fmla="*/ 654 h 2290"/>
                  <a:gd name="T38" fmla="*/ 120 w 2442"/>
                  <a:gd name="T39" fmla="*/ 654 h 2290"/>
                  <a:gd name="T40" fmla="*/ 1788 w 2442"/>
                  <a:gd name="T41" fmla="*/ 556 h 2290"/>
                  <a:gd name="T42" fmla="*/ 2187 w 2442"/>
                  <a:gd name="T43" fmla="*/ 556 h 2290"/>
                  <a:gd name="T44" fmla="*/ 2187 w 2442"/>
                  <a:gd name="T45" fmla="*/ 696 h 2290"/>
                  <a:gd name="T46" fmla="*/ 1788 w 2442"/>
                  <a:gd name="T47" fmla="*/ 696 h 2290"/>
                  <a:gd name="T48" fmla="*/ 1788 w 2442"/>
                  <a:gd name="T49" fmla="*/ 556 h 2290"/>
                  <a:gd name="T50" fmla="*/ 0 w 2442"/>
                  <a:gd name="T51" fmla="*/ 535 h 2290"/>
                  <a:gd name="T52" fmla="*/ 1676 w 2442"/>
                  <a:gd name="T53" fmla="*/ 535 h 2290"/>
                  <a:gd name="T54" fmla="*/ 1676 w 2442"/>
                  <a:gd name="T55" fmla="*/ 2290 h 2290"/>
                  <a:gd name="T56" fmla="*/ 0 w 2442"/>
                  <a:gd name="T57" fmla="*/ 2290 h 2290"/>
                  <a:gd name="T58" fmla="*/ 0 w 2442"/>
                  <a:gd name="T59" fmla="*/ 535 h 2290"/>
                  <a:gd name="T60" fmla="*/ 996 w 2442"/>
                  <a:gd name="T61" fmla="*/ 275 h 2290"/>
                  <a:gd name="T62" fmla="*/ 2187 w 2442"/>
                  <a:gd name="T63" fmla="*/ 275 h 2290"/>
                  <a:gd name="T64" fmla="*/ 2187 w 2442"/>
                  <a:gd name="T65" fmla="*/ 414 h 2290"/>
                  <a:gd name="T66" fmla="*/ 996 w 2442"/>
                  <a:gd name="T67" fmla="*/ 414 h 2290"/>
                  <a:gd name="T68" fmla="*/ 996 w 2442"/>
                  <a:gd name="T69" fmla="*/ 275 h 2290"/>
                  <a:gd name="T70" fmla="*/ 726 w 2442"/>
                  <a:gd name="T71" fmla="*/ 0 h 2290"/>
                  <a:gd name="T72" fmla="*/ 2442 w 2442"/>
                  <a:gd name="T73" fmla="*/ 0 h 2290"/>
                  <a:gd name="T74" fmla="*/ 2442 w 2442"/>
                  <a:gd name="T75" fmla="*/ 1815 h 2290"/>
                  <a:gd name="T76" fmla="*/ 1795 w 2442"/>
                  <a:gd name="T77" fmla="*/ 1815 h 2290"/>
                  <a:gd name="T78" fmla="*/ 1795 w 2442"/>
                  <a:gd name="T79" fmla="*/ 1695 h 2290"/>
                  <a:gd name="T80" fmla="*/ 2322 w 2442"/>
                  <a:gd name="T81" fmla="*/ 1695 h 2290"/>
                  <a:gd name="T82" fmla="*/ 2322 w 2442"/>
                  <a:gd name="T83" fmla="*/ 120 h 2290"/>
                  <a:gd name="T84" fmla="*/ 846 w 2442"/>
                  <a:gd name="T85" fmla="*/ 120 h 2290"/>
                  <a:gd name="T86" fmla="*/ 846 w 2442"/>
                  <a:gd name="T87" fmla="*/ 417 h 2290"/>
                  <a:gd name="T88" fmla="*/ 726 w 2442"/>
                  <a:gd name="T89" fmla="*/ 417 h 2290"/>
                  <a:gd name="T90" fmla="*/ 726 w 2442"/>
                  <a:gd name="T91" fmla="*/ 0 h 2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42" h="2290">
                    <a:moveTo>
                      <a:pt x="1788" y="1400"/>
                    </a:moveTo>
                    <a:lnTo>
                      <a:pt x="2187" y="1400"/>
                    </a:lnTo>
                    <a:lnTo>
                      <a:pt x="2187" y="1541"/>
                    </a:lnTo>
                    <a:lnTo>
                      <a:pt x="1788" y="1541"/>
                    </a:lnTo>
                    <a:lnTo>
                      <a:pt x="1788" y="1400"/>
                    </a:lnTo>
                    <a:close/>
                    <a:moveTo>
                      <a:pt x="1788" y="1120"/>
                    </a:moveTo>
                    <a:lnTo>
                      <a:pt x="2187" y="1120"/>
                    </a:lnTo>
                    <a:lnTo>
                      <a:pt x="2187" y="1259"/>
                    </a:lnTo>
                    <a:lnTo>
                      <a:pt x="1788" y="1259"/>
                    </a:lnTo>
                    <a:lnTo>
                      <a:pt x="1788" y="1120"/>
                    </a:lnTo>
                    <a:close/>
                    <a:moveTo>
                      <a:pt x="1788" y="838"/>
                    </a:moveTo>
                    <a:lnTo>
                      <a:pt x="2187" y="838"/>
                    </a:lnTo>
                    <a:lnTo>
                      <a:pt x="2187" y="977"/>
                    </a:lnTo>
                    <a:lnTo>
                      <a:pt x="1788" y="977"/>
                    </a:lnTo>
                    <a:lnTo>
                      <a:pt x="1788" y="838"/>
                    </a:lnTo>
                    <a:close/>
                    <a:moveTo>
                      <a:pt x="120" y="654"/>
                    </a:moveTo>
                    <a:lnTo>
                      <a:pt x="120" y="2171"/>
                    </a:lnTo>
                    <a:lnTo>
                      <a:pt x="1556" y="2171"/>
                    </a:lnTo>
                    <a:lnTo>
                      <a:pt x="1556" y="654"/>
                    </a:lnTo>
                    <a:lnTo>
                      <a:pt x="120" y="654"/>
                    </a:lnTo>
                    <a:close/>
                    <a:moveTo>
                      <a:pt x="1788" y="556"/>
                    </a:moveTo>
                    <a:lnTo>
                      <a:pt x="2187" y="556"/>
                    </a:lnTo>
                    <a:lnTo>
                      <a:pt x="2187" y="696"/>
                    </a:lnTo>
                    <a:lnTo>
                      <a:pt x="1788" y="696"/>
                    </a:lnTo>
                    <a:lnTo>
                      <a:pt x="1788" y="556"/>
                    </a:lnTo>
                    <a:close/>
                    <a:moveTo>
                      <a:pt x="0" y="535"/>
                    </a:moveTo>
                    <a:lnTo>
                      <a:pt x="1676" y="535"/>
                    </a:lnTo>
                    <a:lnTo>
                      <a:pt x="1676" y="2290"/>
                    </a:lnTo>
                    <a:lnTo>
                      <a:pt x="0" y="2290"/>
                    </a:lnTo>
                    <a:lnTo>
                      <a:pt x="0" y="535"/>
                    </a:lnTo>
                    <a:close/>
                    <a:moveTo>
                      <a:pt x="996" y="275"/>
                    </a:moveTo>
                    <a:lnTo>
                      <a:pt x="2187" y="275"/>
                    </a:lnTo>
                    <a:lnTo>
                      <a:pt x="2187" y="414"/>
                    </a:lnTo>
                    <a:lnTo>
                      <a:pt x="996" y="414"/>
                    </a:lnTo>
                    <a:lnTo>
                      <a:pt x="996" y="275"/>
                    </a:lnTo>
                    <a:close/>
                    <a:moveTo>
                      <a:pt x="726" y="0"/>
                    </a:moveTo>
                    <a:lnTo>
                      <a:pt x="2442" y="0"/>
                    </a:lnTo>
                    <a:lnTo>
                      <a:pt x="2442" y="1815"/>
                    </a:lnTo>
                    <a:lnTo>
                      <a:pt x="1795" y="1815"/>
                    </a:lnTo>
                    <a:lnTo>
                      <a:pt x="1795" y="1695"/>
                    </a:lnTo>
                    <a:lnTo>
                      <a:pt x="2322" y="1695"/>
                    </a:lnTo>
                    <a:lnTo>
                      <a:pt x="2322" y="120"/>
                    </a:lnTo>
                    <a:lnTo>
                      <a:pt x="846" y="120"/>
                    </a:lnTo>
                    <a:lnTo>
                      <a:pt x="846" y="417"/>
                    </a:lnTo>
                    <a:lnTo>
                      <a:pt x="726" y="417"/>
                    </a:lnTo>
                    <a:lnTo>
                      <a:pt x="726"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05" name="TextBox 304"/>
            <p:cNvSpPr txBox="1"/>
            <p:nvPr/>
          </p:nvSpPr>
          <p:spPr>
            <a:xfrm>
              <a:off x="3005074" y="3476010"/>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CSV</a:t>
              </a:r>
            </a:p>
          </p:txBody>
        </p:sp>
        <p:sp>
          <p:nvSpPr>
            <p:cNvPr id="306" name="TextBox 305"/>
            <p:cNvSpPr txBox="1"/>
            <p:nvPr/>
          </p:nvSpPr>
          <p:spPr>
            <a:xfrm>
              <a:off x="2872214" y="2430705"/>
              <a:ext cx="112185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Spreadsheet</a:t>
              </a:r>
            </a:p>
          </p:txBody>
        </p:sp>
        <p:sp>
          <p:nvSpPr>
            <p:cNvPr id="307" name="TextBox 306"/>
            <p:cNvSpPr txBox="1"/>
            <p:nvPr/>
          </p:nvSpPr>
          <p:spPr>
            <a:xfrm>
              <a:off x="1839205" y="6388926"/>
              <a:ext cx="961105" cy="189670"/>
            </a:xfrm>
            <a:prstGeom prst="rect">
              <a:avLst/>
            </a:prstGeom>
            <a:noFill/>
            <a:effectLst/>
          </p:spPr>
          <p:txBody>
            <a:bodyPr wrap="square" lIns="0" tIns="0" rIns="0" bIns="0" rtlCol="0">
              <a:noAutofit/>
            </a:bodyPr>
            <a:lstStyle/>
            <a:p>
              <a:pPr algn="ctr" eaLnBrk="0" hangingPunct="0">
                <a:lnSpc>
                  <a:spcPts val="1800"/>
                </a:lnSpc>
              </a:pPr>
              <a:r>
                <a:rPr lang="lt-LT" sz="1200" b="1" dirty="0" smtClean="0">
                  <a:solidFill>
                    <a:prstClr val="white"/>
                  </a:solidFill>
                </a:rPr>
                <a:t>Pagrindas</a:t>
              </a:r>
              <a:endParaRPr lang="en-US" sz="1200" b="1" dirty="0">
                <a:solidFill>
                  <a:prstClr val="white"/>
                </a:solidFill>
              </a:endParaRPr>
            </a:p>
          </p:txBody>
        </p:sp>
        <p:grpSp>
          <p:nvGrpSpPr>
            <p:cNvPr id="308" name="Group 307"/>
            <p:cNvGrpSpPr>
              <a:grpSpLocks noChangeAspect="1"/>
            </p:cNvGrpSpPr>
            <p:nvPr/>
          </p:nvGrpSpPr>
          <p:grpSpPr>
            <a:xfrm>
              <a:off x="3251824" y="3046941"/>
              <a:ext cx="273917" cy="466675"/>
              <a:chOff x="8930867" y="1612772"/>
              <a:chExt cx="441920" cy="564676"/>
            </a:xfrm>
          </p:grpSpPr>
          <p:sp useBgFill="1">
            <p:nvSpPr>
              <p:cNvPr id="309" name="Freeform 119"/>
              <p:cNvSpPr>
                <a:spLocks/>
              </p:cNvSpPr>
              <p:nvPr/>
            </p:nvSpPr>
            <p:spPr bwMode="auto">
              <a:xfrm>
                <a:off x="8930867" y="1612772"/>
                <a:ext cx="441920" cy="564676"/>
              </a:xfrm>
              <a:custGeom>
                <a:avLst/>
                <a:gdLst>
                  <a:gd name="T0" fmla="*/ 158 w 1620"/>
                  <a:gd name="T1" fmla="*/ 0 h 2068"/>
                  <a:gd name="T2" fmla="*/ 220 w 1620"/>
                  <a:gd name="T3" fmla="*/ 0 h 2068"/>
                  <a:gd name="T4" fmla="*/ 303 w 1620"/>
                  <a:gd name="T5" fmla="*/ 0 h 2068"/>
                  <a:gd name="T6" fmla="*/ 456 w 1620"/>
                  <a:gd name="T7" fmla="*/ 0 h 2068"/>
                  <a:gd name="T8" fmla="*/ 927 w 1620"/>
                  <a:gd name="T9" fmla="*/ 0 h 2068"/>
                  <a:gd name="T10" fmla="*/ 967 w 1620"/>
                  <a:gd name="T11" fmla="*/ 0 h 2068"/>
                  <a:gd name="T12" fmla="*/ 999 w 1620"/>
                  <a:gd name="T13" fmla="*/ 3 h 2068"/>
                  <a:gd name="T14" fmla="*/ 1042 w 1620"/>
                  <a:gd name="T15" fmla="*/ 21 h 2068"/>
                  <a:gd name="T16" fmla="*/ 1585 w 1620"/>
                  <a:gd name="T17" fmla="*/ 560 h 2068"/>
                  <a:gd name="T18" fmla="*/ 1610 w 1620"/>
                  <a:gd name="T19" fmla="*/ 599 h 2068"/>
                  <a:gd name="T20" fmla="*/ 1620 w 1620"/>
                  <a:gd name="T21" fmla="*/ 645 h 2068"/>
                  <a:gd name="T22" fmla="*/ 1620 w 1620"/>
                  <a:gd name="T23" fmla="*/ 666 h 2068"/>
                  <a:gd name="T24" fmla="*/ 1620 w 1620"/>
                  <a:gd name="T25" fmla="*/ 721 h 2068"/>
                  <a:gd name="T26" fmla="*/ 1620 w 1620"/>
                  <a:gd name="T27" fmla="*/ 847 h 2068"/>
                  <a:gd name="T28" fmla="*/ 1620 w 1620"/>
                  <a:gd name="T29" fmla="*/ 955 h 2068"/>
                  <a:gd name="T30" fmla="*/ 1620 w 1620"/>
                  <a:gd name="T31" fmla="*/ 1076 h 2068"/>
                  <a:gd name="T32" fmla="*/ 1620 w 1620"/>
                  <a:gd name="T33" fmla="*/ 1207 h 2068"/>
                  <a:gd name="T34" fmla="*/ 1620 w 1620"/>
                  <a:gd name="T35" fmla="*/ 1535 h 2068"/>
                  <a:gd name="T36" fmla="*/ 1620 w 1620"/>
                  <a:gd name="T37" fmla="*/ 1807 h 2068"/>
                  <a:gd name="T38" fmla="*/ 1620 w 1620"/>
                  <a:gd name="T39" fmla="*/ 1882 h 2068"/>
                  <a:gd name="T40" fmla="*/ 1620 w 1620"/>
                  <a:gd name="T41" fmla="*/ 1931 h 2068"/>
                  <a:gd name="T42" fmla="*/ 1620 w 1620"/>
                  <a:gd name="T43" fmla="*/ 1948 h 2068"/>
                  <a:gd name="T44" fmla="*/ 1608 w 1620"/>
                  <a:gd name="T45" fmla="*/ 2000 h 2068"/>
                  <a:gd name="T46" fmla="*/ 1575 w 1620"/>
                  <a:gd name="T47" fmla="*/ 2041 h 2068"/>
                  <a:gd name="T48" fmla="*/ 1527 w 1620"/>
                  <a:gd name="T49" fmla="*/ 2064 h 2068"/>
                  <a:gd name="T50" fmla="*/ 120 w 1620"/>
                  <a:gd name="T51" fmla="*/ 2068 h 2068"/>
                  <a:gd name="T52" fmla="*/ 68 w 1620"/>
                  <a:gd name="T53" fmla="*/ 2056 h 2068"/>
                  <a:gd name="T54" fmla="*/ 27 w 1620"/>
                  <a:gd name="T55" fmla="*/ 2023 h 2068"/>
                  <a:gd name="T56" fmla="*/ 4 w 1620"/>
                  <a:gd name="T57" fmla="*/ 1976 h 2068"/>
                  <a:gd name="T58" fmla="*/ 0 w 1620"/>
                  <a:gd name="T59" fmla="*/ 120 h 2068"/>
                  <a:gd name="T60" fmla="*/ 12 w 1620"/>
                  <a:gd name="T61" fmla="*/ 68 h 2068"/>
                  <a:gd name="T62" fmla="*/ 45 w 1620"/>
                  <a:gd name="T63" fmla="*/ 27 h 2068"/>
                  <a:gd name="T64" fmla="*/ 93 w 1620"/>
                  <a:gd name="T65" fmla="*/ 4 h 2068"/>
                  <a:gd name="T66" fmla="*/ 124 w 1620"/>
                  <a:gd name="T67" fmla="*/ 0 h 2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0" h="2068">
                    <a:moveTo>
                      <a:pt x="138" y="0"/>
                    </a:moveTo>
                    <a:lnTo>
                      <a:pt x="158" y="0"/>
                    </a:lnTo>
                    <a:lnTo>
                      <a:pt x="186" y="0"/>
                    </a:lnTo>
                    <a:lnTo>
                      <a:pt x="220" y="0"/>
                    </a:lnTo>
                    <a:lnTo>
                      <a:pt x="260" y="0"/>
                    </a:lnTo>
                    <a:lnTo>
                      <a:pt x="303" y="0"/>
                    </a:lnTo>
                    <a:lnTo>
                      <a:pt x="352" y="0"/>
                    </a:lnTo>
                    <a:lnTo>
                      <a:pt x="456" y="0"/>
                    </a:lnTo>
                    <a:lnTo>
                      <a:pt x="510" y="0"/>
                    </a:lnTo>
                    <a:lnTo>
                      <a:pt x="927" y="0"/>
                    </a:lnTo>
                    <a:lnTo>
                      <a:pt x="950" y="0"/>
                    </a:lnTo>
                    <a:lnTo>
                      <a:pt x="967" y="0"/>
                    </a:lnTo>
                    <a:lnTo>
                      <a:pt x="974" y="0"/>
                    </a:lnTo>
                    <a:lnTo>
                      <a:pt x="999" y="3"/>
                    </a:lnTo>
                    <a:lnTo>
                      <a:pt x="1022" y="10"/>
                    </a:lnTo>
                    <a:lnTo>
                      <a:pt x="1042" y="21"/>
                    </a:lnTo>
                    <a:lnTo>
                      <a:pt x="1060" y="35"/>
                    </a:lnTo>
                    <a:lnTo>
                      <a:pt x="1585" y="560"/>
                    </a:lnTo>
                    <a:lnTo>
                      <a:pt x="1600" y="578"/>
                    </a:lnTo>
                    <a:lnTo>
                      <a:pt x="1610" y="599"/>
                    </a:lnTo>
                    <a:lnTo>
                      <a:pt x="1618" y="620"/>
                    </a:lnTo>
                    <a:lnTo>
                      <a:pt x="1620" y="645"/>
                    </a:lnTo>
                    <a:lnTo>
                      <a:pt x="1620" y="652"/>
                    </a:lnTo>
                    <a:lnTo>
                      <a:pt x="1620" y="666"/>
                    </a:lnTo>
                    <a:lnTo>
                      <a:pt x="1620" y="691"/>
                    </a:lnTo>
                    <a:lnTo>
                      <a:pt x="1620" y="721"/>
                    </a:lnTo>
                    <a:lnTo>
                      <a:pt x="1620" y="757"/>
                    </a:lnTo>
                    <a:lnTo>
                      <a:pt x="1620" y="847"/>
                    </a:lnTo>
                    <a:lnTo>
                      <a:pt x="1620" y="899"/>
                    </a:lnTo>
                    <a:lnTo>
                      <a:pt x="1620" y="955"/>
                    </a:lnTo>
                    <a:lnTo>
                      <a:pt x="1620" y="1015"/>
                    </a:lnTo>
                    <a:lnTo>
                      <a:pt x="1620" y="1076"/>
                    </a:lnTo>
                    <a:lnTo>
                      <a:pt x="1620" y="1140"/>
                    </a:lnTo>
                    <a:lnTo>
                      <a:pt x="1620" y="1207"/>
                    </a:lnTo>
                    <a:lnTo>
                      <a:pt x="1620" y="1472"/>
                    </a:lnTo>
                    <a:lnTo>
                      <a:pt x="1620" y="1535"/>
                    </a:lnTo>
                    <a:lnTo>
                      <a:pt x="1620" y="1596"/>
                    </a:lnTo>
                    <a:lnTo>
                      <a:pt x="1620" y="1807"/>
                    </a:lnTo>
                    <a:lnTo>
                      <a:pt x="1620" y="1847"/>
                    </a:lnTo>
                    <a:lnTo>
                      <a:pt x="1620" y="1882"/>
                    </a:lnTo>
                    <a:lnTo>
                      <a:pt x="1620" y="1909"/>
                    </a:lnTo>
                    <a:lnTo>
                      <a:pt x="1620" y="1931"/>
                    </a:lnTo>
                    <a:lnTo>
                      <a:pt x="1620" y="1943"/>
                    </a:lnTo>
                    <a:lnTo>
                      <a:pt x="1620" y="1948"/>
                    </a:lnTo>
                    <a:lnTo>
                      <a:pt x="1616" y="1976"/>
                    </a:lnTo>
                    <a:lnTo>
                      <a:pt x="1608" y="2000"/>
                    </a:lnTo>
                    <a:lnTo>
                      <a:pt x="1593" y="2023"/>
                    </a:lnTo>
                    <a:lnTo>
                      <a:pt x="1575" y="2041"/>
                    </a:lnTo>
                    <a:lnTo>
                      <a:pt x="1552" y="2056"/>
                    </a:lnTo>
                    <a:lnTo>
                      <a:pt x="1527" y="2064"/>
                    </a:lnTo>
                    <a:lnTo>
                      <a:pt x="1500" y="2068"/>
                    </a:lnTo>
                    <a:lnTo>
                      <a:pt x="120" y="2068"/>
                    </a:lnTo>
                    <a:lnTo>
                      <a:pt x="93" y="2064"/>
                    </a:lnTo>
                    <a:lnTo>
                      <a:pt x="68" y="2056"/>
                    </a:lnTo>
                    <a:lnTo>
                      <a:pt x="45" y="2041"/>
                    </a:lnTo>
                    <a:lnTo>
                      <a:pt x="27" y="2023"/>
                    </a:lnTo>
                    <a:lnTo>
                      <a:pt x="12" y="2000"/>
                    </a:lnTo>
                    <a:lnTo>
                      <a:pt x="4" y="1976"/>
                    </a:lnTo>
                    <a:lnTo>
                      <a:pt x="0" y="1948"/>
                    </a:lnTo>
                    <a:lnTo>
                      <a:pt x="0" y="120"/>
                    </a:lnTo>
                    <a:lnTo>
                      <a:pt x="4" y="92"/>
                    </a:lnTo>
                    <a:lnTo>
                      <a:pt x="12" y="68"/>
                    </a:lnTo>
                    <a:lnTo>
                      <a:pt x="27" y="45"/>
                    </a:lnTo>
                    <a:lnTo>
                      <a:pt x="45" y="27"/>
                    </a:lnTo>
                    <a:lnTo>
                      <a:pt x="68" y="12"/>
                    </a:lnTo>
                    <a:lnTo>
                      <a:pt x="93" y="4"/>
                    </a:lnTo>
                    <a:lnTo>
                      <a:pt x="120" y="0"/>
                    </a:lnTo>
                    <a:lnTo>
                      <a:pt x="124" y="0"/>
                    </a:lnTo>
                    <a:lnTo>
                      <a:pt x="138"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10" name="Freeform 120"/>
              <p:cNvSpPr>
                <a:spLocks noEditPoints="1"/>
              </p:cNvSpPr>
              <p:nvPr/>
            </p:nvSpPr>
            <p:spPr bwMode="auto">
              <a:xfrm>
                <a:off x="8963602" y="1645507"/>
                <a:ext cx="376450" cy="499206"/>
              </a:xfrm>
              <a:custGeom>
                <a:avLst/>
                <a:gdLst>
                  <a:gd name="T0" fmla="*/ 854 w 1380"/>
                  <a:gd name="T1" fmla="*/ 0 h 1828"/>
                  <a:gd name="T2" fmla="*/ 856 w 1380"/>
                  <a:gd name="T3" fmla="*/ 0 h 1828"/>
                  <a:gd name="T4" fmla="*/ 1380 w 1380"/>
                  <a:gd name="T5" fmla="*/ 525 h 1828"/>
                  <a:gd name="T6" fmla="*/ 1380 w 1380"/>
                  <a:gd name="T7" fmla="*/ 525 h 1828"/>
                  <a:gd name="T8" fmla="*/ 854 w 1380"/>
                  <a:gd name="T9" fmla="*/ 525 h 1828"/>
                  <a:gd name="T10" fmla="*/ 854 w 1380"/>
                  <a:gd name="T11" fmla="*/ 0 h 1828"/>
                  <a:gd name="T12" fmla="*/ 0 w 1380"/>
                  <a:gd name="T13" fmla="*/ 0 h 1828"/>
                  <a:gd name="T14" fmla="*/ 708 w 1380"/>
                  <a:gd name="T15" fmla="*/ 0 h 1828"/>
                  <a:gd name="T16" fmla="*/ 708 w 1380"/>
                  <a:gd name="T17" fmla="*/ 672 h 1828"/>
                  <a:gd name="T18" fmla="*/ 1380 w 1380"/>
                  <a:gd name="T19" fmla="*/ 672 h 1828"/>
                  <a:gd name="T20" fmla="*/ 1380 w 1380"/>
                  <a:gd name="T21" fmla="*/ 1828 h 1828"/>
                  <a:gd name="T22" fmla="*/ 0 w 1380"/>
                  <a:gd name="T23" fmla="*/ 1828 h 1828"/>
                  <a:gd name="T24" fmla="*/ 0 w 1380"/>
                  <a:gd name="T25"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0" h="1828">
                    <a:moveTo>
                      <a:pt x="854" y="0"/>
                    </a:moveTo>
                    <a:lnTo>
                      <a:pt x="856" y="0"/>
                    </a:lnTo>
                    <a:lnTo>
                      <a:pt x="1380" y="525"/>
                    </a:lnTo>
                    <a:lnTo>
                      <a:pt x="1380" y="525"/>
                    </a:lnTo>
                    <a:lnTo>
                      <a:pt x="854" y="525"/>
                    </a:lnTo>
                    <a:lnTo>
                      <a:pt x="854" y="0"/>
                    </a:lnTo>
                    <a:close/>
                    <a:moveTo>
                      <a:pt x="0" y="0"/>
                    </a:moveTo>
                    <a:lnTo>
                      <a:pt x="708" y="0"/>
                    </a:lnTo>
                    <a:lnTo>
                      <a:pt x="708" y="672"/>
                    </a:lnTo>
                    <a:lnTo>
                      <a:pt x="1380" y="672"/>
                    </a:lnTo>
                    <a:lnTo>
                      <a:pt x="1380" y="1828"/>
                    </a:lnTo>
                    <a:lnTo>
                      <a:pt x="0" y="1828"/>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11" name="Freeform 121"/>
              <p:cNvSpPr>
                <a:spLocks noEditPoints="1"/>
              </p:cNvSpPr>
              <p:nvPr/>
            </p:nvSpPr>
            <p:spPr bwMode="auto">
              <a:xfrm>
                <a:off x="9026344" y="1792814"/>
                <a:ext cx="225052" cy="294614"/>
              </a:xfrm>
              <a:custGeom>
                <a:avLst/>
                <a:gdLst>
                  <a:gd name="T0" fmla="*/ 0 w 828"/>
                  <a:gd name="T1" fmla="*/ 961 h 1080"/>
                  <a:gd name="T2" fmla="*/ 602 w 828"/>
                  <a:gd name="T3" fmla="*/ 961 h 1080"/>
                  <a:gd name="T4" fmla="*/ 602 w 828"/>
                  <a:gd name="T5" fmla="*/ 1080 h 1080"/>
                  <a:gd name="T6" fmla="*/ 0 w 828"/>
                  <a:gd name="T7" fmla="*/ 1080 h 1080"/>
                  <a:gd name="T8" fmla="*/ 0 w 828"/>
                  <a:gd name="T9" fmla="*/ 961 h 1080"/>
                  <a:gd name="T10" fmla="*/ 0 w 828"/>
                  <a:gd name="T11" fmla="*/ 641 h 1080"/>
                  <a:gd name="T12" fmla="*/ 828 w 828"/>
                  <a:gd name="T13" fmla="*/ 641 h 1080"/>
                  <a:gd name="T14" fmla="*/ 828 w 828"/>
                  <a:gd name="T15" fmla="*/ 759 h 1080"/>
                  <a:gd name="T16" fmla="*/ 0 w 828"/>
                  <a:gd name="T17" fmla="*/ 759 h 1080"/>
                  <a:gd name="T18" fmla="*/ 0 w 828"/>
                  <a:gd name="T19" fmla="*/ 641 h 1080"/>
                  <a:gd name="T20" fmla="*/ 0 w 828"/>
                  <a:gd name="T21" fmla="*/ 320 h 1080"/>
                  <a:gd name="T22" fmla="*/ 828 w 828"/>
                  <a:gd name="T23" fmla="*/ 320 h 1080"/>
                  <a:gd name="T24" fmla="*/ 828 w 828"/>
                  <a:gd name="T25" fmla="*/ 439 h 1080"/>
                  <a:gd name="T26" fmla="*/ 0 w 828"/>
                  <a:gd name="T27" fmla="*/ 439 h 1080"/>
                  <a:gd name="T28" fmla="*/ 0 w 828"/>
                  <a:gd name="T29" fmla="*/ 320 h 1080"/>
                  <a:gd name="T30" fmla="*/ 0 w 828"/>
                  <a:gd name="T31" fmla="*/ 0 h 1080"/>
                  <a:gd name="T32" fmla="*/ 302 w 828"/>
                  <a:gd name="T33" fmla="*/ 0 h 1080"/>
                  <a:gd name="T34" fmla="*/ 302 w 828"/>
                  <a:gd name="T35" fmla="*/ 120 h 1080"/>
                  <a:gd name="T36" fmla="*/ 0 w 828"/>
                  <a:gd name="T37" fmla="*/ 120 h 1080"/>
                  <a:gd name="T38" fmla="*/ 0 w 828"/>
                  <a:gd name="T39" fmla="*/ 0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8" h="1080">
                    <a:moveTo>
                      <a:pt x="0" y="961"/>
                    </a:moveTo>
                    <a:lnTo>
                      <a:pt x="602" y="961"/>
                    </a:lnTo>
                    <a:lnTo>
                      <a:pt x="602" y="1080"/>
                    </a:lnTo>
                    <a:lnTo>
                      <a:pt x="0" y="1080"/>
                    </a:lnTo>
                    <a:lnTo>
                      <a:pt x="0" y="961"/>
                    </a:lnTo>
                    <a:close/>
                    <a:moveTo>
                      <a:pt x="0" y="641"/>
                    </a:moveTo>
                    <a:lnTo>
                      <a:pt x="828" y="641"/>
                    </a:lnTo>
                    <a:lnTo>
                      <a:pt x="828" y="759"/>
                    </a:lnTo>
                    <a:lnTo>
                      <a:pt x="0" y="759"/>
                    </a:lnTo>
                    <a:lnTo>
                      <a:pt x="0" y="641"/>
                    </a:lnTo>
                    <a:close/>
                    <a:moveTo>
                      <a:pt x="0" y="320"/>
                    </a:moveTo>
                    <a:lnTo>
                      <a:pt x="828" y="320"/>
                    </a:lnTo>
                    <a:lnTo>
                      <a:pt x="828" y="439"/>
                    </a:lnTo>
                    <a:lnTo>
                      <a:pt x="0" y="439"/>
                    </a:lnTo>
                    <a:lnTo>
                      <a:pt x="0" y="320"/>
                    </a:lnTo>
                    <a:close/>
                    <a:moveTo>
                      <a:pt x="0" y="0"/>
                    </a:moveTo>
                    <a:lnTo>
                      <a:pt x="302" y="0"/>
                    </a:lnTo>
                    <a:lnTo>
                      <a:pt x="302" y="120"/>
                    </a:lnTo>
                    <a:lnTo>
                      <a:pt x="0" y="120"/>
                    </a:lnTo>
                    <a:lnTo>
                      <a:pt x="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12" name="TextBox 311"/>
            <p:cNvSpPr txBox="1"/>
            <p:nvPr/>
          </p:nvSpPr>
          <p:spPr>
            <a:xfrm>
              <a:off x="1812037" y="2437965"/>
              <a:ext cx="751346" cy="222051"/>
            </a:xfrm>
            <a:prstGeom prst="rect">
              <a:avLst/>
            </a:prstGeom>
            <a:noFill/>
            <a:effectLst/>
          </p:spPr>
          <p:txBody>
            <a:bodyPr wrap="square" lIns="0" tIns="0" rIns="0" bIns="0" rtlCol="0">
              <a:noAutofit/>
            </a:bodyPr>
            <a:lstStyle/>
            <a:p>
              <a:pPr algn="ctr" eaLnBrk="0" hangingPunct="0"/>
              <a:r>
                <a:rPr lang="en-US" sz="1200" b="1" dirty="0">
                  <a:solidFill>
                    <a:prstClr val="white"/>
                  </a:solidFill>
                </a:rPr>
                <a:t>ArcGIS Desktop</a:t>
              </a:r>
            </a:p>
          </p:txBody>
        </p:sp>
        <p:sp>
          <p:nvSpPr>
            <p:cNvPr id="313" name="TextBox 312"/>
            <p:cNvSpPr txBox="1"/>
            <p:nvPr/>
          </p:nvSpPr>
          <p:spPr>
            <a:xfrm>
              <a:off x="1850277" y="3559750"/>
              <a:ext cx="751346" cy="222051"/>
            </a:xfrm>
            <a:prstGeom prst="rect">
              <a:avLst/>
            </a:prstGeom>
            <a:noFill/>
            <a:effectLst/>
          </p:spPr>
          <p:txBody>
            <a:bodyPr wrap="square" lIns="0" tIns="0" rIns="0" bIns="0" rtlCol="0">
              <a:noAutofit/>
            </a:bodyPr>
            <a:lstStyle/>
            <a:p>
              <a:pPr algn="ctr" eaLnBrk="0" hangingPunct="0">
                <a:lnSpc>
                  <a:spcPts val="1800"/>
                </a:lnSpc>
              </a:pPr>
              <a:r>
                <a:rPr lang="en-US" sz="1200" b="1" dirty="0">
                  <a:solidFill>
                    <a:prstClr val="white"/>
                  </a:solidFill>
                </a:rPr>
                <a:t>Databases</a:t>
              </a:r>
            </a:p>
          </p:txBody>
        </p:sp>
        <p:grpSp>
          <p:nvGrpSpPr>
            <p:cNvPr id="314" name="Group 40"/>
            <p:cNvGrpSpPr>
              <a:grpSpLocks noChangeAspect="1"/>
            </p:cNvGrpSpPr>
            <p:nvPr/>
          </p:nvGrpSpPr>
          <p:grpSpPr bwMode="auto">
            <a:xfrm>
              <a:off x="2025581" y="2926972"/>
              <a:ext cx="261855" cy="588767"/>
              <a:chOff x="1130" y="777"/>
              <a:chExt cx="322" cy="543"/>
            </a:xfrm>
          </p:grpSpPr>
          <p:sp useBgFill="1">
            <p:nvSpPr>
              <p:cNvPr id="315" name="Freeform 42"/>
              <p:cNvSpPr>
                <a:spLocks/>
              </p:cNvSpPr>
              <p:nvPr/>
            </p:nvSpPr>
            <p:spPr bwMode="auto">
              <a:xfrm>
                <a:off x="1130" y="777"/>
                <a:ext cx="322" cy="543"/>
              </a:xfrm>
              <a:custGeom>
                <a:avLst/>
                <a:gdLst>
                  <a:gd name="T0" fmla="*/ 220 w 1606"/>
                  <a:gd name="T1" fmla="*/ 0 h 2713"/>
                  <a:gd name="T2" fmla="*/ 1386 w 1606"/>
                  <a:gd name="T3" fmla="*/ 0 h 2713"/>
                  <a:gd name="T4" fmla="*/ 1424 w 1606"/>
                  <a:gd name="T5" fmla="*/ 3 h 2713"/>
                  <a:gd name="T6" fmla="*/ 1462 w 1606"/>
                  <a:gd name="T7" fmla="*/ 13 h 2713"/>
                  <a:gd name="T8" fmla="*/ 1496 w 1606"/>
                  <a:gd name="T9" fmla="*/ 30 h 2713"/>
                  <a:gd name="T10" fmla="*/ 1527 w 1606"/>
                  <a:gd name="T11" fmla="*/ 52 h 2713"/>
                  <a:gd name="T12" fmla="*/ 1554 w 1606"/>
                  <a:gd name="T13" fmla="*/ 78 h 2713"/>
                  <a:gd name="T14" fmla="*/ 1576 w 1606"/>
                  <a:gd name="T15" fmla="*/ 109 h 2713"/>
                  <a:gd name="T16" fmla="*/ 1591 w 1606"/>
                  <a:gd name="T17" fmla="*/ 144 h 2713"/>
                  <a:gd name="T18" fmla="*/ 1602 w 1606"/>
                  <a:gd name="T19" fmla="*/ 180 h 2713"/>
                  <a:gd name="T20" fmla="*/ 1606 w 1606"/>
                  <a:gd name="T21" fmla="*/ 220 h 2713"/>
                  <a:gd name="T22" fmla="*/ 1606 w 1606"/>
                  <a:gd name="T23" fmla="*/ 2492 h 2713"/>
                  <a:gd name="T24" fmla="*/ 1602 w 1606"/>
                  <a:gd name="T25" fmla="*/ 2532 h 2713"/>
                  <a:gd name="T26" fmla="*/ 1591 w 1606"/>
                  <a:gd name="T27" fmla="*/ 2569 h 2713"/>
                  <a:gd name="T28" fmla="*/ 1576 w 1606"/>
                  <a:gd name="T29" fmla="*/ 2603 h 2713"/>
                  <a:gd name="T30" fmla="*/ 1554 w 1606"/>
                  <a:gd name="T31" fmla="*/ 2634 h 2713"/>
                  <a:gd name="T32" fmla="*/ 1527 w 1606"/>
                  <a:gd name="T33" fmla="*/ 2661 h 2713"/>
                  <a:gd name="T34" fmla="*/ 1496 w 1606"/>
                  <a:gd name="T35" fmla="*/ 2683 h 2713"/>
                  <a:gd name="T36" fmla="*/ 1462 w 1606"/>
                  <a:gd name="T37" fmla="*/ 2699 h 2713"/>
                  <a:gd name="T38" fmla="*/ 1424 w 1606"/>
                  <a:gd name="T39" fmla="*/ 2709 h 2713"/>
                  <a:gd name="T40" fmla="*/ 1386 w 1606"/>
                  <a:gd name="T41" fmla="*/ 2713 h 2713"/>
                  <a:gd name="T42" fmla="*/ 220 w 1606"/>
                  <a:gd name="T43" fmla="*/ 2713 h 2713"/>
                  <a:gd name="T44" fmla="*/ 182 w 1606"/>
                  <a:gd name="T45" fmla="*/ 2709 h 2713"/>
                  <a:gd name="T46" fmla="*/ 144 w 1606"/>
                  <a:gd name="T47" fmla="*/ 2699 h 2713"/>
                  <a:gd name="T48" fmla="*/ 109 w 1606"/>
                  <a:gd name="T49" fmla="*/ 2683 h 2713"/>
                  <a:gd name="T50" fmla="*/ 79 w 1606"/>
                  <a:gd name="T51" fmla="*/ 2661 h 2713"/>
                  <a:gd name="T52" fmla="*/ 52 w 1606"/>
                  <a:gd name="T53" fmla="*/ 2634 h 2713"/>
                  <a:gd name="T54" fmla="*/ 30 w 1606"/>
                  <a:gd name="T55" fmla="*/ 2603 h 2713"/>
                  <a:gd name="T56" fmla="*/ 15 w 1606"/>
                  <a:gd name="T57" fmla="*/ 2569 h 2713"/>
                  <a:gd name="T58" fmla="*/ 4 w 1606"/>
                  <a:gd name="T59" fmla="*/ 2532 h 2713"/>
                  <a:gd name="T60" fmla="*/ 0 w 1606"/>
                  <a:gd name="T61" fmla="*/ 2492 h 2713"/>
                  <a:gd name="T62" fmla="*/ 0 w 1606"/>
                  <a:gd name="T63" fmla="*/ 220 h 2713"/>
                  <a:gd name="T64" fmla="*/ 4 w 1606"/>
                  <a:gd name="T65" fmla="*/ 180 h 2713"/>
                  <a:gd name="T66" fmla="*/ 15 w 1606"/>
                  <a:gd name="T67" fmla="*/ 144 h 2713"/>
                  <a:gd name="T68" fmla="*/ 30 w 1606"/>
                  <a:gd name="T69" fmla="*/ 109 h 2713"/>
                  <a:gd name="T70" fmla="*/ 52 w 1606"/>
                  <a:gd name="T71" fmla="*/ 78 h 2713"/>
                  <a:gd name="T72" fmla="*/ 79 w 1606"/>
                  <a:gd name="T73" fmla="*/ 52 h 2713"/>
                  <a:gd name="T74" fmla="*/ 109 w 1606"/>
                  <a:gd name="T75" fmla="*/ 30 h 2713"/>
                  <a:gd name="T76" fmla="*/ 144 w 1606"/>
                  <a:gd name="T77" fmla="*/ 13 h 2713"/>
                  <a:gd name="T78" fmla="*/ 182 w 1606"/>
                  <a:gd name="T79" fmla="*/ 3 h 2713"/>
                  <a:gd name="T80" fmla="*/ 220 w 1606"/>
                  <a:gd name="T81" fmla="*/ 0 h 2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6" h="2713">
                    <a:moveTo>
                      <a:pt x="220" y="0"/>
                    </a:moveTo>
                    <a:lnTo>
                      <a:pt x="1386" y="0"/>
                    </a:lnTo>
                    <a:lnTo>
                      <a:pt x="1424" y="3"/>
                    </a:lnTo>
                    <a:lnTo>
                      <a:pt x="1462" y="13"/>
                    </a:lnTo>
                    <a:lnTo>
                      <a:pt x="1496" y="30"/>
                    </a:lnTo>
                    <a:lnTo>
                      <a:pt x="1527" y="52"/>
                    </a:lnTo>
                    <a:lnTo>
                      <a:pt x="1554" y="78"/>
                    </a:lnTo>
                    <a:lnTo>
                      <a:pt x="1576" y="109"/>
                    </a:lnTo>
                    <a:lnTo>
                      <a:pt x="1591" y="144"/>
                    </a:lnTo>
                    <a:lnTo>
                      <a:pt x="1602" y="180"/>
                    </a:lnTo>
                    <a:lnTo>
                      <a:pt x="1606" y="220"/>
                    </a:lnTo>
                    <a:lnTo>
                      <a:pt x="1606" y="2492"/>
                    </a:lnTo>
                    <a:lnTo>
                      <a:pt x="1602" y="2532"/>
                    </a:lnTo>
                    <a:lnTo>
                      <a:pt x="1591" y="2569"/>
                    </a:lnTo>
                    <a:lnTo>
                      <a:pt x="1576" y="2603"/>
                    </a:lnTo>
                    <a:lnTo>
                      <a:pt x="1554" y="2634"/>
                    </a:lnTo>
                    <a:lnTo>
                      <a:pt x="1527" y="2661"/>
                    </a:lnTo>
                    <a:lnTo>
                      <a:pt x="1496" y="2683"/>
                    </a:lnTo>
                    <a:lnTo>
                      <a:pt x="1462" y="2699"/>
                    </a:lnTo>
                    <a:lnTo>
                      <a:pt x="1424" y="2709"/>
                    </a:lnTo>
                    <a:lnTo>
                      <a:pt x="1386" y="2713"/>
                    </a:lnTo>
                    <a:lnTo>
                      <a:pt x="220" y="2713"/>
                    </a:lnTo>
                    <a:lnTo>
                      <a:pt x="182" y="2709"/>
                    </a:lnTo>
                    <a:lnTo>
                      <a:pt x="144" y="2699"/>
                    </a:lnTo>
                    <a:lnTo>
                      <a:pt x="109" y="2683"/>
                    </a:lnTo>
                    <a:lnTo>
                      <a:pt x="79" y="2661"/>
                    </a:lnTo>
                    <a:lnTo>
                      <a:pt x="52" y="2634"/>
                    </a:lnTo>
                    <a:lnTo>
                      <a:pt x="30" y="2603"/>
                    </a:lnTo>
                    <a:lnTo>
                      <a:pt x="15" y="2569"/>
                    </a:lnTo>
                    <a:lnTo>
                      <a:pt x="4" y="2532"/>
                    </a:lnTo>
                    <a:lnTo>
                      <a:pt x="0" y="2492"/>
                    </a:lnTo>
                    <a:lnTo>
                      <a:pt x="0" y="220"/>
                    </a:lnTo>
                    <a:lnTo>
                      <a:pt x="4" y="180"/>
                    </a:lnTo>
                    <a:lnTo>
                      <a:pt x="15" y="144"/>
                    </a:lnTo>
                    <a:lnTo>
                      <a:pt x="30" y="109"/>
                    </a:lnTo>
                    <a:lnTo>
                      <a:pt x="52" y="78"/>
                    </a:lnTo>
                    <a:lnTo>
                      <a:pt x="79" y="52"/>
                    </a:lnTo>
                    <a:lnTo>
                      <a:pt x="109" y="30"/>
                    </a:lnTo>
                    <a:lnTo>
                      <a:pt x="144" y="13"/>
                    </a:lnTo>
                    <a:lnTo>
                      <a:pt x="182" y="3"/>
                    </a:lnTo>
                    <a:lnTo>
                      <a:pt x="220"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16" name="Freeform 43"/>
              <p:cNvSpPr>
                <a:spLocks noEditPoints="1"/>
              </p:cNvSpPr>
              <p:nvPr/>
            </p:nvSpPr>
            <p:spPr bwMode="auto">
              <a:xfrm>
                <a:off x="1201" y="989"/>
                <a:ext cx="180" cy="125"/>
              </a:xfrm>
              <a:custGeom>
                <a:avLst/>
                <a:gdLst>
                  <a:gd name="T0" fmla="*/ 0 w 904"/>
                  <a:gd name="T1" fmla="*/ 496 h 625"/>
                  <a:gd name="T2" fmla="*/ 904 w 904"/>
                  <a:gd name="T3" fmla="*/ 496 h 625"/>
                  <a:gd name="T4" fmla="*/ 904 w 904"/>
                  <a:gd name="T5" fmla="*/ 625 h 625"/>
                  <a:gd name="T6" fmla="*/ 0 w 904"/>
                  <a:gd name="T7" fmla="*/ 625 h 625"/>
                  <a:gd name="T8" fmla="*/ 0 w 904"/>
                  <a:gd name="T9" fmla="*/ 496 h 625"/>
                  <a:gd name="T10" fmla="*/ 0 w 904"/>
                  <a:gd name="T11" fmla="*/ 248 h 625"/>
                  <a:gd name="T12" fmla="*/ 904 w 904"/>
                  <a:gd name="T13" fmla="*/ 248 h 625"/>
                  <a:gd name="T14" fmla="*/ 904 w 904"/>
                  <a:gd name="T15" fmla="*/ 376 h 625"/>
                  <a:gd name="T16" fmla="*/ 0 w 904"/>
                  <a:gd name="T17" fmla="*/ 376 h 625"/>
                  <a:gd name="T18" fmla="*/ 0 w 904"/>
                  <a:gd name="T19" fmla="*/ 248 h 625"/>
                  <a:gd name="T20" fmla="*/ 0 w 904"/>
                  <a:gd name="T21" fmla="*/ 0 h 625"/>
                  <a:gd name="T22" fmla="*/ 904 w 904"/>
                  <a:gd name="T23" fmla="*/ 0 h 625"/>
                  <a:gd name="T24" fmla="*/ 904 w 904"/>
                  <a:gd name="T25" fmla="*/ 128 h 625"/>
                  <a:gd name="T26" fmla="*/ 0 w 904"/>
                  <a:gd name="T27" fmla="*/ 128 h 625"/>
                  <a:gd name="T28" fmla="*/ 0 w 904"/>
                  <a:gd name="T29"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4" h="625">
                    <a:moveTo>
                      <a:pt x="0" y="496"/>
                    </a:moveTo>
                    <a:lnTo>
                      <a:pt x="904" y="496"/>
                    </a:lnTo>
                    <a:lnTo>
                      <a:pt x="904" y="625"/>
                    </a:lnTo>
                    <a:lnTo>
                      <a:pt x="0" y="625"/>
                    </a:lnTo>
                    <a:lnTo>
                      <a:pt x="0" y="496"/>
                    </a:lnTo>
                    <a:close/>
                    <a:moveTo>
                      <a:pt x="0" y="248"/>
                    </a:moveTo>
                    <a:lnTo>
                      <a:pt x="904" y="248"/>
                    </a:lnTo>
                    <a:lnTo>
                      <a:pt x="904" y="376"/>
                    </a:lnTo>
                    <a:lnTo>
                      <a:pt x="0" y="376"/>
                    </a:lnTo>
                    <a:lnTo>
                      <a:pt x="0" y="248"/>
                    </a:lnTo>
                    <a:close/>
                    <a:moveTo>
                      <a:pt x="0" y="0"/>
                    </a:moveTo>
                    <a:lnTo>
                      <a:pt x="904" y="0"/>
                    </a:lnTo>
                    <a:lnTo>
                      <a:pt x="904" y="128"/>
                    </a:lnTo>
                    <a:lnTo>
                      <a:pt x="0" y="128"/>
                    </a:lnTo>
                    <a:lnTo>
                      <a:pt x="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17" name="Freeform 44"/>
              <p:cNvSpPr>
                <a:spLocks noEditPoints="1"/>
              </p:cNvSpPr>
              <p:nvPr/>
            </p:nvSpPr>
            <p:spPr bwMode="auto">
              <a:xfrm>
                <a:off x="1154" y="801"/>
                <a:ext cx="274" cy="495"/>
              </a:xfrm>
              <a:custGeom>
                <a:avLst/>
                <a:gdLst>
                  <a:gd name="T0" fmla="*/ 1113 w 1366"/>
                  <a:gd name="T1" fmla="*/ 2222 h 2473"/>
                  <a:gd name="T2" fmla="*/ 1078 w 1366"/>
                  <a:gd name="T3" fmla="*/ 2242 h 2473"/>
                  <a:gd name="T4" fmla="*/ 1059 w 1366"/>
                  <a:gd name="T5" fmla="*/ 2276 h 2473"/>
                  <a:gd name="T6" fmla="*/ 1059 w 1366"/>
                  <a:gd name="T7" fmla="*/ 2317 h 2473"/>
                  <a:gd name="T8" fmla="*/ 1078 w 1366"/>
                  <a:gd name="T9" fmla="*/ 2352 h 2473"/>
                  <a:gd name="T10" fmla="*/ 1113 w 1366"/>
                  <a:gd name="T11" fmla="*/ 2372 h 2473"/>
                  <a:gd name="T12" fmla="*/ 1155 w 1366"/>
                  <a:gd name="T13" fmla="*/ 2372 h 2473"/>
                  <a:gd name="T14" fmla="*/ 1188 w 1366"/>
                  <a:gd name="T15" fmla="*/ 2352 h 2473"/>
                  <a:gd name="T16" fmla="*/ 1209 w 1366"/>
                  <a:gd name="T17" fmla="*/ 2317 h 2473"/>
                  <a:gd name="T18" fmla="*/ 1209 w 1366"/>
                  <a:gd name="T19" fmla="*/ 2276 h 2473"/>
                  <a:gd name="T20" fmla="*/ 1188 w 1366"/>
                  <a:gd name="T21" fmla="*/ 2242 h 2473"/>
                  <a:gd name="T22" fmla="*/ 1155 w 1366"/>
                  <a:gd name="T23" fmla="*/ 2222 h 2473"/>
                  <a:gd name="T24" fmla="*/ 124 w 1366"/>
                  <a:gd name="T25" fmla="*/ 2028 h 2473"/>
                  <a:gd name="T26" fmla="*/ 1242 w 1366"/>
                  <a:gd name="T27" fmla="*/ 2129 h 2473"/>
                  <a:gd name="T28" fmla="*/ 124 w 1366"/>
                  <a:gd name="T29" fmla="*/ 2028 h 2473"/>
                  <a:gd name="T30" fmla="*/ 124 w 1366"/>
                  <a:gd name="T31" fmla="*/ 1906 h 2473"/>
                  <a:gd name="T32" fmla="*/ 1242 w 1366"/>
                  <a:gd name="T33" fmla="*/ 1806 h 2473"/>
                  <a:gd name="T34" fmla="*/ 111 w 1366"/>
                  <a:gd name="T35" fmla="*/ 821 h 2473"/>
                  <a:gd name="T36" fmla="*/ 1255 w 1366"/>
                  <a:gd name="T37" fmla="*/ 1685 h 2473"/>
                  <a:gd name="T38" fmla="*/ 111 w 1366"/>
                  <a:gd name="T39" fmla="*/ 821 h 2473"/>
                  <a:gd name="T40" fmla="*/ 111 w 1366"/>
                  <a:gd name="T41" fmla="*/ 698 h 2473"/>
                  <a:gd name="T42" fmla="*/ 1255 w 1366"/>
                  <a:gd name="T43" fmla="*/ 160 h 2473"/>
                  <a:gd name="T44" fmla="*/ 100 w 1366"/>
                  <a:gd name="T45" fmla="*/ 0 h 2473"/>
                  <a:gd name="T46" fmla="*/ 1292 w 1366"/>
                  <a:gd name="T47" fmla="*/ 3 h 2473"/>
                  <a:gd name="T48" fmla="*/ 1336 w 1366"/>
                  <a:gd name="T49" fmla="*/ 29 h 2473"/>
                  <a:gd name="T50" fmla="*/ 1363 w 1366"/>
                  <a:gd name="T51" fmla="*/ 73 h 2473"/>
                  <a:gd name="T52" fmla="*/ 1366 w 1366"/>
                  <a:gd name="T53" fmla="*/ 2372 h 2473"/>
                  <a:gd name="T54" fmla="*/ 1352 w 1366"/>
                  <a:gd name="T55" fmla="*/ 2423 h 2473"/>
                  <a:gd name="T56" fmla="*/ 1317 w 1366"/>
                  <a:gd name="T57" fmla="*/ 2459 h 2473"/>
                  <a:gd name="T58" fmla="*/ 1266 w 1366"/>
                  <a:gd name="T59" fmla="*/ 2473 h 2473"/>
                  <a:gd name="T60" fmla="*/ 74 w 1366"/>
                  <a:gd name="T61" fmla="*/ 2470 h 2473"/>
                  <a:gd name="T62" fmla="*/ 30 w 1366"/>
                  <a:gd name="T63" fmla="*/ 2443 h 2473"/>
                  <a:gd name="T64" fmla="*/ 3 w 1366"/>
                  <a:gd name="T65" fmla="*/ 2398 h 2473"/>
                  <a:gd name="T66" fmla="*/ 0 w 1366"/>
                  <a:gd name="T67" fmla="*/ 100 h 2473"/>
                  <a:gd name="T68" fmla="*/ 14 w 1366"/>
                  <a:gd name="T69" fmla="*/ 49 h 2473"/>
                  <a:gd name="T70" fmla="*/ 49 w 1366"/>
                  <a:gd name="T71" fmla="*/ 13 h 2473"/>
                  <a:gd name="T72" fmla="*/ 100 w 1366"/>
                  <a:gd name="T73" fmla="*/ 0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6" h="2473">
                    <a:moveTo>
                      <a:pt x="1134" y="2219"/>
                    </a:moveTo>
                    <a:lnTo>
                      <a:pt x="1113" y="2222"/>
                    </a:lnTo>
                    <a:lnTo>
                      <a:pt x="1094" y="2230"/>
                    </a:lnTo>
                    <a:lnTo>
                      <a:pt x="1078" y="2242"/>
                    </a:lnTo>
                    <a:lnTo>
                      <a:pt x="1066" y="2258"/>
                    </a:lnTo>
                    <a:lnTo>
                      <a:pt x="1059" y="2276"/>
                    </a:lnTo>
                    <a:lnTo>
                      <a:pt x="1057" y="2297"/>
                    </a:lnTo>
                    <a:lnTo>
                      <a:pt x="1059" y="2317"/>
                    </a:lnTo>
                    <a:lnTo>
                      <a:pt x="1066" y="2337"/>
                    </a:lnTo>
                    <a:lnTo>
                      <a:pt x="1078" y="2352"/>
                    </a:lnTo>
                    <a:lnTo>
                      <a:pt x="1094" y="2365"/>
                    </a:lnTo>
                    <a:lnTo>
                      <a:pt x="1113" y="2372"/>
                    </a:lnTo>
                    <a:lnTo>
                      <a:pt x="1134" y="2375"/>
                    </a:lnTo>
                    <a:lnTo>
                      <a:pt x="1155" y="2372"/>
                    </a:lnTo>
                    <a:lnTo>
                      <a:pt x="1173" y="2365"/>
                    </a:lnTo>
                    <a:lnTo>
                      <a:pt x="1188" y="2352"/>
                    </a:lnTo>
                    <a:lnTo>
                      <a:pt x="1200" y="2337"/>
                    </a:lnTo>
                    <a:lnTo>
                      <a:pt x="1209" y="2317"/>
                    </a:lnTo>
                    <a:lnTo>
                      <a:pt x="1211" y="2297"/>
                    </a:lnTo>
                    <a:lnTo>
                      <a:pt x="1209" y="2276"/>
                    </a:lnTo>
                    <a:lnTo>
                      <a:pt x="1200" y="2258"/>
                    </a:lnTo>
                    <a:lnTo>
                      <a:pt x="1188" y="2242"/>
                    </a:lnTo>
                    <a:lnTo>
                      <a:pt x="1173" y="2230"/>
                    </a:lnTo>
                    <a:lnTo>
                      <a:pt x="1155" y="2222"/>
                    </a:lnTo>
                    <a:lnTo>
                      <a:pt x="1134" y="2219"/>
                    </a:lnTo>
                    <a:close/>
                    <a:moveTo>
                      <a:pt x="124" y="2028"/>
                    </a:moveTo>
                    <a:lnTo>
                      <a:pt x="124" y="2129"/>
                    </a:lnTo>
                    <a:lnTo>
                      <a:pt x="1242" y="2129"/>
                    </a:lnTo>
                    <a:lnTo>
                      <a:pt x="1242" y="2028"/>
                    </a:lnTo>
                    <a:lnTo>
                      <a:pt x="124" y="2028"/>
                    </a:lnTo>
                    <a:close/>
                    <a:moveTo>
                      <a:pt x="124" y="1806"/>
                    </a:moveTo>
                    <a:lnTo>
                      <a:pt x="124" y="1906"/>
                    </a:lnTo>
                    <a:lnTo>
                      <a:pt x="1242" y="1906"/>
                    </a:lnTo>
                    <a:lnTo>
                      <a:pt x="1242" y="1806"/>
                    </a:lnTo>
                    <a:lnTo>
                      <a:pt x="124" y="1806"/>
                    </a:lnTo>
                    <a:close/>
                    <a:moveTo>
                      <a:pt x="111" y="821"/>
                    </a:moveTo>
                    <a:lnTo>
                      <a:pt x="111" y="1685"/>
                    </a:lnTo>
                    <a:lnTo>
                      <a:pt x="1255" y="1685"/>
                    </a:lnTo>
                    <a:lnTo>
                      <a:pt x="1255" y="821"/>
                    </a:lnTo>
                    <a:lnTo>
                      <a:pt x="111" y="821"/>
                    </a:lnTo>
                    <a:close/>
                    <a:moveTo>
                      <a:pt x="111" y="160"/>
                    </a:moveTo>
                    <a:lnTo>
                      <a:pt x="111" y="698"/>
                    </a:lnTo>
                    <a:lnTo>
                      <a:pt x="1255" y="698"/>
                    </a:lnTo>
                    <a:lnTo>
                      <a:pt x="1255" y="160"/>
                    </a:lnTo>
                    <a:lnTo>
                      <a:pt x="111" y="160"/>
                    </a:lnTo>
                    <a:close/>
                    <a:moveTo>
                      <a:pt x="100" y="0"/>
                    </a:moveTo>
                    <a:lnTo>
                      <a:pt x="1266" y="0"/>
                    </a:lnTo>
                    <a:lnTo>
                      <a:pt x="1292" y="3"/>
                    </a:lnTo>
                    <a:lnTo>
                      <a:pt x="1317" y="13"/>
                    </a:lnTo>
                    <a:lnTo>
                      <a:pt x="1336" y="29"/>
                    </a:lnTo>
                    <a:lnTo>
                      <a:pt x="1352" y="49"/>
                    </a:lnTo>
                    <a:lnTo>
                      <a:pt x="1363" y="73"/>
                    </a:lnTo>
                    <a:lnTo>
                      <a:pt x="1366" y="100"/>
                    </a:lnTo>
                    <a:lnTo>
                      <a:pt x="1366" y="2372"/>
                    </a:lnTo>
                    <a:lnTo>
                      <a:pt x="1363" y="2398"/>
                    </a:lnTo>
                    <a:lnTo>
                      <a:pt x="1352" y="2423"/>
                    </a:lnTo>
                    <a:lnTo>
                      <a:pt x="1336" y="2443"/>
                    </a:lnTo>
                    <a:lnTo>
                      <a:pt x="1317" y="2459"/>
                    </a:lnTo>
                    <a:lnTo>
                      <a:pt x="1292" y="2470"/>
                    </a:lnTo>
                    <a:lnTo>
                      <a:pt x="1266" y="2473"/>
                    </a:lnTo>
                    <a:lnTo>
                      <a:pt x="100" y="2473"/>
                    </a:lnTo>
                    <a:lnTo>
                      <a:pt x="74" y="2470"/>
                    </a:lnTo>
                    <a:lnTo>
                      <a:pt x="49" y="2459"/>
                    </a:lnTo>
                    <a:lnTo>
                      <a:pt x="30" y="2443"/>
                    </a:lnTo>
                    <a:lnTo>
                      <a:pt x="14" y="2423"/>
                    </a:lnTo>
                    <a:lnTo>
                      <a:pt x="3" y="2398"/>
                    </a:lnTo>
                    <a:lnTo>
                      <a:pt x="0" y="2372"/>
                    </a:lnTo>
                    <a:lnTo>
                      <a:pt x="0" y="100"/>
                    </a:lnTo>
                    <a:lnTo>
                      <a:pt x="3" y="73"/>
                    </a:lnTo>
                    <a:lnTo>
                      <a:pt x="14" y="49"/>
                    </a:lnTo>
                    <a:lnTo>
                      <a:pt x="30" y="29"/>
                    </a:lnTo>
                    <a:lnTo>
                      <a:pt x="49" y="13"/>
                    </a:lnTo>
                    <a:lnTo>
                      <a:pt x="74" y="3"/>
                    </a:lnTo>
                    <a:lnTo>
                      <a:pt x="10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318" name="Group 317"/>
            <p:cNvGrpSpPr>
              <a:grpSpLocks noChangeAspect="1"/>
            </p:cNvGrpSpPr>
            <p:nvPr/>
          </p:nvGrpSpPr>
          <p:grpSpPr>
            <a:xfrm>
              <a:off x="2167185" y="2931549"/>
              <a:ext cx="377260" cy="542251"/>
              <a:chOff x="5903818" y="1903338"/>
              <a:chExt cx="729482" cy="786384"/>
            </a:xfrm>
          </p:grpSpPr>
          <p:grpSp>
            <p:nvGrpSpPr>
              <p:cNvPr id="319" name="Group 318"/>
              <p:cNvGrpSpPr/>
              <p:nvPr/>
            </p:nvGrpSpPr>
            <p:grpSpPr>
              <a:xfrm>
                <a:off x="5903818" y="2224265"/>
                <a:ext cx="722654" cy="465457"/>
                <a:chOff x="5903818" y="2224265"/>
                <a:chExt cx="722654" cy="465457"/>
              </a:xfrm>
            </p:grpSpPr>
            <p:sp useBgFill="1">
              <p:nvSpPr>
                <p:cNvPr id="333" name="Freeform 242"/>
                <p:cNvSpPr>
                  <a:spLocks/>
                </p:cNvSpPr>
                <p:nvPr/>
              </p:nvSpPr>
              <p:spPr bwMode="auto">
                <a:xfrm>
                  <a:off x="5903818" y="2224265"/>
                  <a:ext cx="722654" cy="465457"/>
                </a:xfrm>
                <a:custGeom>
                  <a:avLst/>
                  <a:gdLst>
                    <a:gd name="T0" fmla="*/ 1588 w 3177"/>
                    <a:gd name="T1" fmla="*/ 0 h 2044"/>
                    <a:gd name="T2" fmla="*/ 1613 w 3177"/>
                    <a:gd name="T3" fmla="*/ 0 h 2044"/>
                    <a:gd name="T4" fmla="*/ 1639 w 3177"/>
                    <a:gd name="T5" fmla="*/ 3 h 2044"/>
                    <a:gd name="T6" fmla="*/ 1668 w 3177"/>
                    <a:gd name="T7" fmla="*/ 9 h 2044"/>
                    <a:gd name="T8" fmla="*/ 1698 w 3177"/>
                    <a:gd name="T9" fmla="*/ 20 h 2044"/>
                    <a:gd name="T10" fmla="*/ 1727 w 3177"/>
                    <a:gd name="T11" fmla="*/ 35 h 2044"/>
                    <a:gd name="T12" fmla="*/ 3067 w 3177"/>
                    <a:gd name="T13" fmla="*/ 839 h 2044"/>
                    <a:gd name="T14" fmla="*/ 3100 w 3177"/>
                    <a:gd name="T15" fmla="*/ 862 h 2044"/>
                    <a:gd name="T16" fmla="*/ 3126 w 3177"/>
                    <a:gd name="T17" fmla="*/ 888 h 2044"/>
                    <a:gd name="T18" fmla="*/ 3148 w 3177"/>
                    <a:gd name="T19" fmla="*/ 919 h 2044"/>
                    <a:gd name="T20" fmla="*/ 3164 w 3177"/>
                    <a:gd name="T21" fmla="*/ 951 h 2044"/>
                    <a:gd name="T22" fmla="*/ 3174 w 3177"/>
                    <a:gd name="T23" fmla="*/ 986 h 2044"/>
                    <a:gd name="T24" fmla="*/ 3177 w 3177"/>
                    <a:gd name="T25" fmla="*/ 1023 h 2044"/>
                    <a:gd name="T26" fmla="*/ 3174 w 3177"/>
                    <a:gd name="T27" fmla="*/ 1058 h 2044"/>
                    <a:gd name="T28" fmla="*/ 3164 w 3177"/>
                    <a:gd name="T29" fmla="*/ 1093 h 2044"/>
                    <a:gd name="T30" fmla="*/ 3148 w 3177"/>
                    <a:gd name="T31" fmla="*/ 1125 h 2044"/>
                    <a:gd name="T32" fmla="*/ 3126 w 3177"/>
                    <a:gd name="T33" fmla="*/ 1156 h 2044"/>
                    <a:gd name="T34" fmla="*/ 3100 w 3177"/>
                    <a:gd name="T35" fmla="*/ 1182 h 2044"/>
                    <a:gd name="T36" fmla="*/ 3067 w 3177"/>
                    <a:gd name="T37" fmla="*/ 1205 h 2044"/>
                    <a:gd name="T38" fmla="*/ 1727 w 3177"/>
                    <a:gd name="T39" fmla="*/ 2008 h 2044"/>
                    <a:gd name="T40" fmla="*/ 1698 w 3177"/>
                    <a:gd name="T41" fmla="*/ 2024 h 2044"/>
                    <a:gd name="T42" fmla="*/ 1668 w 3177"/>
                    <a:gd name="T43" fmla="*/ 2034 h 2044"/>
                    <a:gd name="T44" fmla="*/ 1639 w 3177"/>
                    <a:gd name="T45" fmla="*/ 2041 h 2044"/>
                    <a:gd name="T46" fmla="*/ 1613 w 3177"/>
                    <a:gd name="T47" fmla="*/ 2043 h 2044"/>
                    <a:gd name="T48" fmla="*/ 1588 w 3177"/>
                    <a:gd name="T49" fmla="*/ 2044 h 2044"/>
                    <a:gd name="T50" fmla="*/ 1564 w 3177"/>
                    <a:gd name="T51" fmla="*/ 2043 h 2044"/>
                    <a:gd name="T52" fmla="*/ 1536 w 3177"/>
                    <a:gd name="T53" fmla="*/ 2041 h 2044"/>
                    <a:gd name="T54" fmla="*/ 1507 w 3177"/>
                    <a:gd name="T55" fmla="*/ 2034 h 2044"/>
                    <a:gd name="T56" fmla="*/ 1477 w 3177"/>
                    <a:gd name="T57" fmla="*/ 2024 h 2044"/>
                    <a:gd name="T58" fmla="*/ 1447 w 3177"/>
                    <a:gd name="T59" fmla="*/ 2008 h 2044"/>
                    <a:gd name="T60" fmla="*/ 108 w 3177"/>
                    <a:gd name="T61" fmla="*/ 1205 h 2044"/>
                    <a:gd name="T62" fmla="*/ 77 w 3177"/>
                    <a:gd name="T63" fmla="*/ 1182 h 2044"/>
                    <a:gd name="T64" fmla="*/ 49 w 3177"/>
                    <a:gd name="T65" fmla="*/ 1154 h 2044"/>
                    <a:gd name="T66" fmla="*/ 29 w 3177"/>
                    <a:gd name="T67" fmla="*/ 1124 h 2044"/>
                    <a:gd name="T68" fmla="*/ 13 w 3177"/>
                    <a:gd name="T69" fmla="*/ 1092 h 2044"/>
                    <a:gd name="T70" fmla="*/ 3 w 3177"/>
                    <a:gd name="T71" fmla="*/ 1058 h 2044"/>
                    <a:gd name="T72" fmla="*/ 0 w 3177"/>
                    <a:gd name="T73" fmla="*/ 1021 h 2044"/>
                    <a:gd name="T74" fmla="*/ 3 w 3177"/>
                    <a:gd name="T75" fmla="*/ 985 h 2044"/>
                    <a:gd name="T76" fmla="*/ 13 w 3177"/>
                    <a:gd name="T77" fmla="*/ 950 h 2044"/>
                    <a:gd name="T78" fmla="*/ 29 w 3177"/>
                    <a:gd name="T79" fmla="*/ 918 h 2044"/>
                    <a:gd name="T80" fmla="*/ 50 w 3177"/>
                    <a:gd name="T81" fmla="*/ 887 h 2044"/>
                    <a:gd name="T82" fmla="*/ 77 w 3177"/>
                    <a:gd name="T83" fmla="*/ 861 h 2044"/>
                    <a:gd name="T84" fmla="*/ 110 w 3177"/>
                    <a:gd name="T85" fmla="*/ 839 h 2044"/>
                    <a:gd name="T86" fmla="*/ 1448 w 3177"/>
                    <a:gd name="T87" fmla="*/ 35 h 2044"/>
                    <a:gd name="T88" fmla="*/ 1478 w 3177"/>
                    <a:gd name="T89" fmla="*/ 20 h 2044"/>
                    <a:gd name="T90" fmla="*/ 1509 w 3177"/>
                    <a:gd name="T91" fmla="*/ 9 h 2044"/>
                    <a:gd name="T92" fmla="*/ 1538 w 3177"/>
                    <a:gd name="T93" fmla="*/ 3 h 2044"/>
                    <a:gd name="T94" fmla="*/ 1564 w 3177"/>
                    <a:gd name="T95" fmla="*/ 0 h 2044"/>
                    <a:gd name="T96" fmla="*/ 1588 w 3177"/>
                    <a:gd name="T97" fmla="*/ 0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7" h="2044">
                      <a:moveTo>
                        <a:pt x="1588" y="0"/>
                      </a:moveTo>
                      <a:lnTo>
                        <a:pt x="1613" y="0"/>
                      </a:lnTo>
                      <a:lnTo>
                        <a:pt x="1639" y="3"/>
                      </a:lnTo>
                      <a:lnTo>
                        <a:pt x="1668" y="9"/>
                      </a:lnTo>
                      <a:lnTo>
                        <a:pt x="1698" y="20"/>
                      </a:lnTo>
                      <a:lnTo>
                        <a:pt x="1727" y="35"/>
                      </a:lnTo>
                      <a:lnTo>
                        <a:pt x="3067" y="839"/>
                      </a:lnTo>
                      <a:lnTo>
                        <a:pt x="3100" y="862"/>
                      </a:lnTo>
                      <a:lnTo>
                        <a:pt x="3126" y="888"/>
                      </a:lnTo>
                      <a:lnTo>
                        <a:pt x="3148" y="919"/>
                      </a:lnTo>
                      <a:lnTo>
                        <a:pt x="3164" y="951"/>
                      </a:lnTo>
                      <a:lnTo>
                        <a:pt x="3174" y="986"/>
                      </a:lnTo>
                      <a:lnTo>
                        <a:pt x="3177" y="1023"/>
                      </a:lnTo>
                      <a:lnTo>
                        <a:pt x="3174" y="1058"/>
                      </a:lnTo>
                      <a:lnTo>
                        <a:pt x="3164" y="1093"/>
                      </a:lnTo>
                      <a:lnTo>
                        <a:pt x="3148" y="1125"/>
                      </a:lnTo>
                      <a:lnTo>
                        <a:pt x="3126" y="1156"/>
                      </a:lnTo>
                      <a:lnTo>
                        <a:pt x="3100" y="1182"/>
                      </a:lnTo>
                      <a:lnTo>
                        <a:pt x="3067" y="1205"/>
                      </a:lnTo>
                      <a:lnTo>
                        <a:pt x="1727" y="2008"/>
                      </a:lnTo>
                      <a:lnTo>
                        <a:pt x="1698" y="2024"/>
                      </a:lnTo>
                      <a:lnTo>
                        <a:pt x="1668" y="2034"/>
                      </a:lnTo>
                      <a:lnTo>
                        <a:pt x="1639" y="2041"/>
                      </a:lnTo>
                      <a:lnTo>
                        <a:pt x="1613" y="2043"/>
                      </a:lnTo>
                      <a:lnTo>
                        <a:pt x="1588" y="2044"/>
                      </a:lnTo>
                      <a:lnTo>
                        <a:pt x="1564" y="2043"/>
                      </a:lnTo>
                      <a:lnTo>
                        <a:pt x="1536" y="2041"/>
                      </a:lnTo>
                      <a:lnTo>
                        <a:pt x="1507" y="2034"/>
                      </a:lnTo>
                      <a:lnTo>
                        <a:pt x="1477" y="2024"/>
                      </a:lnTo>
                      <a:lnTo>
                        <a:pt x="1447" y="2008"/>
                      </a:lnTo>
                      <a:lnTo>
                        <a:pt x="108" y="1205"/>
                      </a:lnTo>
                      <a:lnTo>
                        <a:pt x="77" y="1182"/>
                      </a:lnTo>
                      <a:lnTo>
                        <a:pt x="49" y="1154"/>
                      </a:lnTo>
                      <a:lnTo>
                        <a:pt x="29" y="1124"/>
                      </a:lnTo>
                      <a:lnTo>
                        <a:pt x="13" y="1092"/>
                      </a:lnTo>
                      <a:lnTo>
                        <a:pt x="3" y="1058"/>
                      </a:lnTo>
                      <a:lnTo>
                        <a:pt x="0" y="1021"/>
                      </a:lnTo>
                      <a:lnTo>
                        <a:pt x="3" y="985"/>
                      </a:lnTo>
                      <a:lnTo>
                        <a:pt x="13" y="950"/>
                      </a:lnTo>
                      <a:lnTo>
                        <a:pt x="29" y="918"/>
                      </a:lnTo>
                      <a:lnTo>
                        <a:pt x="50" y="887"/>
                      </a:lnTo>
                      <a:lnTo>
                        <a:pt x="77" y="861"/>
                      </a:lnTo>
                      <a:lnTo>
                        <a:pt x="110" y="839"/>
                      </a:lnTo>
                      <a:lnTo>
                        <a:pt x="1448" y="35"/>
                      </a:lnTo>
                      <a:lnTo>
                        <a:pt x="1478" y="20"/>
                      </a:lnTo>
                      <a:lnTo>
                        <a:pt x="1509" y="9"/>
                      </a:lnTo>
                      <a:lnTo>
                        <a:pt x="1538" y="3"/>
                      </a:lnTo>
                      <a:lnTo>
                        <a:pt x="1564" y="0"/>
                      </a:lnTo>
                      <a:lnTo>
                        <a:pt x="15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4" name="Freeform 243"/>
                <p:cNvSpPr>
                  <a:spLocks/>
                </p:cNvSpPr>
                <p:nvPr/>
              </p:nvSpPr>
              <p:spPr bwMode="auto">
                <a:xfrm>
                  <a:off x="5940235" y="2256130"/>
                  <a:ext cx="650957" cy="392623"/>
                </a:xfrm>
                <a:custGeom>
                  <a:avLst/>
                  <a:gdLst>
                    <a:gd name="T0" fmla="*/ 1429 w 2859"/>
                    <a:gd name="T1" fmla="*/ 0 h 1725"/>
                    <a:gd name="T2" fmla="*/ 1450 w 2859"/>
                    <a:gd name="T3" fmla="*/ 1 h 1725"/>
                    <a:gd name="T4" fmla="*/ 1471 w 2859"/>
                    <a:gd name="T5" fmla="*/ 6 h 1725"/>
                    <a:gd name="T6" fmla="*/ 1486 w 2859"/>
                    <a:gd name="T7" fmla="*/ 12 h 1725"/>
                    <a:gd name="T8" fmla="*/ 2826 w 2859"/>
                    <a:gd name="T9" fmla="*/ 816 h 1725"/>
                    <a:gd name="T10" fmla="*/ 2844 w 2859"/>
                    <a:gd name="T11" fmla="*/ 831 h 1725"/>
                    <a:gd name="T12" fmla="*/ 2855 w 2859"/>
                    <a:gd name="T13" fmla="*/ 846 h 1725"/>
                    <a:gd name="T14" fmla="*/ 2859 w 2859"/>
                    <a:gd name="T15" fmla="*/ 862 h 1725"/>
                    <a:gd name="T16" fmla="*/ 2855 w 2859"/>
                    <a:gd name="T17" fmla="*/ 879 h 1725"/>
                    <a:gd name="T18" fmla="*/ 2844 w 2859"/>
                    <a:gd name="T19" fmla="*/ 895 h 1725"/>
                    <a:gd name="T20" fmla="*/ 2826 w 2859"/>
                    <a:gd name="T21" fmla="*/ 908 h 1725"/>
                    <a:gd name="T22" fmla="*/ 1486 w 2859"/>
                    <a:gd name="T23" fmla="*/ 1712 h 1725"/>
                    <a:gd name="T24" fmla="*/ 1471 w 2859"/>
                    <a:gd name="T25" fmla="*/ 1719 h 1725"/>
                    <a:gd name="T26" fmla="*/ 1450 w 2859"/>
                    <a:gd name="T27" fmla="*/ 1724 h 1725"/>
                    <a:gd name="T28" fmla="*/ 1429 w 2859"/>
                    <a:gd name="T29" fmla="*/ 1725 h 1725"/>
                    <a:gd name="T30" fmla="*/ 1408 w 2859"/>
                    <a:gd name="T31" fmla="*/ 1724 h 1725"/>
                    <a:gd name="T32" fmla="*/ 1388 w 2859"/>
                    <a:gd name="T33" fmla="*/ 1719 h 1725"/>
                    <a:gd name="T34" fmla="*/ 1371 w 2859"/>
                    <a:gd name="T35" fmla="*/ 1712 h 1725"/>
                    <a:gd name="T36" fmla="*/ 32 w 2859"/>
                    <a:gd name="T37" fmla="*/ 908 h 1725"/>
                    <a:gd name="T38" fmla="*/ 16 w 2859"/>
                    <a:gd name="T39" fmla="*/ 897 h 1725"/>
                    <a:gd name="T40" fmla="*/ 6 w 2859"/>
                    <a:gd name="T41" fmla="*/ 884 h 1725"/>
                    <a:gd name="T42" fmla="*/ 0 w 2859"/>
                    <a:gd name="T43" fmla="*/ 869 h 1725"/>
                    <a:gd name="T44" fmla="*/ 0 w 2859"/>
                    <a:gd name="T45" fmla="*/ 855 h 1725"/>
                    <a:gd name="T46" fmla="*/ 6 w 2859"/>
                    <a:gd name="T47" fmla="*/ 841 h 1725"/>
                    <a:gd name="T48" fmla="*/ 16 w 2859"/>
                    <a:gd name="T49" fmla="*/ 828 h 1725"/>
                    <a:gd name="T50" fmla="*/ 32 w 2859"/>
                    <a:gd name="T51" fmla="*/ 816 h 1725"/>
                    <a:gd name="T52" fmla="*/ 1371 w 2859"/>
                    <a:gd name="T53" fmla="*/ 12 h 1725"/>
                    <a:gd name="T54" fmla="*/ 1388 w 2859"/>
                    <a:gd name="T55" fmla="*/ 6 h 1725"/>
                    <a:gd name="T56" fmla="*/ 1408 w 2859"/>
                    <a:gd name="T57" fmla="*/ 1 h 1725"/>
                    <a:gd name="T58" fmla="*/ 1429 w 2859"/>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9" h="1725">
                      <a:moveTo>
                        <a:pt x="1429" y="0"/>
                      </a:moveTo>
                      <a:lnTo>
                        <a:pt x="1450" y="1"/>
                      </a:lnTo>
                      <a:lnTo>
                        <a:pt x="1471" y="6"/>
                      </a:lnTo>
                      <a:lnTo>
                        <a:pt x="1486" y="12"/>
                      </a:lnTo>
                      <a:lnTo>
                        <a:pt x="2826" y="816"/>
                      </a:lnTo>
                      <a:lnTo>
                        <a:pt x="2844" y="831"/>
                      </a:lnTo>
                      <a:lnTo>
                        <a:pt x="2855" y="846"/>
                      </a:lnTo>
                      <a:lnTo>
                        <a:pt x="2859" y="862"/>
                      </a:lnTo>
                      <a:lnTo>
                        <a:pt x="2855" y="879"/>
                      </a:lnTo>
                      <a:lnTo>
                        <a:pt x="2844" y="895"/>
                      </a:lnTo>
                      <a:lnTo>
                        <a:pt x="2826" y="908"/>
                      </a:lnTo>
                      <a:lnTo>
                        <a:pt x="1486" y="1712"/>
                      </a:lnTo>
                      <a:lnTo>
                        <a:pt x="1471" y="1719"/>
                      </a:lnTo>
                      <a:lnTo>
                        <a:pt x="1450" y="1724"/>
                      </a:lnTo>
                      <a:lnTo>
                        <a:pt x="1429" y="1725"/>
                      </a:lnTo>
                      <a:lnTo>
                        <a:pt x="1408" y="1724"/>
                      </a:lnTo>
                      <a:lnTo>
                        <a:pt x="1388" y="1719"/>
                      </a:lnTo>
                      <a:lnTo>
                        <a:pt x="1371" y="1712"/>
                      </a:lnTo>
                      <a:lnTo>
                        <a:pt x="32" y="908"/>
                      </a:lnTo>
                      <a:lnTo>
                        <a:pt x="16" y="897"/>
                      </a:lnTo>
                      <a:lnTo>
                        <a:pt x="6" y="884"/>
                      </a:lnTo>
                      <a:lnTo>
                        <a:pt x="0" y="869"/>
                      </a:lnTo>
                      <a:lnTo>
                        <a:pt x="0" y="855"/>
                      </a:lnTo>
                      <a:lnTo>
                        <a:pt x="6" y="841"/>
                      </a:lnTo>
                      <a:lnTo>
                        <a:pt x="16" y="828"/>
                      </a:lnTo>
                      <a:lnTo>
                        <a:pt x="32" y="816"/>
                      </a:lnTo>
                      <a:lnTo>
                        <a:pt x="1371" y="12"/>
                      </a:lnTo>
                      <a:lnTo>
                        <a:pt x="1388" y="6"/>
                      </a:lnTo>
                      <a:lnTo>
                        <a:pt x="1408" y="1"/>
                      </a:lnTo>
                      <a:lnTo>
                        <a:pt x="1429"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5" name="Freeform 244"/>
                <p:cNvSpPr>
                  <a:spLocks/>
                </p:cNvSpPr>
                <p:nvPr/>
              </p:nvSpPr>
              <p:spPr bwMode="auto">
                <a:xfrm>
                  <a:off x="5988033" y="2285719"/>
                  <a:ext cx="554224" cy="333445"/>
                </a:xfrm>
                <a:custGeom>
                  <a:avLst/>
                  <a:gdLst>
                    <a:gd name="T0" fmla="*/ 1220 w 2439"/>
                    <a:gd name="T1" fmla="*/ 0 h 1465"/>
                    <a:gd name="T2" fmla="*/ 2439 w 2439"/>
                    <a:gd name="T3" fmla="*/ 732 h 1465"/>
                    <a:gd name="T4" fmla="*/ 1220 w 2439"/>
                    <a:gd name="T5" fmla="*/ 1465 h 1465"/>
                    <a:gd name="T6" fmla="*/ 0 w 2439"/>
                    <a:gd name="T7" fmla="*/ 732 h 1465"/>
                    <a:gd name="T8" fmla="*/ 1220 w 2439"/>
                    <a:gd name="T9" fmla="*/ 0 h 1465"/>
                  </a:gdLst>
                  <a:ahLst/>
                  <a:cxnLst>
                    <a:cxn ang="0">
                      <a:pos x="T0" y="T1"/>
                    </a:cxn>
                    <a:cxn ang="0">
                      <a:pos x="T2" y="T3"/>
                    </a:cxn>
                    <a:cxn ang="0">
                      <a:pos x="T4" y="T5"/>
                    </a:cxn>
                    <a:cxn ang="0">
                      <a:pos x="T6" y="T7"/>
                    </a:cxn>
                    <a:cxn ang="0">
                      <a:pos x="T8" y="T9"/>
                    </a:cxn>
                  </a:cxnLst>
                  <a:rect l="0" t="0" r="r" b="b"/>
                  <a:pathLst>
                    <a:path w="2439" h="1465">
                      <a:moveTo>
                        <a:pt x="1220" y="0"/>
                      </a:moveTo>
                      <a:lnTo>
                        <a:pt x="2439" y="732"/>
                      </a:lnTo>
                      <a:lnTo>
                        <a:pt x="1220" y="1465"/>
                      </a:lnTo>
                      <a:lnTo>
                        <a:pt x="0" y="732"/>
                      </a:lnTo>
                      <a:lnTo>
                        <a:pt x="1220"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6" name="Freeform 245"/>
                <p:cNvSpPr>
                  <a:spLocks/>
                </p:cNvSpPr>
                <p:nvPr/>
              </p:nvSpPr>
              <p:spPr bwMode="auto">
                <a:xfrm>
                  <a:off x="6048349" y="2308479"/>
                  <a:ext cx="493908" cy="273129"/>
                </a:xfrm>
                <a:custGeom>
                  <a:avLst/>
                  <a:gdLst>
                    <a:gd name="T0" fmla="*/ 1286 w 2171"/>
                    <a:gd name="T1" fmla="*/ 97 h 1197"/>
                    <a:gd name="T2" fmla="*/ 1250 w 2171"/>
                    <a:gd name="T3" fmla="*/ 304 h 1197"/>
                    <a:gd name="T4" fmla="*/ 1321 w 2171"/>
                    <a:gd name="T5" fmla="*/ 399 h 1197"/>
                    <a:gd name="T6" fmla="*/ 1481 w 2171"/>
                    <a:gd name="T7" fmla="*/ 391 h 1197"/>
                    <a:gd name="T8" fmla="*/ 1663 w 2171"/>
                    <a:gd name="T9" fmla="*/ 402 h 1197"/>
                    <a:gd name="T10" fmla="*/ 1841 w 2171"/>
                    <a:gd name="T11" fmla="*/ 430 h 1197"/>
                    <a:gd name="T12" fmla="*/ 2070 w 2171"/>
                    <a:gd name="T13" fmla="*/ 690 h 1197"/>
                    <a:gd name="T14" fmla="*/ 1879 w 2171"/>
                    <a:gd name="T15" fmla="*/ 624 h 1197"/>
                    <a:gd name="T16" fmla="*/ 1683 w 2171"/>
                    <a:gd name="T17" fmla="*/ 586 h 1197"/>
                    <a:gd name="T18" fmla="*/ 1481 w 2171"/>
                    <a:gd name="T19" fmla="*/ 572 h 1197"/>
                    <a:gd name="T20" fmla="*/ 1324 w 2171"/>
                    <a:gd name="T21" fmla="*/ 580 h 1197"/>
                    <a:gd name="T22" fmla="*/ 1257 w 2171"/>
                    <a:gd name="T23" fmla="*/ 697 h 1197"/>
                    <a:gd name="T24" fmla="*/ 1303 w 2171"/>
                    <a:gd name="T25" fmla="*/ 904 h 1197"/>
                    <a:gd name="T26" fmla="*/ 1379 w 2171"/>
                    <a:gd name="T27" fmla="*/ 1104 h 1197"/>
                    <a:gd name="T28" fmla="*/ 1183 w 2171"/>
                    <a:gd name="T29" fmla="*/ 1107 h 1197"/>
                    <a:gd name="T30" fmla="*/ 1120 w 2171"/>
                    <a:gd name="T31" fmla="*/ 919 h 1197"/>
                    <a:gd name="T32" fmla="*/ 1079 w 2171"/>
                    <a:gd name="T33" fmla="*/ 727 h 1197"/>
                    <a:gd name="T34" fmla="*/ 978 w 2171"/>
                    <a:gd name="T35" fmla="*/ 657 h 1197"/>
                    <a:gd name="T36" fmla="*/ 806 w 2171"/>
                    <a:gd name="T37" fmla="*/ 730 h 1197"/>
                    <a:gd name="T38" fmla="*/ 643 w 2171"/>
                    <a:gd name="T39" fmla="*/ 823 h 1197"/>
                    <a:gd name="T40" fmla="*/ 493 w 2171"/>
                    <a:gd name="T41" fmla="*/ 935 h 1197"/>
                    <a:gd name="T42" fmla="*/ 546 w 2171"/>
                    <a:gd name="T43" fmla="*/ 1116 h 1197"/>
                    <a:gd name="T44" fmla="*/ 264 w 2171"/>
                    <a:gd name="T45" fmla="*/ 879 h 1197"/>
                    <a:gd name="T46" fmla="*/ 174 w 2171"/>
                    <a:gd name="T47" fmla="*/ 705 h 1197"/>
                    <a:gd name="T48" fmla="*/ 63 w 2171"/>
                    <a:gd name="T49" fmla="*/ 545 h 1197"/>
                    <a:gd name="T50" fmla="*/ 163 w 2171"/>
                    <a:gd name="T51" fmla="*/ 370 h 1197"/>
                    <a:gd name="T52" fmla="*/ 278 w 2171"/>
                    <a:gd name="T53" fmla="*/ 519 h 1197"/>
                    <a:gd name="T54" fmla="*/ 377 w 2171"/>
                    <a:gd name="T55" fmla="*/ 679 h 1197"/>
                    <a:gd name="T56" fmla="*/ 503 w 2171"/>
                    <a:gd name="T57" fmla="*/ 700 h 1197"/>
                    <a:gd name="T58" fmla="*/ 678 w 2171"/>
                    <a:gd name="T59" fmla="*/ 593 h 1197"/>
                    <a:gd name="T60" fmla="*/ 865 w 2171"/>
                    <a:gd name="T61" fmla="*/ 507 h 1197"/>
                    <a:gd name="T62" fmla="*/ 1060 w 2171"/>
                    <a:gd name="T63" fmla="*/ 444 h 1197"/>
                    <a:gd name="T64" fmla="*/ 1078 w 2171"/>
                    <a:gd name="T65" fmla="*/ 219 h 1197"/>
                    <a:gd name="T66" fmla="*/ 1125 w 2171"/>
                    <a:gd name="T67" fmla="*/ 0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71" h="1197">
                      <a:moveTo>
                        <a:pt x="1125" y="0"/>
                      </a:moveTo>
                      <a:lnTo>
                        <a:pt x="1286" y="97"/>
                      </a:lnTo>
                      <a:lnTo>
                        <a:pt x="1264" y="200"/>
                      </a:lnTo>
                      <a:lnTo>
                        <a:pt x="1250" y="304"/>
                      </a:lnTo>
                      <a:lnTo>
                        <a:pt x="1241" y="408"/>
                      </a:lnTo>
                      <a:lnTo>
                        <a:pt x="1321" y="399"/>
                      </a:lnTo>
                      <a:lnTo>
                        <a:pt x="1401" y="393"/>
                      </a:lnTo>
                      <a:lnTo>
                        <a:pt x="1481" y="391"/>
                      </a:lnTo>
                      <a:lnTo>
                        <a:pt x="1573" y="393"/>
                      </a:lnTo>
                      <a:lnTo>
                        <a:pt x="1663" y="402"/>
                      </a:lnTo>
                      <a:lnTo>
                        <a:pt x="1753" y="414"/>
                      </a:lnTo>
                      <a:lnTo>
                        <a:pt x="1841" y="430"/>
                      </a:lnTo>
                      <a:lnTo>
                        <a:pt x="2171" y="628"/>
                      </a:lnTo>
                      <a:lnTo>
                        <a:pt x="2070" y="690"/>
                      </a:lnTo>
                      <a:lnTo>
                        <a:pt x="1975" y="655"/>
                      </a:lnTo>
                      <a:lnTo>
                        <a:pt x="1879" y="624"/>
                      </a:lnTo>
                      <a:lnTo>
                        <a:pt x="1782" y="601"/>
                      </a:lnTo>
                      <a:lnTo>
                        <a:pt x="1683" y="586"/>
                      </a:lnTo>
                      <a:lnTo>
                        <a:pt x="1582" y="575"/>
                      </a:lnTo>
                      <a:lnTo>
                        <a:pt x="1481" y="572"/>
                      </a:lnTo>
                      <a:lnTo>
                        <a:pt x="1403" y="574"/>
                      </a:lnTo>
                      <a:lnTo>
                        <a:pt x="1324" y="580"/>
                      </a:lnTo>
                      <a:lnTo>
                        <a:pt x="1245" y="590"/>
                      </a:lnTo>
                      <a:lnTo>
                        <a:pt x="1257" y="697"/>
                      </a:lnTo>
                      <a:lnTo>
                        <a:pt x="1276" y="801"/>
                      </a:lnTo>
                      <a:lnTo>
                        <a:pt x="1303" y="904"/>
                      </a:lnTo>
                      <a:lnTo>
                        <a:pt x="1337" y="1005"/>
                      </a:lnTo>
                      <a:lnTo>
                        <a:pt x="1379" y="1104"/>
                      </a:lnTo>
                      <a:lnTo>
                        <a:pt x="1223" y="1197"/>
                      </a:lnTo>
                      <a:lnTo>
                        <a:pt x="1183" y="1107"/>
                      </a:lnTo>
                      <a:lnTo>
                        <a:pt x="1149" y="1014"/>
                      </a:lnTo>
                      <a:lnTo>
                        <a:pt x="1120" y="919"/>
                      </a:lnTo>
                      <a:lnTo>
                        <a:pt x="1097" y="824"/>
                      </a:lnTo>
                      <a:lnTo>
                        <a:pt x="1079" y="727"/>
                      </a:lnTo>
                      <a:lnTo>
                        <a:pt x="1067" y="629"/>
                      </a:lnTo>
                      <a:lnTo>
                        <a:pt x="978" y="657"/>
                      </a:lnTo>
                      <a:lnTo>
                        <a:pt x="891" y="691"/>
                      </a:lnTo>
                      <a:lnTo>
                        <a:pt x="806" y="730"/>
                      </a:lnTo>
                      <a:lnTo>
                        <a:pt x="723" y="773"/>
                      </a:lnTo>
                      <a:lnTo>
                        <a:pt x="643" y="823"/>
                      </a:lnTo>
                      <a:lnTo>
                        <a:pt x="565" y="877"/>
                      </a:lnTo>
                      <a:lnTo>
                        <a:pt x="493" y="935"/>
                      </a:lnTo>
                      <a:lnTo>
                        <a:pt x="522" y="1025"/>
                      </a:lnTo>
                      <a:lnTo>
                        <a:pt x="546" y="1116"/>
                      </a:lnTo>
                      <a:lnTo>
                        <a:pt x="302" y="970"/>
                      </a:lnTo>
                      <a:lnTo>
                        <a:pt x="264" y="879"/>
                      </a:lnTo>
                      <a:lnTo>
                        <a:pt x="222" y="791"/>
                      </a:lnTo>
                      <a:lnTo>
                        <a:pt x="174" y="705"/>
                      </a:lnTo>
                      <a:lnTo>
                        <a:pt x="121" y="623"/>
                      </a:lnTo>
                      <a:lnTo>
                        <a:pt x="63" y="545"/>
                      </a:lnTo>
                      <a:lnTo>
                        <a:pt x="0" y="468"/>
                      </a:lnTo>
                      <a:lnTo>
                        <a:pt x="163" y="370"/>
                      </a:lnTo>
                      <a:lnTo>
                        <a:pt x="222" y="443"/>
                      </a:lnTo>
                      <a:lnTo>
                        <a:pt x="278" y="519"/>
                      </a:lnTo>
                      <a:lnTo>
                        <a:pt x="330" y="598"/>
                      </a:lnTo>
                      <a:lnTo>
                        <a:pt x="377" y="679"/>
                      </a:lnTo>
                      <a:lnTo>
                        <a:pt x="419" y="762"/>
                      </a:lnTo>
                      <a:lnTo>
                        <a:pt x="503" y="700"/>
                      </a:lnTo>
                      <a:lnTo>
                        <a:pt x="588" y="644"/>
                      </a:lnTo>
                      <a:lnTo>
                        <a:pt x="678" y="593"/>
                      </a:lnTo>
                      <a:lnTo>
                        <a:pt x="770" y="547"/>
                      </a:lnTo>
                      <a:lnTo>
                        <a:pt x="865" y="507"/>
                      </a:lnTo>
                      <a:lnTo>
                        <a:pt x="962" y="472"/>
                      </a:lnTo>
                      <a:lnTo>
                        <a:pt x="1060" y="444"/>
                      </a:lnTo>
                      <a:lnTo>
                        <a:pt x="1065" y="331"/>
                      </a:lnTo>
                      <a:lnTo>
                        <a:pt x="1078" y="219"/>
                      </a:lnTo>
                      <a:lnTo>
                        <a:pt x="1097" y="109"/>
                      </a:lnTo>
                      <a:lnTo>
                        <a:pt x="1125" y="0"/>
                      </a:lnTo>
                      <a:close/>
                    </a:path>
                  </a:pathLst>
                </a:custGeom>
                <a:solidFill>
                  <a:srgbClr val="94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nvGrpSpPr>
              <p:cNvPr id="320" name="Group 319"/>
              <p:cNvGrpSpPr/>
              <p:nvPr/>
            </p:nvGrpSpPr>
            <p:grpSpPr>
              <a:xfrm>
                <a:off x="5909508" y="2056973"/>
                <a:ext cx="723792" cy="465457"/>
                <a:chOff x="5909508" y="2056973"/>
                <a:chExt cx="723792" cy="465457"/>
              </a:xfrm>
            </p:grpSpPr>
            <p:sp useBgFill="1">
              <p:nvSpPr>
                <p:cNvPr id="326" name="Freeform 246"/>
                <p:cNvSpPr>
                  <a:spLocks/>
                </p:cNvSpPr>
                <p:nvPr/>
              </p:nvSpPr>
              <p:spPr bwMode="auto">
                <a:xfrm>
                  <a:off x="5909508" y="2056973"/>
                  <a:ext cx="723792" cy="465457"/>
                </a:xfrm>
                <a:custGeom>
                  <a:avLst/>
                  <a:gdLst>
                    <a:gd name="T0" fmla="*/ 1589 w 3178"/>
                    <a:gd name="T1" fmla="*/ 0 h 2045"/>
                    <a:gd name="T2" fmla="*/ 1613 w 3178"/>
                    <a:gd name="T3" fmla="*/ 0 h 2045"/>
                    <a:gd name="T4" fmla="*/ 1640 w 3178"/>
                    <a:gd name="T5" fmla="*/ 4 h 2045"/>
                    <a:gd name="T6" fmla="*/ 1669 w 3178"/>
                    <a:gd name="T7" fmla="*/ 10 h 2045"/>
                    <a:gd name="T8" fmla="*/ 1699 w 3178"/>
                    <a:gd name="T9" fmla="*/ 21 h 2045"/>
                    <a:gd name="T10" fmla="*/ 1729 w 3178"/>
                    <a:gd name="T11" fmla="*/ 35 h 2045"/>
                    <a:gd name="T12" fmla="*/ 3068 w 3178"/>
                    <a:gd name="T13" fmla="*/ 839 h 2045"/>
                    <a:gd name="T14" fmla="*/ 3101 w 3178"/>
                    <a:gd name="T15" fmla="*/ 862 h 2045"/>
                    <a:gd name="T16" fmla="*/ 3127 w 3178"/>
                    <a:gd name="T17" fmla="*/ 889 h 2045"/>
                    <a:gd name="T18" fmla="*/ 3149 w 3178"/>
                    <a:gd name="T19" fmla="*/ 919 h 2045"/>
                    <a:gd name="T20" fmla="*/ 3165 w 3178"/>
                    <a:gd name="T21" fmla="*/ 952 h 2045"/>
                    <a:gd name="T22" fmla="*/ 3174 w 3178"/>
                    <a:gd name="T23" fmla="*/ 987 h 2045"/>
                    <a:gd name="T24" fmla="*/ 3178 w 3178"/>
                    <a:gd name="T25" fmla="*/ 1022 h 2045"/>
                    <a:gd name="T26" fmla="*/ 3174 w 3178"/>
                    <a:gd name="T27" fmla="*/ 1058 h 2045"/>
                    <a:gd name="T28" fmla="*/ 3165 w 3178"/>
                    <a:gd name="T29" fmla="*/ 1093 h 2045"/>
                    <a:gd name="T30" fmla="*/ 3149 w 3178"/>
                    <a:gd name="T31" fmla="*/ 1126 h 2045"/>
                    <a:gd name="T32" fmla="*/ 3127 w 3178"/>
                    <a:gd name="T33" fmla="*/ 1156 h 2045"/>
                    <a:gd name="T34" fmla="*/ 3101 w 3178"/>
                    <a:gd name="T35" fmla="*/ 1183 h 2045"/>
                    <a:gd name="T36" fmla="*/ 3069 w 3178"/>
                    <a:gd name="T37" fmla="*/ 1205 h 2045"/>
                    <a:gd name="T38" fmla="*/ 1729 w 3178"/>
                    <a:gd name="T39" fmla="*/ 2009 h 2045"/>
                    <a:gd name="T40" fmla="*/ 1699 w 3178"/>
                    <a:gd name="T41" fmla="*/ 2024 h 2045"/>
                    <a:gd name="T42" fmla="*/ 1669 w 3178"/>
                    <a:gd name="T43" fmla="*/ 2034 h 2045"/>
                    <a:gd name="T44" fmla="*/ 1640 w 3178"/>
                    <a:gd name="T45" fmla="*/ 2041 h 2045"/>
                    <a:gd name="T46" fmla="*/ 1613 w 3178"/>
                    <a:gd name="T47" fmla="*/ 2044 h 2045"/>
                    <a:gd name="T48" fmla="*/ 1589 w 3178"/>
                    <a:gd name="T49" fmla="*/ 2045 h 2045"/>
                    <a:gd name="T50" fmla="*/ 1565 w 3178"/>
                    <a:gd name="T51" fmla="*/ 2044 h 2045"/>
                    <a:gd name="T52" fmla="*/ 1538 w 3178"/>
                    <a:gd name="T53" fmla="*/ 2040 h 2045"/>
                    <a:gd name="T54" fmla="*/ 1508 w 3178"/>
                    <a:gd name="T55" fmla="*/ 2034 h 2045"/>
                    <a:gd name="T56" fmla="*/ 1478 w 3178"/>
                    <a:gd name="T57" fmla="*/ 2023 h 2045"/>
                    <a:gd name="T58" fmla="*/ 1449 w 3178"/>
                    <a:gd name="T59" fmla="*/ 2009 h 2045"/>
                    <a:gd name="T60" fmla="*/ 109 w 3178"/>
                    <a:gd name="T61" fmla="*/ 1205 h 2045"/>
                    <a:gd name="T62" fmla="*/ 78 w 3178"/>
                    <a:gd name="T63" fmla="*/ 1182 h 2045"/>
                    <a:gd name="T64" fmla="*/ 51 w 3178"/>
                    <a:gd name="T65" fmla="*/ 1155 h 2045"/>
                    <a:gd name="T66" fmla="*/ 29 w 3178"/>
                    <a:gd name="T67" fmla="*/ 1125 h 2045"/>
                    <a:gd name="T68" fmla="*/ 14 w 3178"/>
                    <a:gd name="T69" fmla="*/ 1092 h 2045"/>
                    <a:gd name="T70" fmla="*/ 4 w 3178"/>
                    <a:gd name="T71" fmla="*/ 1057 h 2045"/>
                    <a:gd name="T72" fmla="*/ 0 w 3178"/>
                    <a:gd name="T73" fmla="*/ 1021 h 2045"/>
                    <a:gd name="T74" fmla="*/ 4 w 3178"/>
                    <a:gd name="T75" fmla="*/ 986 h 2045"/>
                    <a:gd name="T76" fmla="*/ 14 w 3178"/>
                    <a:gd name="T77" fmla="*/ 951 h 2045"/>
                    <a:gd name="T78" fmla="*/ 29 w 3178"/>
                    <a:gd name="T79" fmla="*/ 918 h 2045"/>
                    <a:gd name="T80" fmla="*/ 51 w 3178"/>
                    <a:gd name="T81" fmla="*/ 888 h 2045"/>
                    <a:gd name="T82" fmla="*/ 78 w 3178"/>
                    <a:gd name="T83" fmla="*/ 861 h 2045"/>
                    <a:gd name="T84" fmla="*/ 110 w 3178"/>
                    <a:gd name="T85" fmla="*/ 839 h 2045"/>
                    <a:gd name="T86" fmla="*/ 1449 w 3178"/>
                    <a:gd name="T87" fmla="*/ 35 h 2045"/>
                    <a:gd name="T88" fmla="*/ 1479 w 3178"/>
                    <a:gd name="T89" fmla="*/ 21 h 2045"/>
                    <a:gd name="T90" fmla="*/ 1509 w 3178"/>
                    <a:gd name="T91" fmla="*/ 10 h 2045"/>
                    <a:gd name="T92" fmla="*/ 1538 w 3178"/>
                    <a:gd name="T93" fmla="*/ 4 h 2045"/>
                    <a:gd name="T94" fmla="*/ 1565 w 3178"/>
                    <a:gd name="T95" fmla="*/ 0 h 2045"/>
                    <a:gd name="T96" fmla="*/ 1589 w 3178"/>
                    <a:gd name="T97" fmla="*/ 0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8" h="2045">
                      <a:moveTo>
                        <a:pt x="1589" y="0"/>
                      </a:moveTo>
                      <a:lnTo>
                        <a:pt x="1613" y="0"/>
                      </a:lnTo>
                      <a:lnTo>
                        <a:pt x="1640" y="4"/>
                      </a:lnTo>
                      <a:lnTo>
                        <a:pt x="1669" y="10"/>
                      </a:lnTo>
                      <a:lnTo>
                        <a:pt x="1699" y="21"/>
                      </a:lnTo>
                      <a:lnTo>
                        <a:pt x="1729" y="35"/>
                      </a:lnTo>
                      <a:lnTo>
                        <a:pt x="3068" y="839"/>
                      </a:lnTo>
                      <a:lnTo>
                        <a:pt x="3101" y="862"/>
                      </a:lnTo>
                      <a:lnTo>
                        <a:pt x="3127" y="889"/>
                      </a:lnTo>
                      <a:lnTo>
                        <a:pt x="3149" y="919"/>
                      </a:lnTo>
                      <a:lnTo>
                        <a:pt x="3165" y="952"/>
                      </a:lnTo>
                      <a:lnTo>
                        <a:pt x="3174" y="987"/>
                      </a:lnTo>
                      <a:lnTo>
                        <a:pt x="3178" y="1022"/>
                      </a:lnTo>
                      <a:lnTo>
                        <a:pt x="3174" y="1058"/>
                      </a:lnTo>
                      <a:lnTo>
                        <a:pt x="3165" y="1093"/>
                      </a:lnTo>
                      <a:lnTo>
                        <a:pt x="3149" y="1126"/>
                      </a:lnTo>
                      <a:lnTo>
                        <a:pt x="3127" y="1156"/>
                      </a:lnTo>
                      <a:lnTo>
                        <a:pt x="3101" y="1183"/>
                      </a:lnTo>
                      <a:lnTo>
                        <a:pt x="3069" y="1205"/>
                      </a:lnTo>
                      <a:lnTo>
                        <a:pt x="1729" y="2009"/>
                      </a:lnTo>
                      <a:lnTo>
                        <a:pt x="1699" y="2024"/>
                      </a:lnTo>
                      <a:lnTo>
                        <a:pt x="1669" y="2034"/>
                      </a:lnTo>
                      <a:lnTo>
                        <a:pt x="1640" y="2041"/>
                      </a:lnTo>
                      <a:lnTo>
                        <a:pt x="1613" y="2044"/>
                      </a:lnTo>
                      <a:lnTo>
                        <a:pt x="1589" y="2045"/>
                      </a:lnTo>
                      <a:lnTo>
                        <a:pt x="1565" y="2044"/>
                      </a:lnTo>
                      <a:lnTo>
                        <a:pt x="1538" y="2040"/>
                      </a:lnTo>
                      <a:lnTo>
                        <a:pt x="1508" y="2034"/>
                      </a:lnTo>
                      <a:lnTo>
                        <a:pt x="1478" y="2023"/>
                      </a:lnTo>
                      <a:lnTo>
                        <a:pt x="1449" y="2009"/>
                      </a:lnTo>
                      <a:lnTo>
                        <a:pt x="109" y="1205"/>
                      </a:lnTo>
                      <a:lnTo>
                        <a:pt x="78" y="1182"/>
                      </a:lnTo>
                      <a:lnTo>
                        <a:pt x="51" y="1155"/>
                      </a:lnTo>
                      <a:lnTo>
                        <a:pt x="29" y="1125"/>
                      </a:lnTo>
                      <a:lnTo>
                        <a:pt x="14" y="1092"/>
                      </a:lnTo>
                      <a:lnTo>
                        <a:pt x="4" y="1057"/>
                      </a:lnTo>
                      <a:lnTo>
                        <a:pt x="0" y="1021"/>
                      </a:lnTo>
                      <a:lnTo>
                        <a:pt x="4" y="986"/>
                      </a:lnTo>
                      <a:lnTo>
                        <a:pt x="14" y="951"/>
                      </a:lnTo>
                      <a:lnTo>
                        <a:pt x="29" y="918"/>
                      </a:lnTo>
                      <a:lnTo>
                        <a:pt x="51" y="888"/>
                      </a:lnTo>
                      <a:lnTo>
                        <a:pt x="78" y="861"/>
                      </a:lnTo>
                      <a:lnTo>
                        <a:pt x="110" y="839"/>
                      </a:lnTo>
                      <a:lnTo>
                        <a:pt x="1449" y="35"/>
                      </a:lnTo>
                      <a:lnTo>
                        <a:pt x="1479" y="21"/>
                      </a:lnTo>
                      <a:lnTo>
                        <a:pt x="1509" y="10"/>
                      </a:lnTo>
                      <a:lnTo>
                        <a:pt x="1538" y="4"/>
                      </a:lnTo>
                      <a:lnTo>
                        <a:pt x="1565" y="0"/>
                      </a:lnTo>
                      <a:lnTo>
                        <a:pt x="1589"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27" name="Freeform 247"/>
                <p:cNvSpPr>
                  <a:spLocks/>
                </p:cNvSpPr>
                <p:nvPr/>
              </p:nvSpPr>
              <p:spPr bwMode="auto">
                <a:xfrm>
                  <a:off x="5947063" y="2093390"/>
                  <a:ext cx="649819" cy="392623"/>
                </a:xfrm>
                <a:custGeom>
                  <a:avLst/>
                  <a:gdLst>
                    <a:gd name="T0" fmla="*/ 1428 w 2857"/>
                    <a:gd name="T1" fmla="*/ 0 h 1725"/>
                    <a:gd name="T2" fmla="*/ 1450 w 2857"/>
                    <a:gd name="T3" fmla="*/ 1 h 1725"/>
                    <a:gd name="T4" fmla="*/ 1469 w 2857"/>
                    <a:gd name="T5" fmla="*/ 5 h 1725"/>
                    <a:gd name="T6" fmla="*/ 1486 w 2857"/>
                    <a:gd name="T7" fmla="*/ 12 h 1725"/>
                    <a:gd name="T8" fmla="*/ 2826 w 2857"/>
                    <a:gd name="T9" fmla="*/ 816 h 1725"/>
                    <a:gd name="T10" fmla="*/ 2843 w 2857"/>
                    <a:gd name="T11" fmla="*/ 831 h 1725"/>
                    <a:gd name="T12" fmla="*/ 2854 w 2857"/>
                    <a:gd name="T13" fmla="*/ 846 h 1725"/>
                    <a:gd name="T14" fmla="*/ 2857 w 2857"/>
                    <a:gd name="T15" fmla="*/ 862 h 1725"/>
                    <a:gd name="T16" fmla="*/ 2854 w 2857"/>
                    <a:gd name="T17" fmla="*/ 879 h 1725"/>
                    <a:gd name="T18" fmla="*/ 2843 w 2857"/>
                    <a:gd name="T19" fmla="*/ 895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6 w 2857"/>
                    <a:gd name="T31" fmla="*/ 1724 h 1725"/>
                    <a:gd name="T32" fmla="*/ 1387 w 2857"/>
                    <a:gd name="T33" fmla="*/ 1719 h 1725"/>
                    <a:gd name="T34" fmla="*/ 1370 w 2857"/>
                    <a:gd name="T35" fmla="*/ 1712 h 1725"/>
                    <a:gd name="T36" fmla="*/ 31 w 2857"/>
                    <a:gd name="T37" fmla="*/ 908 h 1725"/>
                    <a:gd name="T38" fmla="*/ 15 w 2857"/>
                    <a:gd name="T39" fmla="*/ 896 h 1725"/>
                    <a:gd name="T40" fmla="*/ 5 w 2857"/>
                    <a:gd name="T41" fmla="*/ 884 h 1725"/>
                    <a:gd name="T42" fmla="*/ 0 w 2857"/>
                    <a:gd name="T43" fmla="*/ 869 h 1725"/>
                    <a:gd name="T44" fmla="*/ 0 w 2857"/>
                    <a:gd name="T45" fmla="*/ 855 h 1725"/>
                    <a:gd name="T46" fmla="*/ 5 w 2857"/>
                    <a:gd name="T47" fmla="*/ 841 h 1725"/>
                    <a:gd name="T48" fmla="*/ 15 w 2857"/>
                    <a:gd name="T49" fmla="*/ 828 h 1725"/>
                    <a:gd name="T50" fmla="*/ 31 w 2857"/>
                    <a:gd name="T51" fmla="*/ 816 h 1725"/>
                    <a:gd name="T52" fmla="*/ 1370 w 2857"/>
                    <a:gd name="T53" fmla="*/ 12 h 1725"/>
                    <a:gd name="T54" fmla="*/ 1387 w 2857"/>
                    <a:gd name="T55" fmla="*/ 5 h 1725"/>
                    <a:gd name="T56" fmla="*/ 1406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5"/>
                      </a:lnTo>
                      <a:lnTo>
                        <a:pt x="1486" y="12"/>
                      </a:lnTo>
                      <a:lnTo>
                        <a:pt x="2826" y="816"/>
                      </a:lnTo>
                      <a:lnTo>
                        <a:pt x="2843" y="831"/>
                      </a:lnTo>
                      <a:lnTo>
                        <a:pt x="2854" y="846"/>
                      </a:lnTo>
                      <a:lnTo>
                        <a:pt x="2857" y="862"/>
                      </a:lnTo>
                      <a:lnTo>
                        <a:pt x="2854" y="879"/>
                      </a:lnTo>
                      <a:lnTo>
                        <a:pt x="2843" y="895"/>
                      </a:lnTo>
                      <a:lnTo>
                        <a:pt x="2826" y="908"/>
                      </a:lnTo>
                      <a:lnTo>
                        <a:pt x="1486" y="1712"/>
                      </a:lnTo>
                      <a:lnTo>
                        <a:pt x="1469" y="1719"/>
                      </a:lnTo>
                      <a:lnTo>
                        <a:pt x="1450" y="1724"/>
                      </a:lnTo>
                      <a:lnTo>
                        <a:pt x="1428" y="1725"/>
                      </a:lnTo>
                      <a:lnTo>
                        <a:pt x="1406" y="1724"/>
                      </a:lnTo>
                      <a:lnTo>
                        <a:pt x="1387" y="1719"/>
                      </a:lnTo>
                      <a:lnTo>
                        <a:pt x="1370" y="1712"/>
                      </a:lnTo>
                      <a:lnTo>
                        <a:pt x="31" y="908"/>
                      </a:lnTo>
                      <a:lnTo>
                        <a:pt x="15" y="896"/>
                      </a:lnTo>
                      <a:lnTo>
                        <a:pt x="5" y="884"/>
                      </a:lnTo>
                      <a:lnTo>
                        <a:pt x="0" y="869"/>
                      </a:lnTo>
                      <a:lnTo>
                        <a:pt x="0" y="855"/>
                      </a:lnTo>
                      <a:lnTo>
                        <a:pt x="5" y="841"/>
                      </a:lnTo>
                      <a:lnTo>
                        <a:pt x="15" y="828"/>
                      </a:lnTo>
                      <a:lnTo>
                        <a:pt x="31" y="816"/>
                      </a:lnTo>
                      <a:lnTo>
                        <a:pt x="1370" y="12"/>
                      </a:lnTo>
                      <a:lnTo>
                        <a:pt x="1387" y="5"/>
                      </a:lnTo>
                      <a:lnTo>
                        <a:pt x="1406"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28" name="Freeform 248"/>
                <p:cNvSpPr>
                  <a:spLocks/>
                </p:cNvSpPr>
                <p:nvPr/>
              </p:nvSpPr>
              <p:spPr bwMode="auto">
                <a:xfrm>
                  <a:off x="5993723" y="2122979"/>
                  <a:ext cx="555362" cy="333445"/>
                </a:xfrm>
                <a:custGeom>
                  <a:avLst/>
                  <a:gdLst>
                    <a:gd name="T0" fmla="*/ 1219 w 2438"/>
                    <a:gd name="T1" fmla="*/ 0 h 1463"/>
                    <a:gd name="T2" fmla="*/ 2438 w 2438"/>
                    <a:gd name="T3" fmla="*/ 732 h 1463"/>
                    <a:gd name="T4" fmla="*/ 1219 w 2438"/>
                    <a:gd name="T5" fmla="*/ 1463 h 1463"/>
                    <a:gd name="T6" fmla="*/ 0 w 2438"/>
                    <a:gd name="T7" fmla="*/ 732 h 1463"/>
                    <a:gd name="T8" fmla="*/ 1219 w 2438"/>
                    <a:gd name="T9" fmla="*/ 0 h 1463"/>
                  </a:gdLst>
                  <a:ahLst/>
                  <a:cxnLst>
                    <a:cxn ang="0">
                      <a:pos x="T0" y="T1"/>
                    </a:cxn>
                    <a:cxn ang="0">
                      <a:pos x="T2" y="T3"/>
                    </a:cxn>
                    <a:cxn ang="0">
                      <a:pos x="T4" y="T5"/>
                    </a:cxn>
                    <a:cxn ang="0">
                      <a:pos x="T6" y="T7"/>
                    </a:cxn>
                    <a:cxn ang="0">
                      <a:pos x="T8" y="T9"/>
                    </a:cxn>
                  </a:cxnLst>
                  <a:rect l="0" t="0" r="r" b="b"/>
                  <a:pathLst>
                    <a:path w="2438" h="1463">
                      <a:moveTo>
                        <a:pt x="1219" y="0"/>
                      </a:moveTo>
                      <a:lnTo>
                        <a:pt x="2438" y="732"/>
                      </a:lnTo>
                      <a:lnTo>
                        <a:pt x="1219" y="1463"/>
                      </a:lnTo>
                      <a:lnTo>
                        <a:pt x="0" y="732"/>
                      </a:lnTo>
                      <a:lnTo>
                        <a:pt x="1219"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329" name="Group 328"/>
                <p:cNvGrpSpPr/>
                <p:nvPr/>
              </p:nvGrpSpPr>
              <p:grpSpPr>
                <a:xfrm>
                  <a:off x="6072248" y="2289133"/>
                  <a:ext cx="388071" cy="102423"/>
                  <a:chOff x="6072248" y="2289133"/>
                  <a:chExt cx="388071" cy="102423"/>
                </a:xfrm>
                <a:solidFill>
                  <a:srgbClr val="FFFF96"/>
                </a:solidFill>
              </p:grpSpPr>
              <p:sp>
                <p:nvSpPr>
                  <p:cNvPr id="330" name="Freeform 249"/>
                  <p:cNvSpPr>
                    <a:spLocks/>
                  </p:cNvSpPr>
                  <p:nvPr/>
                </p:nvSpPr>
                <p:spPr bwMode="auto">
                  <a:xfrm>
                    <a:off x="6406831" y="2290271"/>
                    <a:ext cx="53488" cy="37555"/>
                  </a:xfrm>
                  <a:custGeom>
                    <a:avLst/>
                    <a:gdLst>
                      <a:gd name="T0" fmla="*/ 117 w 235"/>
                      <a:gd name="T1" fmla="*/ 0 h 167"/>
                      <a:gd name="T2" fmla="*/ 142 w 235"/>
                      <a:gd name="T3" fmla="*/ 1 h 167"/>
                      <a:gd name="T4" fmla="*/ 167 w 235"/>
                      <a:gd name="T5" fmla="*/ 6 h 167"/>
                      <a:gd name="T6" fmla="*/ 188 w 235"/>
                      <a:gd name="T7" fmla="*/ 15 h 167"/>
                      <a:gd name="T8" fmla="*/ 206 w 235"/>
                      <a:gd name="T9" fmla="*/ 27 h 167"/>
                      <a:gd name="T10" fmla="*/ 221 w 235"/>
                      <a:gd name="T11" fmla="*/ 41 h 167"/>
                      <a:gd name="T12" fmla="*/ 231 w 235"/>
                      <a:gd name="T13" fmla="*/ 58 h 167"/>
                      <a:gd name="T14" fmla="*/ 235 w 235"/>
                      <a:gd name="T15" fmla="*/ 76 h 167"/>
                      <a:gd name="T16" fmla="*/ 234 w 235"/>
                      <a:gd name="T17" fmla="*/ 97 h 167"/>
                      <a:gd name="T18" fmla="*/ 226 w 235"/>
                      <a:gd name="T19" fmla="*/ 115 h 167"/>
                      <a:gd name="T20" fmla="*/ 212 w 235"/>
                      <a:gd name="T21" fmla="*/ 132 h 167"/>
                      <a:gd name="T22" fmla="*/ 194 w 235"/>
                      <a:gd name="T23" fmla="*/ 145 h 167"/>
                      <a:gd name="T24" fmla="*/ 173 w 235"/>
                      <a:gd name="T25" fmla="*/ 156 h 167"/>
                      <a:gd name="T26" fmla="*/ 146 w 235"/>
                      <a:gd name="T27" fmla="*/ 163 h 167"/>
                      <a:gd name="T28" fmla="*/ 118 w 235"/>
                      <a:gd name="T29" fmla="*/ 167 h 167"/>
                      <a:gd name="T30" fmla="*/ 90 w 235"/>
                      <a:gd name="T31" fmla="*/ 164 h 167"/>
                      <a:gd name="T32" fmla="*/ 64 w 235"/>
                      <a:gd name="T33" fmla="*/ 158 h 167"/>
                      <a:gd name="T34" fmla="*/ 42 w 235"/>
                      <a:gd name="T35" fmla="*/ 149 h 167"/>
                      <a:gd name="T36" fmla="*/ 24 w 235"/>
                      <a:gd name="T37" fmla="*/ 135 h 167"/>
                      <a:gd name="T38" fmla="*/ 11 w 235"/>
                      <a:gd name="T39" fmla="*/ 120 h 167"/>
                      <a:gd name="T40" fmla="*/ 2 w 235"/>
                      <a:gd name="T41" fmla="*/ 102 h 167"/>
                      <a:gd name="T42" fmla="*/ 0 w 235"/>
                      <a:gd name="T43" fmla="*/ 81 h 167"/>
                      <a:gd name="T44" fmla="*/ 5 w 235"/>
                      <a:gd name="T45" fmla="*/ 63 h 167"/>
                      <a:gd name="T46" fmla="*/ 13 w 235"/>
                      <a:gd name="T47" fmla="*/ 46 h 167"/>
                      <a:gd name="T48" fmla="*/ 27 w 235"/>
                      <a:gd name="T49" fmla="*/ 31 h 167"/>
                      <a:gd name="T50" fmla="*/ 46 w 235"/>
                      <a:gd name="T51" fmla="*/ 18 h 167"/>
                      <a:gd name="T52" fmla="*/ 67 w 235"/>
                      <a:gd name="T53" fmla="*/ 8 h 167"/>
                      <a:gd name="T54" fmla="*/ 92 w 235"/>
                      <a:gd name="T55" fmla="*/ 2 h 167"/>
                      <a:gd name="T56" fmla="*/ 117 w 235"/>
                      <a:gd name="T5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 h="167">
                        <a:moveTo>
                          <a:pt x="117" y="0"/>
                        </a:moveTo>
                        <a:lnTo>
                          <a:pt x="142" y="1"/>
                        </a:lnTo>
                        <a:lnTo>
                          <a:pt x="167" y="6"/>
                        </a:lnTo>
                        <a:lnTo>
                          <a:pt x="188" y="15"/>
                        </a:lnTo>
                        <a:lnTo>
                          <a:pt x="206" y="27"/>
                        </a:lnTo>
                        <a:lnTo>
                          <a:pt x="221" y="41"/>
                        </a:lnTo>
                        <a:lnTo>
                          <a:pt x="231" y="58"/>
                        </a:lnTo>
                        <a:lnTo>
                          <a:pt x="235" y="76"/>
                        </a:lnTo>
                        <a:lnTo>
                          <a:pt x="234" y="97"/>
                        </a:lnTo>
                        <a:lnTo>
                          <a:pt x="226" y="115"/>
                        </a:lnTo>
                        <a:lnTo>
                          <a:pt x="212" y="132"/>
                        </a:lnTo>
                        <a:lnTo>
                          <a:pt x="194" y="145"/>
                        </a:lnTo>
                        <a:lnTo>
                          <a:pt x="173" y="156"/>
                        </a:lnTo>
                        <a:lnTo>
                          <a:pt x="146" y="163"/>
                        </a:lnTo>
                        <a:lnTo>
                          <a:pt x="118" y="167"/>
                        </a:lnTo>
                        <a:lnTo>
                          <a:pt x="90" y="164"/>
                        </a:lnTo>
                        <a:lnTo>
                          <a:pt x="64" y="158"/>
                        </a:lnTo>
                        <a:lnTo>
                          <a:pt x="42" y="149"/>
                        </a:lnTo>
                        <a:lnTo>
                          <a:pt x="24" y="135"/>
                        </a:lnTo>
                        <a:lnTo>
                          <a:pt x="11" y="120"/>
                        </a:lnTo>
                        <a:lnTo>
                          <a:pt x="2" y="102"/>
                        </a:lnTo>
                        <a:lnTo>
                          <a:pt x="0" y="81"/>
                        </a:lnTo>
                        <a:lnTo>
                          <a:pt x="5" y="63"/>
                        </a:lnTo>
                        <a:lnTo>
                          <a:pt x="13" y="46"/>
                        </a:lnTo>
                        <a:lnTo>
                          <a:pt x="27" y="31"/>
                        </a:lnTo>
                        <a:lnTo>
                          <a:pt x="46" y="18"/>
                        </a:lnTo>
                        <a:lnTo>
                          <a:pt x="67" y="8"/>
                        </a:lnTo>
                        <a:lnTo>
                          <a:pt x="92" y="2"/>
                        </a:lnTo>
                        <a:lnTo>
                          <a:pt x="117" y="0"/>
                        </a:lnTo>
                        <a:close/>
                      </a:path>
                    </a:pathLst>
                  </a:custGeom>
                  <a:solidFill>
                    <a:srgbClr val="94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1" name="Freeform 251"/>
                  <p:cNvSpPr>
                    <a:spLocks/>
                  </p:cNvSpPr>
                  <p:nvPr/>
                </p:nvSpPr>
                <p:spPr bwMode="auto">
                  <a:xfrm>
                    <a:off x="6320340" y="2363105"/>
                    <a:ext cx="39831" cy="28451"/>
                  </a:xfrm>
                  <a:custGeom>
                    <a:avLst/>
                    <a:gdLst>
                      <a:gd name="T0" fmla="*/ 87 w 176"/>
                      <a:gd name="T1" fmla="*/ 0 h 124"/>
                      <a:gd name="T2" fmla="*/ 109 w 176"/>
                      <a:gd name="T3" fmla="*/ 1 h 124"/>
                      <a:gd name="T4" fmla="*/ 130 w 176"/>
                      <a:gd name="T5" fmla="*/ 6 h 124"/>
                      <a:gd name="T6" fmla="*/ 148 w 176"/>
                      <a:gd name="T7" fmla="*/ 15 h 124"/>
                      <a:gd name="T8" fmla="*/ 162 w 176"/>
                      <a:gd name="T9" fmla="*/ 26 h 124"/>
                      <a:gd name="T10" fmla="*/ 172 w 176"/>
                      <a:gd name="T11" fmla="*/ 41 h 124"/>
                      <a:gd name="T12" fmla="*/ 176 w 176"/>
                      <a:gd name="T13" fmla="*/ 56 h 124"/>
                      <a:gd name="T14" fmla="*/ 173 w 176"/>
                      <a:gd name="T15" fmla="*/ 73 h 124"/>
                      <a:gd name="T16" fmla="*/ 166 w 176"/>
                      <a:gd name="T17" fmla="*/ 89 h 124"/>
                      <a:gd name="T18" fmla="*/ 153 w 176"/>
                      <a:gd name="T19" fmla="*/ 102 h 124"/>
                      <a:gd name="T20" fmla="*/ 134 w 176"/>
                      <a:gd name="T21" fmla="*/ 113 h 124"/>
                      <a:gd name="T22" fmla="*/ 113 w 176"/>
                      <a:gd name="T23" fmla="*/ 121 h 124"/>
                      <a:gd name="T24" fmla="*/ 88 w 176"/>
                      <a:gd name="T25" fmla="*/ 124 h 124"/>
                      <a:gd name="T26" fmla="*/ 63 w 176"/>
                      <a:gd name="T27" fmla="*/ 122 h 124"/>
                      <a:gd name="T28" fmla="*/ 43 w 176"/>
                      <a:gd name="T29" fmla="*/ 116 h 124"/>
                      <a:gd name="T30" fmla="*/ 24 w 176"/>
                      <a:gd name="T31" fmla="*/ 106 h 124"/>
                      <a:gd name="T32" fmla="*/ 10 w 176"/>
                      <a:gd name="T33" fmla="*/ 93 h 124"/>
                      <a:gd name="T34" fmla="*/ 1 w 176"/>
                      <a:gd name="T35" fmla="*/ 77 h 124"/>
                      <a:gd name="T36" fmla="*/ 0 w 176"/>
                      <a:gd name="T37" fmla="*/ 60 h 124"/>
                      <a:gd name="T38" fmla="*/ 4 w 176"/>
                      <a:gd name="T39" fmla="*/ 44 h 124"/>
                      <a:gd name="T40" fmla="*/ 14 w 176"/>
                      <a:gd name="T41" fmla="*/ 30 h 124"/>
                      <a:gd name="T42" fmla="*/ 27 w 176"/>
                      <a:gd name="T43" fmla="*/ 18 h 124"/>
                      <a:gd name="T44" fmla="*/ 44 w 176"/>
                      <a:gd name="T45" fmla="*/ 8 h 124"/>
                      <a:gd name="T46" fmla="*/ 64 w 176"/>
                      <a:gd name="T47" fmla="*/ 2 h 124"/>
                      <a:gd name="T48" fmla="*/ 87 w 176"/>
                      <a:gd name="T49"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 h="124">
                        <a:moveTo>
                          <a:pt x="87" y="0"/>
                        </a:moveTo>
                        <a:lnTo>
                          <a:pt x="109" y="1"/>
                        </a:lnTo>
                        <a:lnTo>
                          <a:pt x="130" y="6"/>
                        </a:lnTo>
                        <a:lnTo>
                          <a:pt x="148" y="15"/>
                        </a:lnTo>
                        <a:lnTo>
                          <a:pt x="162" y="26"/>
                        </a:lnTo>
                        <a:lnTo>
                          <a:pt x="172" y="41"/>
                        </a:lnTo>
                        <a:lnTo>
                          <a:pt x="176" y="56"/>
                        </a:lnTo>
                        <a:lnTo>
                          <a:pt x="173" y="73"/>
                        </a:lnTo>
                        <a:lnTo>
                          <a:pt x="166" y="89"/>
                        </a:lnTo>
                        <a:lnTo>
                          <a:pt x="153" y="102"/>
                        </a:lnTo>
                        <a:lnTo>
                          <a:pt x="134" y="113"/>
                        </a:lnTo>
                        <a:lnTo>
                          <a:pt x="113" y="121"/>
                        </a:lnTo>
                        <a:lnTo>
                          <a:pt x="88" y="124"/>
                        </a:lnTo>
                        <a:lnTo>
                          <a:pt x="63" y="122"/>
                        </a:lnTo>
                        <a:lnTo>
                          <a:pt x="43" y="116"/>
                        </a:lnTo>
                        <a:lnTo>
                          <a:pt x="24" y="106"/>
                        </a:lnTo>
                        <a:lnTo>
                          <a:pt x="10" y="93"/>
                        </a:lnTo>
                        <a:lnTo>
                          <a:pt x="1" y="77"/>
                        </a:lnTo>
                        <a:lnTo>
                          <a:pt x="0" y="60"/>
                        </a:lnTo>
                        <a:lnTo>
                          <a:pt x="4" y="44"/>
                        </a:lnTo>
                        <a:lnTo>
                          <a:pt x="14" y="30"/>
                        </a:lnTo>
                        <a:lnTo>
                          <a:pt x="27" y="18"/>
                        </a:lnTo>
                        <a:lnTo>
                          <a:pt x="44" y="8"/>
                        </a:lnTo>
                        <a:lnTo>
                          <a:pt x="64" y="2"/>
                        </a:lnTo>
                        <a:lnTo>
                          <a:pt x="87" y="0"/>
                        </a:lnTo>
                        <a:close/>
                      </a:path>
                    </a:pathLst>
                  </a:custGeom>
                  <a:solidFill>
                    <a:srgbClr val="94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2" name="Freeform 254"/>
                  <p:cNvSpPr>
                    <a:spLocks/>
                  </p:cNvSpPr>
                  <p:nvPr/>
                </p:nvSpPr>
                <p:spPr bwMode="auto">
                  <a:xfrm>
                    <a:off x="6072248" y="2289133"/>
                    <a:ext cx="51212" cy="36417"/>
                  </a:xfrm>
                  <a:custGeom>
                    <a:avLst/>
                    <a:gdLst>
                      <a:gd name="T0" fmla="*/ 111 w 224"/>
                      <a:gd name="T1" fmla="*/ 0 h 159"/>
                      <a:gd name="T2" fmla="*/ 139 w 224"/>
                      <a:gd name="T3" fmla="*/ 3 h 159"/>
                      <a:gd name="T4" fmla="*/ 166 w 224"/>
                      <a:gd name="T5" fmla="*/ 9 h 159"/>
                      <a:gd name="T6" fmla="*/ 187 w 224"/>
                      <a:gd name="T7" fmla="*/ 21 h 159"/>
                      <a:gd name="T8" fmla="*/ 206 w 224"/>
                      <a:gd name="T9" fmla="*/ 35 h 159"/>
                      <a:gd name="T10" fmla="*/ 218 w 224"/>
                      <a:gd name="T11" fmla="*/ 52 h 159"/>
                      <a:gd name="T12" fmla="*/ 224 w 224"/>
                      <a:gd name="T13" fmla="*/ 73 h 159"/>
                      <a:gd name="T14" fmla="*/ 221 w 224"/>
                      <a:gd name="T15" fmla="*/ 92 h 159"/>
                      <a:gd name="T16" fmla="*/ 214 w 224"/>
                      <a:gd name="T17" fmla="*/ 109 h 159"/>
                      <a:gd name="T18" fmla="*/ 202 w 224"/>
                      <a:gd name="T19" fmla="*/ 125 h 159"/>
                      <a:gd name="T20" fmla="*/ 184 w 224"/>
                      <a:gd name="T21" fmla="*/ 138 h 159"/>
                      <a:gd name="T22" fmla="*/ 163 w 224"/>
                      <a:gd name="T23" fmla="*/ 149 h 159"/>
                      <a:gd name="T24" fmla="*/ 139 w 224"/>
                      <a:gd name="T25" fmla="*/ 155 h 159"/>
                      <a:gd name="T26" fmla="*/ 112 w 224"/>
                      <a:gd name="T27" fmla="*/ 159 h 159"/>
                      <a:gd name="T28" fmla="*/ 86 w 224"/>
                      <a:gd name="T29" fmla="*/ 156 h 159"/>
                      <a:gd name="T30" fmla="*/ 62 w 224"/>
                      <a:gd name="T31" fmla="*/ 150 h 159"/>
                      <a:gd name="T32" fmla="*/ 40 w 224"/>
                      <a:gd name="T33" fmla="*/ 142 h 159"/>
                      <a:gd name="T34" fmla="*/ 23 w 224"/>
                      <a:gd name="T35" fmla="*/ 128 h 159"/>
                      <a:gd name="T36" fmla="*/ 10 w 224"/>
                      <a:gd name="T37" fmla="*/ 114 h 159"/>
                      <a:gd name="T38" fmla="*/ 2 w 224"/>
                      <a:gd name="T39" fmla="*/ 97 h 159"/>
                      <a:gd name="T40" fmla="*/ 0 w 224"/>
                      <a:gd name="T41" fmla="*/ 78 h 159"/>
                      <a:gd name="T42" fmla="*/ 6 w 224"/>
                      <a:gd name="T43" fmla="*/ 57 h 159"/>
                      <a:gd name="T44" fmla="*/ 17 w 224"/>
                      <a:gd name="T45" fmla="*/ 39 h 159"/>
                      <a:gd name="T46" fmla="*/ 35 w 224"/>
                      <a:gd name="T47" fmla="*/ 23 h 159"/>
                      <a:gd name="T48" fmla="*/ 57 w 224"/>
                      <a:gd name="T49" fmla="*/ 12 h 159"/>
                      <a:gd name="T50" fmla="*/ 82 w 224"/>
                      <a:gd name="T51" fmla="*/ 4 h 159"/>
                      <a:gd name="T52" fmla="*/ 111 w 224"/>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159">
                        <a:moveTo>
                          <a:pt x="111" y="0"/>
                        </a:moveTo>
                        <a:lnTo>
                          <a:pt x="139" y="3"/>
                        </a:lnTo>
                        <a:lnTo>
                          <a:pt x="166" y="9"/>
                        </a:lnTo>
                        <a:lnTo>
                          <a:pt x="187" y="21"/>
                        </a:lnTo>
                        <a:lnTo>
                          <a:pt x="206" y="35"/>
                        </a:lnTo>
                        <a:lnTo>
                          <a:pt x="218" y="52"/>
                        </a:lnTo>
                        <a:lnTo>
                          <a:pt x="224" y="73"/>
                        </a:lnTo>
                        <a:lnTo>
                          <a:pt x="221" y="92"/>
                        </a:lnTo>
                        <a:lnTo>
                          <a:pt x="214" y="109"/>
                        </a:lnTo>
                        <a:lnTo>
                          <a:pt x="202" y="125"/>
                        </a:lnTo>
                        <a:lnTo>
                          <a:pt x="184" y="138"/>
                        </a:lnTo>
                        <a:lnTo>
                          <a:pt x="163" y="149"/>
                        </a:lnTo>
                        <a:lnTo>
                          <a:pt x="139" y="155"/>
                        </a:lnTo>
                        <a:lnTo>
                          <a:pt x="112" y="159"/>
                        </a:lnTo>
                        <a:lnTo>
                          <a:pt x="86" y="156"/>
                        </a:lnTo>
                        <a:lnTo>
                          <a:pt x="62" y="150"/>
                        </a:lnTo>
                        <a:lnTo>
                          <a:pt x="40" y="142"/>
                        </a:lnTo>
                        <a:lnTo>
                          <a:pt x="23" y="128"/>
                        </a:lnTo>
                        <a:lnTo>
                          <a:pt x="10" y="114"/>
                        </a:lnTo>
                        <a:lnTo>
                          <a:pt x="2" y="97"/>
                        </a:lnTo>
                        <a:lnTo>
                          <a:pt x="0" y="78"/>
                        </a:lnTo>
                        <a:lnTo>
                          <a:pt x="6" y="57"/>
                        </a:lnTo>
                        <a:lnTo>
                          <a:pt x="17" y="39"/>
                        </a:lnTo>
                        <a:lnTo>
                          <a:pt x="35" y="23"/>
                        </a:lnTo>
                        <a:lnTo>
                          <a:pt x="57" y="12"/>
                        </a:lnTo>
                        <a:lnTo>
                          <a:pt x="82" y="4"/>
                        </a:lnTo>
                        <a:lnTo>
                          <a:pt x="111" y="0"/>
                        </a:lnTo>
                        <a:close/>
                      </a:path>
                    </a:pathLst>
                  </a:custGeom>
                  <a:solidFill>
                    <a:srgbClr val="94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grpSp>
            <p:nvGrpSpPr>
              <p:cNvPr id="321" name="Group 320"/>
              <p:cNvGrpSpPr/>
              <p:nvPr/>
            </p:nvGrpSpPr>
            <p:grpSpPr>
              <a:xfrm>
                <a:off x="5910646" y="1903338"/>
                <a:ext cx="722654" cy="465457"/>
                <a:chOff x="5910646" y="1903338"/>
                <a:chExt cx="722654" cy="465457"/>
              </a:xfrm>
            </p:grpSpPr>
            <p:sp useBgFill="1">
              <p:nvSpPr>
                <p:cNvPr id="322" name="Freeform 256"/>
                <p:cNvSpPr>
                  <a:spLocks/>
                </p:cNvSpPr>
                <p:nvPr/>
              </p:nvSpPr>
              <p:spPr bwMode="auto">
                <a:xfrm>
                  <a:off x="5910646" y="1903338"/>
                  <a:ext cx="722654" cy="465457"/>
                </a:xfrm>
                <a:custGeom>
                  <a:avLst/>
                  <a:gdLst>
                    <a:gd name="T0" fmla="*/ 1588 w 3177"/>
                    <a:gd name="T1" fmla="*/ 0 h 2045"/>
                    <a:gd name="T2" fmla="*/ 1613 w 3177"/>
                    <a:gd name="T3" fmla="*/ 0 h 2045"/>
                    <a:gd name="T4" fmla="*/ 1639 w 3177"/>
                    <a:gd name="T5" fmla="*/ 4 h 2045"/>
                    <a:gd name="T6" fmla="*/ 1668 w 3177"/>
                    <a:gd name="T7" fmla="*/ 10 h 2045"/>
                    <a:gd name="T8" fmla="*/ 1698 w 3177"/>
                    <a:gd name="T9" fmla="*/ 21 h 2045"/>
                    <a:gd name="T10" fmla="*/ 1729 w 3177"/>
                    <a:gd name="T11" fmla="*/ 35 h 2045"/>
                    <a:gd name="T12" fmla="*/ 3068 w 3177"/>
                    <a:gd name="T13" fmla="*/ 839 h 2045"/>
                    <a:gd name="T14" fmla="*/ 3100 w 3177"/>
                    <a:gd name="T15" fmla="*/ 862 h 2045"/>
                    <a:gd name="T16" fmla="*/ 3126 w 3177"/>
                    <a:gd name="T17" fmla="*/ 889 h 2045"/>
                    <a:gd name="T18" fmla="*/ 3148 w 3177"/>
                    <a:gd name="T19" fmla="*/ 919 h 2045"/>
                    <a:gd name="T20" fmla="*/ 3164 w 3177"/>
                    <a:gd name="T21" fmla="*/ 952 h 2045"/>
                    <a:gd name="T22" fmla="*/ 3174 w 3177"/>
                    <a:gd name="T23" fmla="*/ 987 h 2045"/>
                    <a:gd name="T24" fmla="*/ 3177 w 3177"/>
                    <a:gd name="T25" fmla="*/ 1023 h 2045"/>
                    <a:gd name="T26" fmla="*/ 3174 w 3177"/>
                    <a:gd name="T27" fmla="*/ 1058 h 2045"/>
                    <a:gd name="T28" fmla="*/ 3164 w 3177"/>
                    <a:gd name="T29" fmla="*/ 1093 h 2045"/>
                    <a:gd name="T30" fmla="*/ 3148 w 3177"/>
                    <a:gd name="T31" fmla="*/ 1126 h 2045"/>
                    <a:gd name="T32" fmla="*/ 3126 w 3177"/>
                    <a:gd name="T33" fmla="*/ 1156 h 2045"/>
                    <a:gd name="T34" fmla="*/ 3100 w 3177"/>
                    <a:gd name="T35" fmla="*/ 1183 h 2045"/>
                    <a:gd name="T36" fmla="*/ 3068 w 3177"/>
                    <a:gd name="T37" fmla="*/ 1206 h 2045"/>
                    <a:gd name="T38" fmla="*/ 1729 w 3177"/>
                    <a:gd name="T39" fmla="*/ 2009 h 2045"/>
                    <a:gd name="T40" fmla="*/ 1698 w 3177"/>
                    <a:gd name="T41" fmla="*/ 2024 h 2045"/>
                    <a:gd name="T42" fmla="*/ 1668 w 3177"/>
                    <a:gd name="T43" fmla="*/ 2034 h 2045"/>
                    <a:gd name="T44" fmla="*/ 1639 w 3177"/>
                    <a:gd name="T45" fmla="*/ 2041 h 2045"/>
                    <a:gd name="T46" fmla="*/ 1613 w 3177"/>
                    <a:gd name="T47" fmla="*/ 2044 h 2045"/>
                    <a:gd name="T48" fmla="*/ 1588 w 3177"/>
                    <a:gd name="T49" fmla="*/ 2045 h 2045"/>
                    <a:gd name="T50" fmla="*/ 1564 w 3177"/>
                    <a:gd name="T51" fmla="*/ 2044 h 2045"/>
                    <a:gd name="T52" fmla="*/ 1538 w 3177"/>
                    <a:gd name="T53" fmla="*/ 2041 h 2045"/>
                    <a:gd name="T54" fmla="*/ 1507 w 3177"/>
                    <a:gd name="T55" fmla="*/ 2034 h 2045"/>
                    <a:gd name="T56" fmla="*/ 1477 w 3177"/>
                    <a:gd name="T57" fmla="*/ 2024 h 2045"/>
                    <a:gd name="T58" fmla="*/ 1448 w 3177"/>
                    <a:gd name="T59" fmla="*/ 2009 h 2045"/>
                    <a:gd name="T60" fmla="*/ 108 w 3177"/>
                    <a:gd name="T61" fmla="*/ 1206 h 2045"/>
                    <a:gd name="T62" fmla="*/ 77 w 3177"/>
                    <a:gd name="T63" fmla="*/ 1183 h 2045"/>
                    <a:gd name="T64" fmla="*/ 50 w 3177"/>
                    <a:gd name="T65" fmla="*/ 1155 h 2045"/>
                    <a:gd name="T66" fmla="*/ 29 w 3177"/>
                    <a:gd name="T67" fmla="*/ 1126 h 2045"/>
                    <a:gd name="T68" fmla="*/ 13 w 3177"/>
                    <a:gd name="T69" fmla="*/ 1092 h 2045"/>
                    <a:gd name="T70" fmla="*/ 3 w 3177"/>
                    <a:gd name="T71" fmla="*/ 1058 h 2045"/>
                    <a:gd name="T72" fmla="*/ 0 w 3177"/>
                    <a:gd name="T73" fmla="*/ 1022 h 2045"/>
                    <a:gd name="T74" fmla="*/ 3 w 3177"/>
                    <a:gd name="T75" fmla="*/ 986 h 2045"/>
                    <a:gd name="T76" fmla="*/ 13 w 3177"/>
                    <a:gd name="T77" fmla="*/ 951 h 2045"/>
                    <a:gd name="T78" fmla="*/ 29 w 3177"/>
                    <a:gd name="T79" fmla="*/ 918 h 2045"/>
                    <a:gd name="T80" fmla="*/ 50 w 3177"/>
                    <a:gd name="T81" fmla="*/ 888 h 2045"/>
                    <a:gd name="T82" fmla="*/ 77 w 3177"/>
                    <a:gd name="T83" fmla="*/ 862 h 2045"/>
                    <a:gd name="T84" fmla="*/ 110 w 3177"/>
                    <a:gd name="T85" fmla="*/ 839 h 2045"/>
                    <a:gd name="T86" fmla="*/ 1448 w 3177"/>
                    <a:gd name="T87" fmla="*/ 35 h 2045"/>
                    <a:gd name="T88" fmla="*/ 1478 w 3177"/>
                    <a:gd name="T89" fmla="*/ 21 h 2045"/>
                    <a:gd name="T90" fmla="*/ 1509 w 3177"/>
                    <a:gd name="T91" fmla="*/ 10 h 2045"/>
                    <a:gd name="T92" fmla="*/ 1538 w 3177"/>
                    <a:gd name="T93" fmla="*/ 4 h 2045"/>
                    <a:gd name="T94" fmla="*/ 1564 w 3177"/>
                    <a:gd name="T95" fmla="*/ 0 h 2045"/>
                    <a:gd name="T96" fmla="*/ 1588 w 3177"/>
                    <a:gd name="T97" fmla="*/ 0 h 2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77" h="2045">
                      <a:moveTo>
                        <a:pt x="1588" y="0"/>
                      </a:moveTo>
                      <a:lnTo>
                        <a:pt x="1613" y="0"/>
                      </a:lnTo>
                      <a:lnTo>
                        <a:pt x="1639" y="4"/>
                      </a:lnTo>
                      <a:lnTo>
                        <a:pt x="1668" y="10"/>
                      </a:lnTo>
                      <a:lnTo>
                        <a:pt x="1698" y="21"/>
                      </a:lnTo>
                      <a:lnTo>
                        <a:pt x="1729" y="35"/>
                      </a:lnTo>
                      <a:lnTo>
                        <a:pt x="3068" y="839"/>
                      </a:lnTo>
                      <a:lnTo>
                        <a:pt x="3100" y="862"/>
                      </a:lnTo>
                      <a:lnTo>
                        <a:pt x="3126" y="889"/>
                      </a:lnTo>
                      <a:lnTo>
                        <a:pt x="3148" y="919"/>
                      </a:lnTo>
                      <a:lnTo>
                        <a:pt x="3164" y="952"/>
                      </a:lnTo>
                      <a:lnTo>
                        <a:pt x="3174" y="987"/>
                      </a:lnTo>
                      <a:lnTo>
                        <a:pt x="3177" y="1023"/>
                      </a:lnTo>
                      <a:lnTo>
                        <a:pt x="3174" y="1058"/>
                      </a:lnTo>
                      <a:lnTo>
                        <a:pt x="3164" y="1093"/>
                      </a:lnTo>
                      <a:lnTo>
                        <a:pt x="3148" y="1126"/>
                      </a:lnTo>
                      <a:lnTo>
                        <a:pt x="3126" y="1156"/>
                      </a:lnTo>
                      <a:lnTo>
                        <a:pt x="3100" y="1183"/>
                      </a:lnTo>
                      <a:lnTo>
                        <a:pt x="3068" y="1206"/>
                      </a:lnTo>
                      <a:lnTo>
                        <a:pt x="1729" y="2009"/>
                      </a:lnTo>
                      <a:lnTo>
                        <a:pt x="1698" y="2024"/>
                      </a:lnTo>
                      <a:lnTo>
                        <a:pt x="1668" y="2034"/>
                      </a:lnTo>
                      <a:lnTo>
                        <a:pt x="1639" y="2041"/>
                      </a:lnTo>
                      <a:lnTo>
                        <a:pt x="1613" y="2044"/>
                      </a:lnTo>
                      <a:lnTo>
                        <a:pt x="1588" y="2045"/>
                      </a:lnTo>
                      <a:lnTo>
                        <a:pt x="1564" y="2044"/>
                      </a:lnTo>
                      <a:lnTo>
                        <a:pt x="1538" y="2041"/>
                      </a:lnTo>
                      <a:lnTo>
                        <a:pt x="1507" y="2034"/>
                      </a:lnTo>
                      <a:lnTo>
                        <a:pt x="1477" y="2024"/>
                      </a:lnTo>
                      <a:lnTo>
                        <a:pt x="1448" y="2009"/>
                      </a:lnTo>
                      <a:lnTo>
                        <a:pt x="108" y="1206"/>
                      </a:lnTo>
                      <a:lnTo>
                        <a:pt x="77" y="1183"/>
                      </a:lnTo>
                      <a:lnTo>
                        <a:pt x="50" y="1155"/>
                      </a:lnTo>
                      <a:lnTo>
                        <a:pt x="29" y="1126"/>
                      </a:lnTo>
                      <a:lnTo>
                        <a:pt x="13" y="1092"/>
                      </a:lnTo>
                      <a:lnTo>
                        <a:pt x="3" y="1058"/>
                      </a:lnTo>
                      <a:lnTo>
                        <a:pt x="0" y="1022"/>
                      </a:lnTo>
                      <a:lnTo>
                        <a:pt x="3" y="986"/>
                      </a:lnTo>
                      <a:lnTo>
                        <a:pt x="13" y="951"/>
                      </a:lnTo>
                      <a:lnTo>
                        <a:pt x="29" y="918"/>
                      </a:lnTo>
                      <a:lnTo>
                        <a:pt x="50" y="888"/>
                      </a:lnTo>
                      <a:lnTo>
                        <a:pt x="77" y="862"/>
                      </a:lnTo>
                      <a:lnTo>
                        <a:pt x="110" y="839"/>
                      </a:lnTo>
                      <a:lnTo>
                        <a:pt x="1448" y="35"/>
                      </a:lnTo>
                      <a:lnTo>
                        <a:pt x="1478" y="21"/>
                      </a:lnTo>
                      <a:lnTo>
                        <a:pt x="1509" y="10"/>
                      </a:lnTo>
                      <a:lnTo>
                        <a:pt x="1538" y="4"/>
                      </a:lnTo>
                      <a:lnTo>
                        <a:pt x="1564" y="0"/>
                      </a:lnTo>
                      <a:lnTo>
                        <a:pt x="1588" y="0"/>
                      </a:lnTo>
                      <a:close/>
                    </a:path>
                  </a:pathLst>
                </a:custGeom>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23" name="Freeform 257"/>
                <p:cNvSpPr>
                  <a:spLocks/>
                </p:cNvSpPr>
                <p:nvPr/>
              </p:nvSpPr>
              <p:spPr bwMode="auto">
                <a:xfrm>
                  <a:off x="5947063" y="1939755"/>
                  <a:ext cx="649819" cy="392623"/>
                </a:xfrm>
                <a:custGeom>
                  <a:avLst/>
                  <a:gdLst>
                    <a:gd name="T0" fmla="*/ 1428 w 2858"/>
                    <a:gd name="T1" fmla="*/ 0 h 1725"/>
                    <a:gd name="T2" fmla="*/ 1450 w 2858"/>
                    <a:gd name="T3" fmla="*/ 1 h 1725"/>
                    <a:gd name="T4" fmla="*/ 1470 w 2858"/>
                    <a:gd name="T5" fmla="*/ 5 h 1725"/>
                    <a:gd name="T6" fmla="*/ 1486 w 2858"/>
                    <a:gd name="T7" fmla="*/ 12 h 1725"/>
                    <a:gd name="T8" fmla="*/ 2826 w 2858"/>
                    <a:gd name="T9" fmla="*/ 816 h 1725"/>
                    <a:gd name="T10" fmla="*/ 2843 w 2858"/>
                    <a:gd name="T11" fmla="*/ 830 h 1725"/>
                    <a:gd name="T12" fmla="*/ 2854 w 2858"/>
                    <a:gd name="T13" fmla="*/ 846 h 1725"/>
                    <a:gd name="T14" fmla="*/ 2858 w 2858"/>
                    <a:gd name="T15" fmla="*/ 862 h 1725"/>
                    <a:gd name="T16" fmla="*/ 2854 w 2858"/>
                    <a:gd name="T17" fmla="*/ 879 h 1725"/>
                    <a:gd name="T18" fmla="*/ 2843 w 2858"/>
                    <a:gd name="T19" fmla="*/ 895 h 1725"/>
                    <a:gd name="T20" fmla="*/ 2826 w 2858"/>
                    <a:gd name="T21" fmla="*/ 908 h 1725"/>
                    <a:gd name="T22" fmla="*/ 1486 w 2858"/>
                    <a:gd name="T23" fmla="*/ 1712 h 1725"/>
                    <a:gd name="T24" fmla="*/ 1470 w 2858"/>
                    <a:gd name="T25" fmla="*/ 1719 h 1725"/>
                    <a:gd name="T26" fmla="*/ 1450 w 2858"/>
                    <a:gd name="T27" fmla="*/ 1724 h 1725"/>
                    <a:gd name="T28" fmla="*/ 1428 w 2858"/>
                    <a:gd name="T29" fmla="*/ 1725 h 1725"/>
                    <a:gd name="T30" fmla="*/ 1407 w 2858"/>
                    <a:gd name="T31" fmla="*/ 1724 h 1725"/>
                    <a:gd name="T32" fmla="*/ 1387 w 2858"/>
                    <a:gd name="T33" fmla="*/ 1719 h 1725"/>
                    <a:gd name="T34" fmla="*/ 1370 w 2858"/>
                    <a:gd name="T35" fmla="*/ 1712 h 1725"/>
                    <a:gd name="T36" fmla="*/ 31 w 2858"/>
                    <a:gd name="T37" fmla="*/ 908 h 1725"/>
                    <a:gd name="T38" fmla="*/ 15 w 2858"/>
                    <a:gd name="T39" fmla="*/ 897 h 1725"/>
                    <a:gd name="T40" fmla="*/ 5 w 2858"/>
                    <a:gd name="T41" fmla="*/ 884 h 1725"/>
                    <a:gd name="T42" fmla="*/ 0 w 2858"/>
                    <a:gd name="T43" fmla="*/ 869 h 1725"/>
                    <a:gd name="T44" fmla="*/ 0 w 2858"/>
                    <a:gd name="T45" fmla="*/ 855 h 1725"/>
                    <a:gd name="T46" fmla="*/ 5 w 2858"/>
                    <a:gd name="T47" fmla="*/ 841 h 1725"/>
                    <a:gd name="T48" fmla="*/ 15 w 2858"/>
                    <a:gd name="T49" fmla="*/ 828 h 1725"/>
                    <a:gd name="T50" fmla="*/ 31 w 2858"/>
                    <a:gd name="T51" fmla="*/ 816 h 1725"/>
                    <a:gd name="T52" fmla="*/ 1370 w 2858"/>
                    <a:gd name="T53" fmla="*/ 12 h 1725"/>
                    <a:gd name="T54" fmla="*/ 1387 w 2858"/>
                    <a:gd name="T55" fmla="*/ 5 h 1725"/>
                    <a:gd name="T56" fmla="*/ 1407 w 2858"/>
                    <a:gd name="T57" fmla="*/ 1 h 1725"/>
                    <a:gd name="T58" fmla="*/ 1428 w 2858"/>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8" h="1725">
                      <a:moveTo>
                        <a:pt x="1428" y="0"/>
                      </a:moveTo>
                      <a:lnTo>
                        <a:pt x="1450" y="1"/>
                      </a:lnTo>
                      <a:lnTo>
                        <a:pt x="1470" y="5"/>
                      </a:lnTo>
                      <a:lnTo>
                        <a:pt x="1486" y="12"/>
                      </a:lnTo>
                      <a:lnTo>
                        <a:pt x="2826" y="816"/>
                      </a:lnTo>
                      <a:lnTo>
                        <a:pt x="2843" y="830"/>
                      </a:lnTo>
                      <a:lnTo>
                        <a:pt x="2854" y="846"/>
                      </a:lnTo>
                      <a:lnTo>
                        <a:pt x="2858" y="862"/>
                      </a:lnTo>
                      <a:lnTo>
                        <a:pt x="2854" y="879"/>
                      </a:lnTo>
                      <a:lnTo>
                        <a:pt x="2843" y="895"/>
                      </a:lnTo>
                      <a:lnTo>
                        <a:pt x="2826" y="908"/>
                      </a:lnTo>
                      <a:lnTo>
                        <a:pt x="1486" y="1712"/>
                      </a:lnTo>
                      <a:lnTo>
                        <a:pt x="1470" y="1719"/>
                      </a:lnTo>
                      <a:lnTo>
                        <a:pt x="1450" y="1724"/>
                      </a:lnTo>
                      <a:lnTo>
                        <a:pt x="1428" y="1725"/>
                      </a:lnTo>
                      <a:lnTo>
                        <a:pt x="1407" y="1724"/>
                      </a:lnTo>
                      <a:lnTo>
                        <a:pt x="1387" y="1719"/>
                      </a:lnTo>
                      <a:lnTo>
                        <a:pt x="1370" y="1712"/>
                      </a:lnTo>
                      <a:lnTo>
                        <a:pt x="31" y="908"/>
                      </a:lnTo>
                      <a:lnTo>
                        <a:pt x="15" y="897"/>
                      </a:lnTo>
                      <a:lnTo>
                        <a:pt x="5" y="884"/>
                      </a:lnTo>
                      <a:lnTo>
                        <a:pt x="0" y="869"/>
                      </a:lnTo>
                      <a:lnTo>
                        <a:pt x="0" y="855"/>
                      </a:lnTo>
                      <a:lnTo>
                        <a:pt x="5" y="841"/>
                      </a:lnTo>
                      <a:lnTo>
                        <a:pt x="15" y="828"/>
                      </a:lnTo>
                      <a:lnTo>
                        <a:pt x="31" y="816"/>
                      </a:lnTo>
                      <a:lnTo>
                        <a:pt x="1370" y="12"/>
                      </a:lnTo>
                      <a:lnTo>
                        <a:pt x="1387" y="5"/>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24" name="Freeform 258"/>
                <p:cNvSpPr>
                  <a:spLocks/>
                </p:cNvSpPr>
                <p:nvPr/>
              </p:nvSpPr>
              <p:spPr bwMode="auto">
                <a:xfrm>
                  <a:off x="5994861" y="1969344"/>
                  <a:ext cx="554224" cy="333445"/>
                </a:xfrm>
                <a:custGeom>
                  <a:avLst/>
                  <a:gdLst>
                    <a:gd name="T0" fmla="*/ 1218 w 2437"/>
                    <a:gd name="T1" fmla="*/ 0 h 1465"/>
                    <a:gd name="T2" fmla="*/ 2437 w 2437"/>
                    <a:gd name="T3" fmla="*/ 732 h 1465"/>
                    <a:gd name="T4" fmla="*/ 1218 w 2437"/>
                    <a:gd name="T5" fmla="*/ 1465 h 1465"/>
                    <a:gd name="T6" fmla="*/ 0 w 2437"/>
                    <a:gd name="T7" fmla="*/ 732 h 1465"/>
                    <a:gd name="T8" fmla="*/ 1218 w 2437"/>
                    <a:gd name="T9" fmla="*/ 0 h 1465"/>
                  </a:gdLst>
                  <a:ahLst/>
                  <a:cxnLst>
                    <a:cxn ang="0">
                      <a:pos x="T0" y="T1"/>
                    </a:cxn>
                    <a:cxn ang="0">
                      <a:pos x="T2" y="T3"/>
                    </a:cxn>
                    <a:cxn ang="0">
                      <a:pos x="T4" y="T5"/>
                    </a:cxn>
                    <a:cxn ang="0">
                      <a:pos x="T6" y="T7"/>
                    </a:cxn>
                    <a:cxn ang="0">
                      <a:pos x="T8" y="T9"/>
                    </a:cxn>
                  </a:cxnLst>
                  <a:rect l="0" t="0" r="r" b="b"/>
                  <a:pathLst>
                    <a:path w="2437" h="1465">
                      <a:moveTo>
                        <a:pt x="1218" y="0"/>
                      </a:moveTo>
                      <a:lnTo>
                        <a:pt x="2437" y="732"/>
                      </a:lnTo>
                      <a:lnTo>
                        <a:pt x="1218" y="1465"/>
                      </a:lnTo>
                      <a:lnTo>
                        <a:pt x="0" y="732"/>
                      </a:lnTo>
                      <a:lnTo>
                        <a:pt x="1218" y="0"/>
                      </a:lnTo>
                      <a:close/>
                    </a:path>
                  </a:pathLst>
                </a:custGeom>
                <a:solidFill>
                  <a:srgbClr val="00B9F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25" name="Freeform 259"/>
                <p:cNvSpPr>
                  <a:spLocks noEditPoints="1"/>
                </p:cNvSpPr>
                <p:nvPr/>
              </p:nvSpPr>
              <p:spPr bwMode="auto">
                <a:xfrm>
                  <a:off x="6047211" y="1996657"/>
                  <a:ext cx="459767" cy="262887"/>
                </a:xfrm>
                <a:custGeom>
                  <a:avLst/>
                  <a:gdLst>
                    <a:gd name="T0" fmla="*/ 1317 w 2016"/>
                    <a:gd name="T1" fmla="*/ 539 h 1158"/>
                    <a:gd name="T2" fmla="*/ 918 w 2016"/>
                    <a:gd name="T3" fmla="*/ 792 h 1158"/>
                    <a:gd name="T4" fmla="*/ 1346 w 2016"/>
                    <a:gd name="T5" fmla="*/ 1047 h 1158"/>
                    <a:gd name="T6" fmla="*/ 1317 w 2016"/>
                    <a:gd name="T7" fmla="*/ 539 h 1158"/>
                    <a:gd name="T8" fmla="*/ 1001 w 2016"/>
                    <a:gd name="T9" fmla="*/ 263 h 1158"/>
                    <a:gd name="T10" fmla="*/ 531 w 2016"/>
                    <a:gd name="T11" fmla="*/ 561 h 1158"/>
                    <a:gd name="T12" fmla="*/ 803 w 2016"/>
                    <a:gd name="T13" fmla="*/ 723 h 1158"/>
                    <a:gd name="T14" fmla="*/ 1273 w 2016"/>
                    <a:gd name="T15" fmla="*/ 425 h 1158"/>
                    <a:gd name="T16" fmla="*/ 1001 w 2016"/>
                    <a:gd name="T17" fmla="*/ 263 h 1158"/>
                    <a:gd name="T18" fmla="*/ 791 w 2016"/>
                    <a:gd name="T19" fmla="*/ 0 h 1158"/>
                    <a:gd name="T20" fmla="*/ 1000 w 2016"/>
                    <a:gd name="T21" fmla="*/ 124 h 1158"/>
                    <a:gd name="T22" fmla="*/ 1189 w 2016"/>
                    <a:gd name="T23" fmla="*/ 5 h 1158"/>
                    <a:gd name="T24" fmla="*/ 1303 w 2016"/>
                    <a:gd name="T25" fmla="*/ 73 h 1158"/>
                    <a:gd name="T26" fmla="*/ 1115 w 2016"/>
                    <a:gd name="T27" fmla="*/ 192 h 1158"/>
                    <a:gd name="T28" fmla="*/ 1387 w 2016"/>
                    <a:gd name="T29" fmla="*/ 354 h 1158"/>
                    <a:gd name="T30" fmla="*/ 1574 w 2016"/>
                    <a:gd name="T31" fmla="*/ 235 h 1158"/>
                    <a:gd name="T32" fmla="*/ 1688 w 2016"/>
                    <a:gd name="T33" fmla="*/ 304 h 1158"/>
                    <a:gd name="T34" fmla="*/ 1502 w 2016"/>
                    <a:gd name="T35" fmla="*/ 423 h 1158"/>
                    <a:gd name="T36" fmla="*/ 2016 w 2016"/>
                    <a:gd name="T37" fmla="*/ 729 h 1158"/>
                    <a:gd name="T38" fmla="*/ 1899 w 2016"/>
                    <a:gd name="T39" fmla="*/ 798 h 1158"/>
                    <a:gd name="T40" fmla="*/ 1435 w 2016"/>
                    <a:gd name="T41" fmla="*/ 522 h 1158"/>
                    <a:gd name="T42" fmla="*/ 1467 w 2016"/>
                    <a:gd name="T43" fmla="*/ 1058 h 1158"/>
                    <a:gd name="T44" fmla="*/ 1300 w 2016"/>
                    <a:gd name="T45" fmla="*/ 1158 h 1158"/>
                    <a:gd name="T46" fmla="*/ 804 w 2016"/>
                    <a:gd name="T47" fmla="*/ 863 h 1158"/>
                    <a:gd name="T48" fmla="*/ 501 w 2016"/>
                    <a:gd name="T49" fmla="*/ 1055 h 1158"/>
                    <a:gd name="T50" fmla="*/ 386 w 2016"/>
                    <a:gd name="T51" fmla="*/ 986 h 1158"/>
                    <a:gd name="T52" fmla="*/ 689 w 2016"/>
                    <a:gd name="T53" fmla="*/ 794 h 1158"/>
                    <a:gd name="T54" fmla="*/ 417 w 2016"/>
                    <a:gd name="T55" fmla="*/ 632 h 1158"/>
                    <a:gd name="T56" fmla="*/ 115 w 2016"/>
                    <a:gd name="T57" fmla="*/ 824 h 1158"/>
                    <a:gd name="T58" fmla="*/ 0 w 2016"/>
                    <a:gd name="T59" fmla="*/ 755 h 1158"/>
                    <a:gd name="T60" fmla="*/ 583 w 2016"/>
                    <a:gd name="T61" fmla="*/ 388 h 1158"/>
                    <a:gd name="T62" fmla="*/ 363 w 2016"/>
                    <a:gd name="T63" fmla="*/ 256 h 1158"/>
                    <a:gd name="T64" fmla="*/ 479 w 2016"/>
                    <a:gd name="T65" fmla="*/ 187 h 1158"/>
                    <a:gd name="T66" fmla="*/ 695 w 2016"/>
                    <a:gd name="T67" fmla="*/ 316 h 1158"/>
                    <a:gd name="T68" fmla="*/ 886 w 2016"/>
                    <a:gd name="T69" fmla="*/ 196 h 1158"/>
                    <a:gd name="T70" fmla="*/ 675 w 2016"/>
                    <a:gd name="T71" fmla="*/ 70 h 1158"/>
                    <a:gd name="T72" fmla="*/ 791 w 2016"/>
                    <a:gd name="T73" fmla="*/ 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16" h="1158">
                      <a:moveTo>
                        <a:pt x="1317" y="539"/>
                      </a:moveTo>
                      <a:lnTo>
                        <a:pt x="918" y="792"/>
                      </a:lnTo>
                      <a:lnTo>
                        <a:pt x="1346" y="1047"/>
                      </a:lnTo>
                      <a:lnTo>
                        <a:pt x="1317" y="539"/>
                      </a:lnTo>
                      <a:close/>
                      <a:moveTo>
                        <a:pt x="1001" y="263"/>
                      </a:moveTo>
                      <a:lnTo>
                        <a:pt x="531" y="561"/>
                      </a:lnTo>
                      <a:lnTo>
                        <a:pt x="803" y="723"/>
                      </a:lnTo>
                      <a:lnTo>
                        <a:pt x="1273" y="425"/>
                      </a:lnTo>
                      <a:lnTo>
                        <a:pt x="1001" y="263"/>
                      </a:lnTo>
                      <a:close/>
                      <a:moveTo>
                        <a:pt x="791" y="0"/>
                      </a:moveTo>
                      <a:lnTo>
                        <a:pt x="1000" y="124"/>
                      </a:lnTo>
                      <a:lnTo>
                        <a:pt x="1189" y="5"/>
                      </a:lnTo>
                      <a:lnTo>
                        <a:pt x="1303" y="73"/>
                      </a:lnTo>
                      <a:lnTo>
                        <a:pt x="1115" y="192"/>
                      </a:lnTo>
                      <a:lnTo>
                        <a:pt x="1387" y="354"/>
                      </a:lnTo>
                      <a:lnTo>
                        <a:pt x="1574" y="235"/>
                      </a:lnTo>
                      <a:lnTo>
                        <a:pt x="1688" y="304"/>
                      </a:lnTo>
                      <a:lnTo>
                        <a:pt x="1502" y="423"/>
                      </a:lnTo>
                      <a:lnTo>
                        <a:pt x="2016" y="729"/>
                      </a:lnTo>
                      <a:lnTo>
                        <a:pt x="1899" y="798"/>
                      </a:lnTo>
                      <a:lnTo>
                        <a:pt x="1435" y="522"/>
                      </a:lnTo>
                      <a:lnTo>
                        <a:pt x="1467" y="1058"/>
                      </a:lnTo>
                      <a:lnTo>
                        <a:pt x="1300" y="1158"/>
                      </a:lnTo>
                      <a:lnTo>
                        <a:pt x="804" y="863"/>
                      </a:lnTo>
                      <a:lnTo>
                        <a:pt x="501" y="1055"/>
                      </a:lnTo>
                      <a:lnTo>
                        <a:pt x="386" y="986"/>
                      </a:lnTo>
                      <a:lnTo>
                        <a:pt x="689" y="794"/>
                      </a:lnTo>
                      <a:lnTo>
                        <a:pt x="417" y="632"/>
                      </a:lnTo>
                      <a:lnTo>
                        <a:pt x="115" y="824"/>
                      </a:lnTo>
                      <a:lnTo>
                        <a:pt x="0" y="755"/>
                      </a:lnTo>
                      <a:lnTo>
                        <a:pt x="583" y="388"/>
                      </a:lnTo>
                      <a:lnTo>
                        <a:pt x="363" y="256"/>
                      </a:lnTo>
                      <a:lnTo>
                        <a:pt x="479" y="187"/>
                      </a:lnTo>
                      <a:lnTo>
                        <a:pt x="695" y="316"/>
                      </a:lnTo>
                      <a:lnTo>
                        <a:pt x="886" y="196"/>
                      </a:lnTo>
                      <a:lnTo>
                        <a:pt x="675" y="70"/>
                      </a:lnTo>
                      <a:lnTo>
                        <a:pt x="791" y="0"/>
                      </a:lnTo>
                      <a:close/>
                    </a:path>
                  </a:pathLst>
                </a:custGeom>
                <a:solidFill>
                  <a:srgbClr val="94E6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grpSp>
        <p:grpSp>
          <p:nvGrpSpPr>
            <p:cNvPr id="337" name="Group 32"/>
            <p:cNvGrpSpPr>
              <a:grpSpLocks noChangeAspect="1"/>
            </p:cNvGrpSpPr>
            <p:nvPr/>
          </p:nvGrpSpPr>
          <p:grpSpPr bwMode="auto">
            <a:xfrm>
              <a:off x="2497361" y="3717763"/>
              <a:ext cx="548640" cy="736151"/>
              <a:chOff x="2184" y="684"/>
              <a:chExt cx="632" cy="636"/>
            </a:xfrm>
          </p:grpSpPr>
          <p:sp useBgFill="1">
            <p:nvSpPr>
              <p:cNvPr id="338" name="Freeform 337"/>
              <p:cNvSpPr>
                <a:spLocks/>
              </p:cNvSpPr>
              <p:nvPr/>
            </p:nvSpPr>
            <p:spPr bwMode="auto">
              <a:xfrm>
                <a:off x="2184" y="684"/>
                <a:ext cx="632" cy="636"/>
              </a:xfrm>
              <a:custGeom>
                <a:avLst/>
                <a:gdLst>
                  <a:gd name="T0" fmla="*/ 2077 w 3158"/>
                  <a:gd name="T1" fmla="*/ 15 h 3180"/>
                  <a:gd name="T2" fmla="*/ 2342 w 3158"/>
                  <a:gd name="T3" fmla="*/ 91 h 3180"/>
                  <a:gd name="T4" fmla="*/ 2577 w 3158"/>
                  <a:gd name="T5" fmla="*/ 225 h 3180"/>
                  <a:gd name="T6" fmla="*/ 2774 w 3158"/>
                  <a:gd name="T7" fmla="*/ 408 h 3180"/>
                  <a:gd name="T8" fmla="*/ 2925 w 3158"/>
                  <a:gd name="T9" fmla="*/ 630 h 3180"/>
                  <a:gd name="T10" fmla="*/ 3020 w 3158"/>
                  <a:gd name="T11" fmla="*/ 887 h 3180"/>
                  <a:gd name="T12" fmla="*/ 3055 w 3158"/>
                  <a:gd name="T13" fmla="*/ 1166 h 3180"/>
                  <a:gd name="T14" fmla="*/ 3020 w 3158"/>
                  <a:gd name="T15" fmla="*/ 1450 h 3180"/>
                  <a:gd name="T16" fmla="*/ 2974 w 3158"/>
                  <a:gd name="T17" fmla="*/ 1528 h 3180"/>
                  <a:gd name="T18" fmla="*/ 2896 w 3158"/>
                  <a:gd name="T19" fmla="*/ 1567 h 3180"/>
                  <a:gd name="T20" fmla="*/ 2826 w 3158"/>
                  <a:gd name="T21" fmla="*/ 1566 h 3180"/>
                  <a:gd name="T22" fmla="*/ 2658 w 3158"/>
                  <a:gd name="T23" fmla="*/ 1512 h 3180"/>
                  <a:gd name="T24" fmla="*/ 2584 w 3158"/>
                  <a:gd name="T25" fmla="*/ 1500 h 3180"/>
                  <a:gd name="T26" fmla="*/ 2431 w 3158"/>
                  <a:gd name="T27" fmla="*/ 1467 h 3180"/>
                  <a:gd name="T28" fmla="*/ 2353 w 3158"/>
                  <a:gd name="T29" fmla="*/ 1421 h 3180"/>
                  <a:gd name="T30" fmla="*/ 2281 w 3158"/>
                  <a:gd name="T31" fmla="*/ 1428 h 3180"/>
                  <a:gd name="T32" fmla="*/ 2127 w 3158"/>
                  <a:gd name="T33" fmla="*/ 1389 h 3180"/>
                  <a:gd name="T34" fmla="*/ 3049 w 3158"/>
                  <a:gd name="T35" fmla="*/ 1981 h 3180"/>
                  <a:gd name="T36" fmla="*/ 3129 w 3158"/>
                  <a:gd name="T37" fmla="*/ 2061 h 3180"/>
                  <a:gd name="T38" fmla="*/ 3158 w 3158"/>
                  <a:gd name="T39" fmla="*/ 2164 h 3180"/>
                  <a:gd name="T40" fmla="*/ 3129 w 3158"/>
                  <a:gd name="T41" fmla="*/ 2268 h 3180"/>
                  <a:gd name="T42" fmla="*/ 3049 w 3158"/>
                  <a:gd name="T43" fmla="*/ 2346 h 3180"/>
                  <a:gd name="T44" fmla="*/ 1659 w 3158"/>
                  <a:gd name="T45" fmla="*/ 3171 h 3180"/>
                  <a:gd name="T46" fmla="*/ 1578 w 3158"/>
                  <a:gd name="T47" fmla="*/ 3180 h 3180"/>
                  <a:gd name="T48" fmla="*/ 1498 w 3158"/>
                  <a:gd name="T49" fmla="*/ 3170 h 3180"/>
                  <a:gd name="T50" fmla="*/ 109 w 3158"/>
                  <a:gd name="T51" fmla="*/ 2346 h 3180"/>
                  <a:gd name="T52" fmla="*/ 29 w 3158"/>
                  <a:gd name="T53" fmla="*/ 2266 h 3180"/>
                  <a:gd name="T54" fmla="*/ 0 w 3158"/>
                  <a:gd name="T55" fmla="*/ 2162 h 3180"/>
                  <a:gd name="T56" fmla="*/ 29 w 3158"/>
                  <a:gd name="T57" fmla="*/ 2060 h 3180"/>
                  <a:gd name="T58" fmla="*/ 109 w 3158"/>
                  <a:gd name="T59" fmla="*/ 1981 h 3180"/>
                  <a:gd name="T60" fmla="*/ 1499 w 3158"/>
                  <a:gd name="T61" fmla="*/ 1158 h 3180"/>
                  <a:gd name="T62" fmla="*/ 1578 w 3158"/>
                  <a:gd name="T63" fmla="*/ 1147 h 3180"/>
                  <a:gd name="T64" fmla="*/ 1612 w 3158"/>
                  <a:gd name="T65" fmla="*/ 1062 h 3180"/>
                  <a:gd name="T66" fmla="*/ 1681 w 3158"/>
                  <a:gd name="T67" fmla="*/ 957 h 3180"/>
                  <a:gd name="T68" fmla="*/ 1629 w 3158"/>
                  <a:gd name="T69" fmla="*/ 794 h 3180"/>
                  <a:gd name="T70" fmla="*/ 1632 w 3158"/>
                  <a:gd name="T71" fmla="*/ 703 h 3180"/>
                  <a:gd name="T72" fmla="*/ 1586 w 3158"/>
                  <a:gd name="T73" fmla="*/ 624 h 3180"/>
                  <a:gd name="T74" fmla="*/ 1554 w 3158"/>
                  <a:gd name="T75" fmla="*/ 450 h 3180"/>
                  <a:gd name="T76" fmla="*/ 1525 w 3158"/>
                  <a:gd name="T77" fmla="*/ 372 h 3180"/>
                  <a:gd name="T78" fmla="*/ 1481 w 3158"/>
                  <a:gd name="T79" fmla="*/ 198 h 3180"/>
                  <a:gd name="T80" fmla="*/ 1504 w 3158"/>
                  <a:gd name="T81" fmla="*/ 109 h 3180"/>
                  <a:gd name="T82" fmla="*/ 1572 w 3158"/>
                  <a:gd name="T83" fmla="*/ 46 h 3180"/>
                  <a:gd name="T84" fmla="*/ 1743 w 3158"/>
                  <a:gd name="T85" fmla="*/ 9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58" h="3180">
                    <a:moveTo>
                      <a:pt x="1889" y="0"/>
                    </a:moveTo>
                    <a:lnTo>
                      <a:pt x="1984" y="4"/>
                    </a:lnTo>
                    <a:lnTo>
                      <a:pt x="2077" y="15"/>
                    </a:lnTo>
                    <a:lnTo>
                      <a:pt x="2168" y="34"/>
                    </a:lnTo>
                    <a:lnTo>
                      <a:pt x="2256" y="60"/>
                    </a:lnTo>
                    <a:lnTo>
                      <a:pt x="2342" y="91"/>
                    </a:lnTo>
                    <a:lnTo>
                      <a:pt x="2424" y="130"/>
                    </a:lnTo>
                    <a:lnTo>
                      <a:pt x="2503" y="175"/>
                    </a:lnTo>
                    <a:lnTo>
                      <a:pt x="2577" y="225"/>
                    </a:lnTo>
                    <a:lnTo>
                      <a:pt x="2647" y="281"/>
                    </a:lnTo>
                    <a:lnTo>
                      <a:pt x="2713" y="341"/>
                    </a:lnTo>
                    <a:lnTo>
                      <a:pt x="2774" y="408"/>
                    </a:lnTo>
                    <a:lnTo>
                      <a:pt x="2829" y="478"/>
                    </a:lnTo>
                    <a:lnTo>
                      <a:pt x="2880" y="552"/>
                    </a:lnTo>
                    <a:lnTo>
                      <a:pt x="2925" y="630"/>
                    </a:lnTo>
                    <a:lnTo>
                      <a:pt x="2963" y="713"/>
                    </a:lnTo>
                    <a:lnTo>
                      <a:pt x="2995" y="798"/>
                    </a:lnTo>
                    <a:lnTo>
                      <a:pt x="3020" y="887"/>
                    </a:lnTo>
                    <a:lnTo>
                      <a:pt x="3040" y="977"/>
                    </a:lnTo>
                    <a:lnTo>
                      <a:pt x="3050" y="1071"/>
                    </a:lnTo>
                    <a:lnTo>
                      <a:pt x="3055" y="1166"/>
                    </a:lnTo>
                    <a:lnTo>
                      <a:pt x="3050" y="1262"/>
                    </a:lnTo>
                    <a:lnTo>
                      <a:pt x="3040" y="1356"/>
                    </a:lnTo>
                    <a:lnTo>
                      <a:pt x="3020" y="1450"/>
                    </a:lnTo>
                    <a:lnTo>
                      <a:pt x="3009" y="1479"/>
                    </a:lnTo>
                    <a:lnTo>
                      <a:pt x="2994" y="1506"/>
                    </a:lnTo>
                    <a:lnTo>
                      <a:pt x="2974" y="1528"/>
                    </a:lnTo>
                    <a:lnTo>
                      <a:pt x="2950" y="1546"/>
                    </a:lnTo>
                    <a:lnTo>
                      <a:pt x="2924" y="1559"/>
                    </a:lnTo>
                    <a:lnTo>
                      <a:pt x="2896" y="1567"/>
                    </a:lnTo>
                    <a:lnTo>
                      <a:pt x="2865" y="1571"/>
                    </a:lnTo>
                    <a:lnTo>
                      <a:pt x="2846" y="1570"/>
                    </a:lnTo>
                    <a:lnTo>
                      <a:pt x="2826" y="1566"/>
                    </a:lnTo>
                    <a:lnTo>
                      <a:pt x="2713" y="1537"/>
                    </a:lnTo>
                    <a:lnTo>
                      <a:pt x="2684" y="1528"/>
                    </a:lnTo>
                    <a:lnTo>
                      <a:pt x="2658" y="1512"/>
                    </a:lnTo>
                    <a:lnTo>
                      <a:pt x="2636" y="1491"/>
                    </a:lnTo>
                    <a:lnTo>
                      <a:pt x="2610" y="1497"/>
                    </a:lnTo>
                    <a:lnTo>
                      <a:pt x="2584" y="1500"/>
                    </a:lnTo>
                    <a:lnTo>
                      <a:pt x="2564" y="1499"/>
                    </a:lnTo>
                    <a:lnTo>
                      <a:pt x="2544" y="1495"/>
                    </a:lnTo>
                    <a:lnTo>
                      <a:pt x="2431" y="1467"/>
                    </a:lnTo>
                    <a:lnTo>
                      <a:pt x="2402" y="1456"/>
                    </a:lnTo>
                    <a:lnTo>
                      <a:pt x="2376" y="1441"/>
                    </a:lnTo>
                    <a:lnTo>
                      <a:pt x="2353" y="1421"/>
                    </a:lnTo>
                    <a:lnTo>
                      <a:pt x="2327" y="1427"/>
                    </a:lnTo>
                    <a:lnTo>
                      <a:pt x="2301" y="1430"/>
                    </a:lnTo>
                    <a:lnTo>
                      <a:pt x="2281" y="1428"/>
                    </a:lnTo>
                    <a:lnTo>
                      <a:pt x="2262" y="1425"/>
                    </a:lnTo>
                    <a:lnTo>
                      <a:pt x="2150" y="1397"/>
                    </a:lnTo>
                    <a:lnTo>
                      <a:pt x="2127" y="1389"/>
                    </a:lnTo>
                    <a:lnTo>
                      <a:pt x="2106" y="1378"/>
                    </a:lnTo>
                    <a:lnTo>
                      <a:pt x="2106" y="1415"/>
                    </a:lnTo>
                    <a:lnTo>
                      <a:pt x="3049" y="1981"/>
                    </a:lnTo>
                    <a:lnTo>
                      <a:pt x="3081" y="2004"/>
                    </a:lnTo>
                    <a:lnTo>
                      <a:pt x="3107" y="2031"/>
                    </a:lnTo>
                    <a:lnTo>
                      <a:pt x="3129" y="2061"/>
                    </a:lnTo>
                    <a:lnTo>
                      <a:pt x="3145" y="2093"/>
                    </a:lnTo>
                    <a:lnTo>
                      <a:pt x="3154" y="2128"/>
                    </a:lnTo>
                    <a:lnTo>
                      <a:pt x="3158" y="2164"/>
                    </a:lnTo>
                    <a:lnTo>
                      <a:pt x="3154" y="2200"/>
                    </a:lnTo>
                    <a:lnTo>
                      <a:pt x="3145" y="2235"/>
                    </a:lnTo>
                    <a:lnTo>
                      <a:pt x="3129" y="2268"/>
                    </a:lnTo>
                    <a:lnTo>
                      <a:pt x="3107" y="2297"/>
                    </a:lnTo>
                    <a:lnTo>
                      <a:pt x="3081" y="2323"/>
                    </a:lnTo>
                    <a:lnTo>
                      <a:pt x="3049" y="2346"/>
                    </a:lnTo>
                    <a:lnTo>
                      <a:pt x="1718" y="3145"/>
                    </a:lnTo>
                    <a:lnTo>
                      <a:pt x="1689" y="3160"/>
                    </a:lnTo>
                    <a:lnTo>
                      <a:pt x="1659" y="3171"/>
                    </a:lnTo>
                    <a:lnTo>
                      <a:pt x="1630" y="3177"/>
                    </a:lnTo>
                    <a:lnTo>
                      <a:pt x="1603" y="3179"/>
                    </a:lnTo>
                    <a:lnTo>
                      <a:pt x="1578" y="3180"/>
                    </a:lnTo>
                    <a:lnTo>
                      <a:pt x="1555" y="3179"/>
                    </a:lnTo>
                    <a:lnTo>
                      <a:pt x="1528" y="3177"/>
                    </a:lnTo>
                    <a:lnTo>
                      <a:pt x="1498" y="3170"/>
                    </a:lnTo>
                    <a:lnTo>
                      <a:pt x="1468" y="3160"/>
                    </a:lnTo>
                    <a:lnTo>
                      <a:pt x="1439" y="3144"/>
                    </a:lnTo>
                    <a:lnTo>
                      <a:pt x="109" y="2346"/>
                    </a:lnTo>
                    <a:lnTo>
                      <a:pt x="77" y="2323"/>
                    </a:lnTo>
                    <a:lnTo>
                      <a:pt x="50" y="2297"/>
                    </a:lnTo>
                    <a:lnTo>
                      <a:pt x="29" y="2266"/>
                    </a:lnTo>
                    <a:lnTo>
                      <a:pt x="13" y="2234"/>
                    </a:lnTo>
                    <a:lnTo>
                      <a:pt x="4" y="2199"/>
                    </a:lnTo>
                    <a:lnTo>
                      <a:pt x="0" y="2162"/>
                    </a:lnTo>
                    <a:lnTo>
                      <a:pt x="4" y="2126"/>
                    </a:lnTo>
                    <a:lnTo>
                      <a:pt x="13" y="2092"/>
                    </a:lnTo>
                    <a:lnTo>
                      <a:pt x="29" y="2060"/>
                    </a:lnTo>
                    <a:lnTo>
                      <a:pt x="51" y="2029"/>
                    </a:lnTo>
                    <a:lnTo>
                      <a:pt x="77" y="2003"/>
                    </a:lnTo>
                    <a:lnTo>
                      <a:pt x="109" y="1981"/>
                    </a:lnTo>
                    <a:lnTo>
                      <a:pt x="1440" y="1183"/>
                    </a:lnTo>
                    <a:lnTo>
                      <a:pt x="1469" y="1167"/>
                    </a:lnTo>
                    <a:lnTo>
                      <a:pt x="1499" y="1158"/>
                    </a:lnTo>
                    <a:lnTo>
                      <a:pt x="1528" y="1152"/>
                    </a:lnTo>
                    <a:lnTo>
                      <a:pt x="1555" y="1148"/>
                    </a:lnTo>
                    <a:lnTo>
                      <a:pt x="1578" y="1147"/>
                    </a:lnTo>
                    <a:lnTo>
                      <a:pt x="1594" y="1147"/>
                    </a:lnTo>
                    <a:lnTo>
                      <a:pt x="1600" y="1103"/>
                    </a:lnTo>
                    <a:lnTo>
                      <a:pt x="1612" y="1062"/>
                    </a:lnTo>
                    <a:lnTo>
                      <a:pt x="1630" y="1023"/>
                    </a:lnTo>
                    <a:lnTo>
                      <a:pt x="1653" y="988"/>
                    </a:lnTo>
                    <a:lnTo>
                      <a:pt x="1681" y="957"/>
                    </a:lnTo>
                    <a:lnTo>
                      <a:pt x="1667" y="933"/>
                    </a:lnTo>
                    <a:lnTo>
                      <a:pt x="1658" y="906"/>
                    </a:lnTo>
                    <a:lnTo>
                      <a:pt x="1629" y="794"/>
                    </a:lnTo>
                    <a:lnTo>
                      <a:pt x="1624" y="762"/>
                    </a:lnTo>
                    <a:lnTo>
                      <a:pt x="1626" y="732"/>
                    </a:lnTo>
                    <a:lnTo>
                      <a:pt x="1632" y="703"/>
                    </a:lnTo>
                    <a:lnTo>
                      <a:pt x="1613" y="680"/>
                    </a:lnTo>
                    <a:lnTo>
                      <a:pt x="1597" y="653"/>
                    </a:lnTo>
                    <a:lnTo>
                      <a:pt x="1586" y="624"/>
                    </a:lnTo>
                    <a:lnTo>
                      <a:pt x="1557" y="511"/>
                    </a:lnTo>
                    <a:lnTo>
                      <a:pt x="1552" y="480"/>
                    </a:lnTo>
                    <a:lnTo>
                      <a:pt x="1554" y="450"/>
                    </a:lnTo>
                    <a:lnTo>
                      <a:pt x="1561" y="420"/>
                    </a:lnTo>
                    <a:lnTo>
                      <a:pt x="1540" y="397"/>
                    </a:lnTo>
                    <a:lnTo>
                      <a:pt x="1525" y="372"/>
                    </a:lnTo>
                    <a:lnTo>
                      <a:pt x="1515" y="343"/>
                    </a:lnTo>
                    <a:lnTo>
                      <a:pt x="1486" y="230"/>
                    </a:lnTo>
                    <a:lnTo>
                      <a:pt x="1481" y="198"/>
                    </a:lnTo>
                    <a:lnTo>
                      <a:pt x="1483" y="166"/>
                    </a:lnTo>
                    <a:lnTo>
                      <a:pt x="1491" y="136"/>
                    </a:lnTo>
                    <a:lnTo>
                      <a:pt x="1504" y="109"/>
                    </a:lnTo>
                    <a:lnTo>
                      <a:pt x="1522" y="84"/>
                    </a:lnTo>
                    <a:lnTo>
                      <a:pt x="1545" y="63"/>
                    </a:lnTo>
                    <a:lnTo>
                      <a:pt x="1572" y="46"/>
                    </a:lnTo>
                    <a:lnTo>
                      <a:pt x="1602" y="36"/>
                    </a:lnTo>
                    <a:lnTo>
                      <a:pt x="1672" y="20"/>
                    </a:lnTo>
                    <a:lnTo>
                      <a:pt x="1743" y="9"/>
                    </a:lnTo>
                    <a:lnTo>
                      <a:pt x="1816" y="2"/>
                    </a:lnTo>
                    <a:lnTo>
                      <a:pt x="1889"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39" name="Freeform 338"/>
              <p:cNvSpPr>
                <a:spLocks/>
              </p:cNvSpPr>
              <p:nvPr/>
            </p:nvSpPr>
            <p:spPr bwMode="auto">
              <a:xfrm>
                <a:off x="2216" y="946"/>
                <a:ext cx="568" cy="343"/>
              </a:xfrm>
              <a:custGeom>
                <a:avLst/>
                <a:gdLst>
                  <a:gd name="T0" fmla="*/ 1418 w 2838"/>
                  <a:gd name="T1" fmla="*/ 0 h 1715"/>
                  <a:gd name="T2" fmla="*/ 1441 w 2838"/>
                  <a:gd name="T3" fmla="*/ 2 h 1715"/>
                  <a:gd name="T4" fmla="*/ 1460 w 2838"/>
                  <a:gd name="T5" fmla="*/ 6 h 1715"/>
                  <a:gd name="T6" fmla="*/ 1476 w 2838"/>
                  <a:gd name="T7" fmla="*/ 14 h 1715"/>
                  <a:gd name="T8" fmla="*/ 2807 w 2838"/>
                  <a:gd name="T9" fmla="*/ 812 h 1715"/>
                  <a:gd name="T10" fmla="*/ 2824 w 2838"/>
                  <a:gd name="T11" fmla="*/ 826 h 1715"/>
                  <a:gd name="T12" fmla="*/ 2835 w 2838"/>
                  <a:gd name="T13" fmla="*/ 842 h 1715"/>
                  <a:gd name="T14" fmla="*/ 2838 w 2838"/>
                  <a:gd name="T15" fmla="*/ 858 h 1715"/>
                  <a:gd name="T16" fmla="*/ 2835 w 2838"/>
                  <a:gd name="T17" fmla="*/ 874 h 1715"/>
                  <a:gd name="T18" fmla="*/ 2824 w 2838"/>
                  <a:gd name="T19" fmla="*/ 889 h 1715"/>
                  <a:gd name="T20" fmla="*/ 2807 w 2838"/>
                  <a:gd name="T21" fmla="*/ 903 h 1715"/>
                  <a:gd name="T22" fmla="*/ 1476 w 2838"/>
                  <a:gd name="T23" fmla="*/ 1701 h 1715"/>
                  <a:gd name="T24" fmla="*/ 1460 w 2838"/>
                  <a:gd name="T25" fmla="*/ 1709 h 1715"/>
                  <a:gd name="T26" fmla="*/ 1441 w 2838"/>
                  <a:gd name="T27" fmla="*/ 1714 h 1715"/>
                  <a:gd name="T28" fmla="*/ 1418 w 2838"/>
                  <a:gd name="T29" fmla="*/ 1715 h 1715"/>
                  <a:gd name="T30" fmla="*/ 1397 w 2838"/>
                  <a:gd name="T31" fmla="*/ 1714 h 1715"/>
                  <a:gd name="T32" fmla="*/ 1378 w 2838"/>
                  <a:gd name="T33" fmla="*/ 1709 h 1715"/>
                  <a:gd name="T34" fmla="*/ 1362 w 2838"/>
                  <a:gd name="T35" fmla="*/ 1701 h 1715"/>
                  <a:gd name="T36" fmla="*/ 31 w 2838"/>
                  <a:gd name="T37" fmla="*/ 903 h 1715"/>
                  <a:gd name="T38" fmla="*/ 15 w 2838"/>
                  <a:gd name="T39" fmla="*/ 891 h 1715"/>
                  <a:gd name="T40" fmla="*/ 6 w 2838"/>
                  <a:gd name="T41" fmla="*/ 878 h 1715"/>
                  <a:gd name="T42" fmla="*/ 0 w 2838"/>
                  <a:gd name="T43" fmla="*/ 865 h 1715"/>
                  <a:gd name="T44" fmla="*/ 0 w 2838"/>
                  <a:gd name="T45" fmla="*/ 850 h 1715"/>
                  <a:gd name="T46" fmla="*/ 6 w 2838"/>
                  <a:gd name="T47" fmla="*/ 837 h 1715"/>
                  <a:gd name="T48" fmla="*/ 15 w 2838"/>
                  <a:gd name="T49" fmla="*/ 824 h 1715"/>
                  <a:gd name="T50" fmla="*/ 31 w 2838"/>
                  <a:gd name="T51" fmla="*/ 812 h 1715"/>
                  <a:gd name="T52" fmla="*/ 1362 w 2838"/>
                  <a:gd name="T53" fmla="*/ 14 h 1715"/>
                  <a:gd name="T54" fmla="*/ 1378 w 2838"/>
                  <a:gd name="T55" fmla="*/ 6 h 1715"/>
                  <a:gd name="T56" fmla="*/ 1397 w 2838"/>
                  <a:gd name="T57" fmla="*/ 2 h 1715"/>
                  <a:gd name="T58" fmla="*/ 1418 w 2838"/>
                  <a:gd name="T59" fmla="*/ 0 h 1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38" h="1715">
                    <a:moveTo>
                      <a:pt x="1418" y="0"/>
                    </a:moveTo>
                    <a:lnTo>
                      <a:pt x="1441" y="2"/>
                    </a:lnTo>
                    <a:lnTo>
                      <a:pt x="1460" y="6"/>
                    </a:lnTo>
                    <a:lnTo>
                      <a:pt x="1476" y="14"/>
                    </a:lnTo>
                    <a:lnTo>
                      <a:pt x="2807" y="812"/>
                    </a:lnTo>
                    <a:lnTo>
                      <a:pt x="2824" y="826"/>
                    </a:lnTo>
                    <a:lnTo>
                      <a:pt x="2835" y="842"/>
                    </a:lnTo>
                    <a:lnTo>
                      <a:pt x="2838" y="858"/>
                    </a:lnTo>
                    <a:lnTo>
                      <a:pt x="2835" y="874"/>
                    </a:lnTo>
                    <a:lnTo>
                      <a:pt x="2824" y="889"/>
                    </a:lnTo>
                    <a:lnTo>
                      <a:pt x="2807" y="903"/>
                    </a:lnTo>
                    <a:lnTo>
                      <a:pt x="1476" y="1701"/>
                    </a:lnTo>
                    <a:lnTo>
                      <a:pt x="1460" y="1709"/>
                    </a:lnTo>
                    <a:lnTo>
                      <a:pt x="1441" y="1714"/>
                    </a:lnTo>
                    <a:lnTo>
                      <a:pt x="1418" y="1715"/>
                    </a:lnTo>
                    <a:lnTo>
                      <a:pt x="1397" y="1714"/>
                    </a:lnTo>
                    <a:lnTo>
                      <a:pt x="1378" y="1709"/>
                    </a:lnTo>
                    <a:lnTo>
                      <a:pt x="1362" y="1701"/>
                    </a:lnTo>
                    <a:lnTo>
                      <a:pt x="31" y="903"/>
                    </a:lnTo>
                    <a:lnTo>
                      <a:pt x="15" y="891"/>
                    </a:lnTo>
                    <a:lnTo>
                      <a:pt x="6" y="878"/>
                    </a:lnTo>
                    <a:lnTo>
                      <a:pt x="0" y="865"/>
                    </a:lnTo>
                    <a:lnTo>
                      <a:pt x="0" y="850"/>
                    </a:lnTo>
                    <a:lnTo>
                      <a:pt x="6" y="837"/>
                    </a:lnTo>
                    <a:lnTo>
                      <a:pt x="15" y="824"/>
                    </a:lnTo>
                    <a:lnTo>
                      <a:pt x="31" y="812"/>
                    </a:lnTo>
                    <a:lnTo>
                      <a:pt x="1362" y="14"/>
                    </a:lnTo>
                    <a:lnTo>
                      <a:pt x="1378" y="6"/>
                    </a:lnTo>
                    <a:lnTo>
                      <a:pt x="1397" y="2"/>
                    </a:lnTo>
                    <a:lnTo>
                      <a:pt x="141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40" name="Freeform 339"/>
              <p:cNvSpPr>
                <a:spLocks/>
              </p:cNvSpPr>
              <p:nvPr/>
            </p:nvSpPr>
            <p:spPr bwMode="auto">
              <a:xfrm>
                <a:off x="2256" y="971"/>
                <a:ext cx="488" cy="292"/>
              </a:xfrm>
              <a:custGeom>
                <a:avLst/>
                <a:gdLst>
                  <a:gd name="T0" fmla="*/ 1219 w 2438"/>
                  <a:gd name="T1" fmla="*/ 0 h 1463"/>
                  <a:gd name="T2" fmla="*/ 2438 w 2438"/>
                  <a:gd name="T3" fmla="*/ 732 h 1463"/>
                  <a:gd name="T4" fmla="*/ 1219 w 2438"/>
                  <a:gd name="T5" fmla="*/ 1463 h 1463"/>
                  <a:gd name="T6" fmla="*/ 0 w 2438"/>
                  <a:gd name="T7" fmla="*/ 732 h 1463"/>
                  <a:gd name="T8" fmla="*/ 1219 w 2438"/>
                  <a:gd name="T9" fmla="*/ 0 h 1463"/>
                </a:gdLst>
                <a:ahLst/>
                <a:cxnLst>
                  <a:cxn ang="0">
                    <a:pos x="T0" y="T1"/>
                  </a:cxn>
                  <a:cxn ang="0">
                    <a:pos x="T2" y="T3"/>
                  </a:cxn>
                  <a:cxn ang="0">
                    <a:pos x="T4" y="T5"/>
                  </a:cxn>
                  <a:cxn ang="0">
                    <a:pos x="T6" y="T7"/>
                  </a:cxn>
                  <a:cxn ang="0">
                    <a:pos x="T8" y="T9"/>
                  </a:cxn>
                </a:cxnLst>
                <a:rect l="0" t="0" r="r" b="b"/>
                <a:pathLst>
                  <a:path w="2438" h="1463">
                    <a:moveTo>
                      <a:pt x="1219" y="0"/>
                    </a:moveTo>
                    <a:lnTo>
                      <a:pt x="2438" y="732"/>
                    </a:lnTo>
                    <a:lnTo>
                      <a:pt x="1219" y="1463"/>
                    </a:lnTo>
                    <a:lnTo>
                      <a:pt x="0" y="732"/>
                    </a:lnTo>
                    <a:lnTo>
                      <a:pt x="1219" y="0"/>
                    </a:lnTo>
                    <a:close/>
                  </a:path>
                </a:pathLst>
              </a:custGeom>
              <a:solidFill>
                <a:srgbClr val="94E6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41" name="Freeform 340"/>
              <p:cNvSpPr>
                <a:spLocks/>
              </p:cNvSpPr>
              <p:nvPr/>
            </p:nvSpPr>
            <p:spPr bwMode="auto">
              <a:xfrm>
                <a:off x="2374" y="971"/>
                <a:ext cx="370" cy="277"/>
              </a:xfrm>
              <a:custGeom>
                <a:avLst/>
                <a:gdLst>
                  <a:gd name="T0" fmla="*/ 630 w 1850"/>
                  <a:gd name="T1" fmla="*/ 0 h 1386"/>
                  <a:gd name="T2" fmla="*/ 928 w 1850"/>
                  <a:gd name="T3" fmla="*/ 178 h 1386"/>
                  <a:gd name="T4" fmla="*/ 1850 w 1850"/>
                  <a:gd name="T5" fmla="*/ 731 h 1386"/>
                  <a:gd name="T6" fmla="*/ 758 w 1850"/>
                  <a:gd name="T7" fmla="*/ 1386 h 1386"/>
                  <a:gd name="T8" fmla="*/ 741 w 1850"/>
                  <a:gd name="T9" fmla="*/ 1368 h 1386"/>
                  <a:gd name="T10" fmla="*/ 727 w 1850"/>
                  <a:gd name="T11" fmla="*/ 1348 h 1386"/>
                  <a:gd name="T12" fmla="*/ 713 w 1850"/>
                  <a:gd name="T13" fmla="*/ 1327 h 1386"/>
                  <a:gd name="T14" fmla="*/ 695 w 1850"/>
                  <a:gd name="T15" fmla="*/ 1288 h 1386"/>
                  <a:gd name="T16" fmla="*/ 685 w 1850"/>
                  <a:gd name="T17" fmla="*/ 1249 h 1386"/>
                  <a:gd name="T18" fmla="*/ 679 w 1850"/>
                  <a:gd name="T19" fmla="*/ 1211 h 1386"/>
                  <a:gd name="T20" fmla="*/ 679 w 1850"/>
                  <a:gd name="T21" fmla="*/ 1174 h 1386"/>
                  <a:gd name="T22" fmla="*/ 682 w 1850"/>
                  <a:gd name="T23" fmla="*/ 1139 h 1386"/>
                  <a:gd name="T24" fmla="*/ 685 w 1850"/>
                  <a:gd name="T25" fmla="*/ 1107 h 1386"/>
                  <a:gd name="T26" fmla="*/ 689 w 1850"/>
                  <a:gd name="T27" fmla="*/ 1076 h 1386"/>
                  <a:gd name="T28" fmla="*/ 691 w 1850"/>
                  <a:gd name="T29" fmla="*/ 1050 h 1386"/>
                  <a:gd name="T30" fmla="*/ 691 w 1850"/>
                  <a:gd name="T31" fmla="*/ 1026 h 1386"/>
                  <a:gd name="T32" fmla="*/ 688 w 1850"/>
                  <a:gd name="T33" fmla="*/ 1005 h 1386"/>
                  <a:gd name="T34" fmla="*/ 678 w 1850"/>
                  <a:gd name="T35" fmla="*/ 993 h 1386"/>
                  <a:gd name="T36" fmla="*/ 666 w 1850"/>
                  <a:gd name="T37" fmla="*/ 981 h 1386"/>
                  <a:gd name="T38" fmla="*/ 653 w 1850"/>
                  <a:gd name="T39" fmla="*/ 969 h 1386"/>
                  <a:gd name="T40" fmla="*/ 638 w 1850"/>
                  <a:gd name="T41" fmla="*/ 955 h 1386"/>
                  <a:gd name="T42" fmla="*/ 624 w 1850"/>
                  <a:gd name="T43" fmla="*/ 941 h 1386"/>
                  <a:gd name="T44" fmla="*/ 609 w 1850"/>
                  <a:gd name="T45" fmla="*/ 924 h 1386"/>
                  <a:gd name="T46" fmla="*/ 596 w 1850"/>
                  <a:gd name="T47" fmla="*/ 905 h 1386"/>
                  <a:gd name="T48" fmla="*/ 585 w 1850"/>
                  <a:gd name="T49" fmla="*/ 882 h 1386"/>
                  <a:gd name="T50" fmla="*/ 577 w 1850"/>
                  <a:gd name="T51" fmla="*/ 854 h 1386"/>
                  <a:gd name="T52" fmla="*/ 574 w 1850"/>
                  <a:gd name="T53" fmla="*/ 831 h 1386"/>
                  <a:gd name="T54" fmla="*/ 574 w 1850"/>
                  <a:gd name="T55" fmla="*/ 809 h 1386"/>
                  <a:gd name="T56" fmla="*/ 577 w 1850"/>
                  <a:gd name="T57" fmla="*/ 791 h 1386"/>
                  <a:gd name="T58" fmla="*/ 581 w 1850"/>
                  <a:gd name="T59" fmla="*/ 774 h 1386"/>
                  <a:gd name="T60" fmla="*/ 586 w 1850"/>
                  <a:gd name="T61" fmla="*/ 758 h 1386"/>
                  <a:gd name="T62" fmla="*/ 590 w 1850"/>
                  <a:gd name="T63" fmla="*/ 745 h 1386"/>
                  <a:gd name="T64" fmla="*/ 591 w 1850"/>
                  <a:gd name="T65" fmla="*/ 732 h 1386"/>
                  <a:gd name="T66" fmla="*/ 589 w 1850"/>
                  <a:gd name="T67" fmla="*/ 710 h 1386"/>
                  <a:gd name="T68" fmla="*/ 580 w 1850"/>
                  <a:gd name="T69" fmla="*/ 692 h 1386"/>
                  <a:gd name="T70" fmla="*/ 566 w 1850"/>
                  <a:gd name="T71" fmla="*/ 674 h 1386"/>
                  <a:gd name="T72" fmla="*/ 548 w 1850"/>
                  <a:gd name="T73" fmla="*/ 658 h 1386"/>
                  <a:gd name="T74" fmla="*/ 525 w 1850"/>
                  <a:gd name="T75" fmla="*/ 643 h 1386"/>
                  <a:gd name="T76" fmla="*/ 500 w 1850"/>
                  <a:gd name="T77" fmla="*/ 630 h 1386"/>
                  <a:gd name="T78" fmla="*/ 474 w 1850"/>
                  <a:gd name="T79" fmla="*/ 618 h 1386"/>
                  <a:gd name="T80" fmla="*/ 446 w 1850"/>
                  <a:gd name="T81" fmla="*/ 608 h 1386"/>
                  <a:gd name="T82" fmla="*/ 418 w 1850"/>
                  <a:gd name="T83" fmla="*/ 599 h 1386"/>
                  <a:gd name="T84" fmla="*/ 390 w 1850"/>
                  <a:gd name="T85" fmla="*/ 591 h 1386"/>
                  <a:gd name="T86" fmla="*/ 366 w 1850"/>
                  <a:gd name="T87" fmla="*/ 584 h 1386"/>
                  <a:gd name="T88" fmla="*/ 343 w 1850"/>
                  <a:gd name="T89" fmla="*/ 578 h 1386"/>
                  <a:gd name="T90" fmla="*/ 313 w 1850"/>
                  <a:gd name="T91" fmla="*/ 572 h 1386"/>
                  <a:gd name="T92" fmla="*/ 284 w 1850"/>
                  <a:gd name="T93" fmla="*/ 567 h 1386"/>
                  <a:gd name="T94" fmla="*/ 260 w 1850"/>
                  <a:gd name="T95" fmla="*/ 564 h 1386"/>
                  <a:gd name="T96" fmla="*/ 238 w 1850"/>
                  <a:gd name="T97" fmla="*/ 561 h 1386"/>
                  <a:gd name="T98" fmla="*/ 224 w 1850"/>
                  <a:gd name="T99" fmla="*/ 558 h 1386"/>
                  <a:gd name="T100" fmla="*/ 185 w 1850"/>
                  <a:gd name="T101" fmla="*/ 546 h 1386"/>
                  <a:gd name="T102" fmla="*/ 149 w 1850"/>
                  <a:gd name="T103" fmla="*/ 527 h 1386"/>
                  <a:gd name="T104" fmla="*/ 116 w 1850"/>
                  <a:gd name="T105" fmla="*/ 504 h 1386"/>
                  <a:gd name="T106" fmla="*/ 86 w 1850"/>
                  <a:gd name="T107" fmla="*/ 480 h 1386"/>
                  <a:gd name="T108" fmla="*/ 59 w 1850"/>
                  <a:gd name="T109" fmla="*/ 454 h 1386"/>
                  <a:gd name="T110" fmla="*/ 36 w 1850"/>
                  <a:gd name="T111" fmla="*/ 427 h 1386"/>
                  <a:gd name="T112" fmla="*/ 17 w 1850"/>
                  <a:gd name="T113" fmla="*/ 402 h 1386"/>
                  <a:gd name="T114" fmla="*/ 0 w 1850"/>
                  <a:gd name="T115" fmla="*/ 377 h 1386"/>
                  <a:gd name="T116" fmla="*/ 630 w 1850"/>
                  <a:gd name="T11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0" h="1386">
                    <a:moveTo>
                      <a:pt x="630" y="0"/>
                    </a:moveTo>
                    <a:lnTo>
                      <a:pt x="928" y="178"/>
                    </a:lnTo>
                    <a:lnTo>
                      <a:pt x="1850" y="731"/>
                    </a:lnTo>
                    <a:lnTo>
                      <a:pt x="758" y="1386"/>
                    </a:lnTo>
                    <a:lnTo>
                      <a:pt x="741" y="1368"/>
                    </a:lnTo>
                    <a:lnTo>
                      <a:pt x="727" y="1348"/>
                    </a:lnTo>
                    <a:lnTo>
                      <a:pt x="713" y="1327"/>
                    </a:lnTo>
                    <a:lnTo>
                      <a:pt x="695" y="1288"/>
                    </a:lnTo>
                    <a:lnTo>
                      <a:pt x="685" y="1249"/>
                    </a:lnTo>
                    <a:lnTo>
                      <a:pt x="679" y="1211"/>
                    </a:lnTo>
                    <a:lnTo>
                      <a:pt x="679" y="1174"/>
                    </a:lnTo>
                    <a:lnTo>
                      <a:pt x="682" y="1139"/>
                    </a:lnTo>
                    <a:lnTo>
                      <a:pt x="685" y="1107"/>
                    </a:lnTo>
                    <a:lnTo>
                      <a:pt x="689" y="1076"/>
                    </a:lnTo>
                    <a:lnTo>
                      <a:pt x="691" y="1050"/>
                    </a:lnTo>
                    <a:lnTo>
                      <a:pt x="691" y="1026"/>
                    </a:lnTo>
                    <a:lnTo>
                      <a:pt x="688" y="1005"/>
                    </a:lnTo>
                    <a:lnTo>
                      <a:pt x="678" y="993"/>
                    </a:lnTo>
                    <a:lnTo>
                      <a:pt x="666" y="981"/>
                    </a:lnTo>
                    <a:lnTo>
                      <a:pt x="653" y="969"/>
                    </a:lnTo>
                    <a:lnTo>
                      <a:pt x="638" y="955"/>
                    </a:lnTo>
                    <a:lnTo>
                      <a:pt x="624" y="941"/>
                    </a:lnTo>
                    <a:lnTo>
                      <a:pt x="609" y="924"/>
                    </a:lnTo>
                    <a:lnTo>
                      <a:pt x="596" y="905"/>
                    </a:lnTo>
                    <a:lnTo>
                      <a:pt x="585" y="882"/>
                    </a:lnTo>
                    <a:lnTo>
                      <a:pt x="577" y="854"/>
                    </a:lnTo>
                    <a:lnTo>
                      <a:pt x="574" y="831"/>
                    </a:lnTo>
                    <a:lnTo>
                      <a:pt x="574" y="809"/>
                    </a:lnTo>
                    <a:lnTo>
                      <a:pt x="577" y="791"/>
                    </a:lnTo>
                    <a:lnTo>
                      <a:pt x="581" y="774"/>
                    </a:lnTo>
                    <a:lnTo>
                      <a:pt x="586" y="758"/>
                    </a:lnTo>
                    <a:lnTo>
                      <a:pt x="590" y="745"/>
                    </a:lnTo>
                    <a:lnTo>
                      <a:pt x="591" y="732"/>
                    </a:lnTo>
                    <a:lnTo>
                      <a:pt x="589" y="710"/>
                    </a:lnTo>
                    <a:lnTo>
                      <a:pt x="580" y="692"/>
                    </a:lnTo>
                    <a:lnTo>
                      <a:pt x="566" y="674"/>
                    </a:lnTo>
                    <a:lnTo>
                      <a:pt x="548" y="658"/>
                    </a:lnTo>
                    <a:lnTo>
                      <a:pt x="525" y="643"/>
                    </a:lnTo>
                    <a:lnTo>
                      <a:pt x="500" y="630"/>
                    </a:lnTo>
                    <a:lnTo>
                      <a:pt x="474" y="618"/>
                    </a:lnTo>
                    <a:lnTo>
                      <a:pt x="446" y="608"/>
                    </a:lnTo>
                    <a:lnTo>
                      <a:pt x="418" y="599"/>
                    </a:lnTo>
                    <a:lnTo>
                      <a:pt x="390" y="591"/>
                    </a:lnTo>
                    <a:lnTo>
                      <a:pt x="366" y="584"/>
                    </a:lnTo>
                    <a:lnTo>
                      <a:pt x="343" y="578"/>
                    </a:lnTo>
                    <a:lnTo>
                      <a:pt x="313" y="572"/>
                    </a:lnTo>
                    <a:lnTo>
                      <a:pt x="284" y="567"/>
                    </a:lnTo>
                    <a:lnTo>
                      <a:pt x="260" y="564"/>
                    </a:lnTo>
                    <a:lnTo>
                      <a:pt x="238" y="561"/>
                    </a:lnTo>
                    <a:lnTo>
                      <a:pt x="224" y="558"/>
                    </a:lnTo>
                    <a:lnTo>
                      <a:pt x="185" y="546"/>
                    </a:lnTo>
                    <a:lnTo>
                      <a:pt x="149" y="527"/>
                    </a:lnTo>
                    <a:lnTo>
                      <a:pt x="116" y="504"/>
                    </a:lnTo>
                    <a:lnTo>
                      <a:pt x="86" y="480"/>
                    </a:lnTo>
                    <a:lnTo>
                      <a:pt x="59" y="454"/>
                    </a:lnTo>
                    <a:lnTo>
                      <a:pt x="36" y="427"/>
                    </a:lnTo>
                    <a:lnTo>
                      <a:pt x="17" y="402"/>
                    </a:lnTo>
                    <a:lnTo>
                      <a:pt x="0" y="377"/>
                    </a:lnTo>
                    <a:lnTo>
                      <a:pt x="630" y="0"/>
                    </a:lnTo>
                    <a:close/>
                  </a:path>
                </a:pathLst>
              </a:custGeom>
              <a:solidFill>
                <a:srgbClr val="879EA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42" name="Freeform 341"/>
              <p:cNvSpPr>
                <a:spLocks/>
              </p:cNvSpPr>
              <p:nvPr/>
            </p:nvSpPr>
            <p:spPr bwMode="auto">
              <a:xfrm>
                <a:off x="2394" y="971"/>
                <a:ext cx="350" cy="262"/>
              </a:xfrm>
              <a:custGeom>
                <a:avLst/>
                <a:gdLst>
                  <a:gd name="T0" fmla="*/ 530 w 1749"/>
                  <a:gd name="T1" fmla="*/ 0 h 1312"/>
                  <a:gd name="T2" fmla="*/ 1749 w 1749"/>
                  <a:gd name="T3" fmla="*/ 732 h 1312"/>
                  <a:gd name="T4" fmla="*/ 781 w 1749"/>
                  <a:gd name="T5" fmla="*/ 1312 h 1312"/>
                  <a:gd name="T6" fmla="*/ 767 w 1749"/>
                  <a:gd name="T7" fmla="*/ 1300 h 1312"/>
                  <a:gd name="T8" fmla="*/ 754 w 1749"/>
                  <a:gd name="T9" fmla="*/ 1288 h 1312"/>
                  <a:gd name="T10" fmla="*/ 743 w 1749"/>
                  <a:gd name="T11" fmla="*/ 1273 h 1312"/>
                  <a:gd name="T12" fmla="*/ 731 w 1749"/>
                  <a:gd name="T13" fmla="*/ 1256 h 1312"/>
                  <a:gd name="T14" fmla="*/ 716 w 1749"/>
                  <a:gd name="T15" fmla="*/ 1224 h 1312"/>
                  <a:gd name="T16" fmla="*/ 707 w 1749"/>
                  <a:gd name="T17" fmla="*/ 1192 h 1312"/>
                  <a:gd name="T18" fmla="*/ 703 w 1749"/>
                  <a:gd name="T19" fmla="*/ 1161 h 1312"/>
                  <a:gd name="T20" fmla="*/ 704 w 1749"/>
                  <a:gd name="T21" fmla="*/ 1129 h 1312"/>
                  <a:gd name="T22" fmla="*/ 707 w 1749"/>
                  <a:gd name="T23" fmla="*/ 1098 h 1312"/>
                  <a:gd name="T24" fmla="*/ 711 w 1749"/>
                  <a:gd name="T25" fmla="*/ 1066 h 1312"/>
                  <a:gd name="T26" fmla="*/ 715 w 1749"/>
                  <a:gd name="T27" fmla="*/ 1039 h 1312"/>
                  <a:gd name="T28" fmla="*/ 717 w 1749"/>
                  <a:gd name="T29" fmla="*/ 1010 h 1312"/>
                  <a:gd name="T30" fmla="*/ 719 w 1749"/>
                  <a:gd name="T31" fmla="*/ 981 h 1312"/>
                  <a:gd name="T32" fmla="*/ 715 w 1749"/>
                  <a:gd name="T33" fmla="*/ 954 h 1312"/>
                  <a:gd name="T34" fmla="*/ 708 w 1749"/>
                  <a:gd name="T35" fmla="*/ 927 h 1312"/>
                  <a:gd name="T36" fmla="*/ 697 w 1749"/>
                  <a:gd name="T37" fmla="*/ 908 h 1312"/>
                  <a:gd name="T38" fmla="*/ 682 w 1749"/>
                  <a:gd name="T39" fmla="*/ 891 h 1312"/>
                  <a:gd name="T40" fmla="*/ 664 w 1749"/>
                  <a:gd name="T41" fmla="*/ 874 h 1312"/>
                  <a:gd name="T42" fmla="*/ 644 w 1749"/>
                  <a:gd name="T43" fmla="*/ 857 h 1312"/>
                  <a:gd name="T44" fmla="*/ 624 w 1749"/>
                  <a:gd name="T45" fmla="*/ 839 h 1312"/>
                  <a:gd name="T46" fmla="*/ 606 w 1749"/>
                  <a:gd name="T47" fmla="*/ 820 h 1312"/>
                  <a:gd name="T48" fmla="*/ 592 w 1749"/>
                  <a:gd name="T49" fmla="*/ 799 h 1312"/>
                  <a:gd name="T50" fmla="*/ 583 w 1749"/>
                  <a:gd name="T51" fmla="*/ 776 h 1312"/>
                  <a:gd name="T52" fmla="*/ 581 w 1749"/>
                  <a:gd name="T53" fmla="*/ 752 h 1312"/>
                  <a:gd name="T54" fmla="*/ 584 w 1749"/>
                  <a:gd name="T55" fmla="*/ 730 h 1312"/>
                  <a:gd name="T56" fmla="*/ 590 w 1749"/>
                  <a:gd name="T57" fmla="*/ 709 h 1312"/>
                  <a:gd name="T58" fmla="*/ 599 w 1749"/>
                  <a:gd name="T59" fmla="*/ 689 h 1312"/>
                  <a:gd name="T60" fmla="*/ 607 w 1749"/>
                  <a:gd name="T61" fmla="*/ 670 h 1312"/>
                  <a:gd name="T62" fmla="*/ 615 w 1749"/>
                  <a:gd name="T63" fmla="*/ 651 h 1312"/>
                  <a:gd name="T64" fmla="*/ 617 w 1749"/>
                  <a:gd name="T65" fmla="*/ 632 h 1312"/>
                  <a:gd name="T66" fmla="*/ 613 w 1749"/>
                  <a:gd name="T67" fmla="*/ 614 h 1312"/>
                  <a:gd name="T68" fmla="*/ 600 w 1749"/>
                  <a:gd name="T69" fmla="*/ 592 h 1312"/>
                  <a:gd name="T70" fmla="*/ 581 w 1749"/>
                  <a:gd name="T71" fmla="*/ 572 h 1312"/>
                  <a:gd name="T72" fmla="*/ 555 w 1749"/>
                  <a:gd name="T73" fmla="*/ 554 h 1312"/>
                  <a:gd name="T74" fmla="*/ 525 w 1749"/>
                  <a:gd name="T75" fmla="*/ 537 h 1312"/>
                  <a:gd name="T76" fmla="*/ 491 w 1749"/>
                  <a:gd name="T77" fmla="*/ 521 h 1312"/>
                  <a:gd name="T78" fmla="*/ 454 w 1749"/>
                  <a:gd name="T79" fmla="*/ 507 h 1312"/>
                  <a:gd name="T80" fmla="*/ 415 w 1749"/>
                  <a:gd name="T81" fmla="*/ 495 h 1312"/>
                  <a:gd name="T82" fmla="*/ 375 w 1749"/>
                  <a:gd name="T83" fmla="*/ 482 h 1312"/>
                  <a:gd name="T84" fmla="*/ 335 w 1749"/>
                  <a:gd name="T85" fmla="*/ 473 h 1312"/>
                  <a:gd name="T86" fmla="*/ 297 w 1749"/>
                  <a:gd name="T87" fmla="*/ 463 h 1312"/>
                  <a:gd name="T88" fmla="*/ 259 w 1749"/>
                  <a:gd name="T89" fmla="*/ 455 h 1312"/>
                  <a:gd name="T90" fmla="*/ 220 w 1749"/>
                  <a:gd name="T91" fmla="*/ 446 h 1312"/>
                  <a:gd name="T92" fmla="*/ 187 w 1749"/>
                  <a:gd name="T93" fmla="*/ 439 h 1312"/>
                  <a:gd name="T94" fmla="*/ 159 w 1749"/>
                  <a:gd name="T95" fmla="*/ 433 h 1312"/>
                  <a:gd name="T96" fmla="*/ 135 w 1749"/>
                  <a:gd name="T97" fmla="*/ 427 h 1312"/>
                  <a:gd name="T98" fmla="*/ 114 w 1749"/>
                  <a:gd name="T99" fmla="*/ 421 h 1312"/>
                  <a:gd name="T100" fmla="*/ 96 w 1749"/>
                  <a:gd name="T101" fmla="*/ 414 h 1312"/>
                  <a:gd name="T102" fmla="*/ 80 w 1749"/>
                  <a:gd name="T103" fmla="*/ 405 h 1312"/>
                  <a:gd name="T104" fmla="*/ 66 w 1749"/>
                  <a:gd name="T105" fmla="*/ 394 h 1312"/>
                  <a:gd name="T106" fmla="*/ 50 w 1749"/>
                  <a:gd name="T107" fmla="*/ 381 h 1312"/>
                  <a:gd name="T108" fmla="*/ 35 w 1749"/>
                  <a:gd name="T109" fmla="*/ 364 h 1312"/>
                  <a:gd name="T110" fmla="*/ 19 w 1749"/>
                  <a:gd name="T111" fmla="*/ 343 h 1312"/>
                  <a:gd name="T112" fmla="*/ 0 w 1749"/>
                  <a:gd name="T113" fmla="*/ 318 h 1312"/>
                  <a:gd name="T114" fmla="*/ 530 w 1749"/>
                  <a:gd name="T115" fmla="*/ 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9" h="1312">
                    <a:moveTo>
                      <a:pt x="530" y="0"/>
                    </a:moveTo>
                    <a:lnTo>
                      <a:pt x="1749" y="732"/>
                    </a:lnTo>
                    <a:lnTo>
                      <a:pt x="781" y="1312"/>
                    </a:lnTo>
                    <a:lnTo>
                      <a:pt x="767" y="1300"/>
                    </a:lnTo>
                    <a:lnTo>
                      <a:pt x="754" y="1288"/>
                    </a:lnTo>
                    <a:lnTo>
                      <a:pt x="743" y="1273"/>
                    </a:lnTo>
                    <a:lnTo>
                      <a:pt x="731" y="1256"/>
                    </a:lnTo>
                    <a:lnTo>
                      <a:pt x="716" y="1224"/>
                    </a:lnTo>
                    <a:lnTo>
                      <a:pt x="707" y="1192"/>
                    </a:lnTo>
                    <a:lnTo>
                      <a:pt x="703" y="1161"/>
                    </a:lnTo>
                    <a:lnTo>
                      <a:pt x="704" y="1129"/>
                    </a:lnTo>
                    <a:lnTo>
                      <a:pt x="707" y="1098"/>
                    </a:lnTo>
                    <a:lnTo>
                      <a:pt x="711" y="1066"/>
                    </a:lnTo>
                    <a:lnTo>
                      <a:pt x="715" y="1039"/>
                    </a:lnTo>
                    <a:lnTo>
                      <a:pt x="717" y="1010"/>
                    </a:lnTo>
                    <a:lnTo>
                      <a:pt x="719" y="981"/>
                    </a:lnTo>
                    <a:lnTo>
                      <a:pt x="715" y="954"/>
                    </a:lnTo>
                    <a:lnTo>
                      <a:pt x="708" y="927"/>
                    </a:lnTo>
                    <a:lnTo>
                      <a:pt x="697" y="908"/>
                    </a:lnTo>
                    <a:lnTo>
                      <a:pt x="682" y="891"/>
                    </a:lnTo>
                    <a:lnTo>
                      <a:pt x="664" y="874"/>
                    </a:lnTo>
                    <a:lnTo>
                      <a:pt x="644" y="857"/>
                    </a:lnTo>
                    <a:lnTo>
                      <a:pt x="624" y="839"/>
                    </a:lnTo>
                    <a:lnTo>
                      <a:pt x="606" y="820"/>
                    </a:lnTo>
                    <a:lnTo>
                      <a:pt x="592" y="799"/>
                    </a:lnTo>
                    <a:lnTo>
                      <a:pt x="583" y="776"/>
                    </a:lnTo>
                    <a:lnTo>
                      <a:pt x="581" y="752"/>
                    </a:lnTo>
                    <a:lnTo>
                      <a:pt x="584" y="730"/>
                    </a:lnTo>
                    <a:lnTo>
                      <a:pt x="590" y="709"/>
                    </a:lnTo>
                    <a:lnTo>
                      <a:pt x="599" y="689"/>
                    </a:lnTo>
                    <a:lnTo>
                      <a:pt x="607" y="670"/>
                    </a:lnTo>
                    <a:lnTo>
                      <a:pt x="615" y="651"/>
                    </a:lnTo>
                    <a:lnTo>
                      <a:pt x="617" y="632"/>
                    </a:lnTo>
                    <a:lnTo>
                      <a:pt x="613" y="614"/>
                    </a:lnTo>
                    <a:lnTo>
                      <a:pt x="600" y="592"/>
                    </a:lnTo>
                    <a:lnTo>
                      <a:pt x="581" y="572"/>
                    </a:lnTo>
                    <a:lnTo>
                      <a:pt x="555" y="554"/>
                    </a:lnTo>
                    <a:lnTo>
                      <a:pt x="525" y="537"/>
                    </a:lnTo>
                    <a:lnTo>
                      <a:pt x="491" y="521"/>
                    </a:lnTo>
                    <a:lnTo>
                      <a:pt x="454" y="507"/>
                    </a:lnTo>
                    <a:lnTo>
                      <a:pt x="415" y="495"/>
                    </a:lnTo>
                    <a:lnTo>
                      <a:pt x="375" y="482"/>
                    </a:lnTo>
                    <a:lnTo>
                      <a:pt x="335" y="473"/>
                    </a:lnTo>
                    <a:lnTo>
                      <a:pt x="297" y="463"/>
                    </a:lnTo>
                    <a:lnTo>
                      <a:pt x="259" y="455"/>
                    </a:lnTo>
                    <a:lnTo>
                      <a:pt x="220" y="446"/>
                    </a:lnTo>
                    <a:lnTo>
                      <a:pt x="187" y="439"/>
                    </a:lnTo>
                    <a:lnTo>
                      <a:pt x="159" y="433"/>
                    </a:lnTo>
                    <a:lnTo>
                      <a:pt x="135" y="427"/>
                    </a:lnTo>
                    <a:lnTo>
                      <a:pt x="114" y="421"/>
                    </a:lnTo>
                    <a:lnTo>
                      <a:pt x="96" y="414"/>
                    </a:lnTo>
                    <a:lnTo>
                      <a:pt x="80" y="405"/>
                    </a:lnTo>
                    <a:lnTo>
                      <a:pt x="66" y="394"/>
                    </a:lnTo>
                    <a:lnTo>
                      <a:pt x="50" y="381"/>
                    </a:lnTo>
                    <a:lnTo>
                      <a:pt x="35" y="364"/>
                    </a:lnTo>
                    <a:lnTo>
                      <a:pt x="19" y="343"/>
                    </a:lnTo>
                    <a:lnTo>
                      <a:pt x="0" y="318"/>
                    </a:lnTo>
                    <a:lnTo>
                      <a:pt x="530" y="0"/>
                    </a:lnTo>
                    <a:close/>
                  </a:path>
                </a:pathLst>
              </a:custGeom>
              <a:solidFill>
                <a:srgbClr val="F7C23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43" name="Freeform 342"/>
              <p:cNvSpPr>
                <a:spLocks/>
              </p:cNvSpPr>
              <p:nvPr/>
            </p:nvSpPr>
            <p:spPr bwMode="auto">
              <a:xfrm>
                <a:off x="2527" y="958"/>
                <a:ext cx="70" cy="71"/>
              </a:xfrm>
              <a:custGeom>
                <a:avLst/>
                <a:gdLst>
                  <a:gd name="T0" fmla="*/ 0 w 350"/>
                  <a:gd name="T1" fmla="*/ 0 h 356"/>
                  <a:gd name="T2" fmla="*/ 350 w 350"/>
                  <a:gd name="T3" fmla="*/ 209 h 356"/>
                  <a:gd name="T4" fmla="*/ 350 w 350"/>
                  <a:gd name="T5" fmla="*/ 356 h 356"/>
                  <a:gd name="T6" fmla="*/ 0 w 350"/>
                  <a:gd name="T7" fmla="*/ 147 h 356"/>
                  <a:gd name="T8" fmla="*/ 0 w 350"/>
                  <a:gd name="T9" fmla="*/ 0 h 356"/>
                </a:gdLst>
                <a:ahLst/>
                <a:cxnLst>
                  <a:cxn ang="0">
                    <a:pos x="T0" y="T1"/>
                  </a:cxn>
                  <a:cxn ang="0">
                    <a:pos x="T2" y="T3"/>
                  </a:cxn>
                  <a:cxn ang="0">
                    <a:pos x="T4" y="T5"/>
                  </a:cxn>
                  <a:cxn ang="0">
                    <a:pos x="T6" y="T7"/>
                  </a:cxn>
                  <a:cxn ang="0">
                    <a:pos x="T8" y="T9"/>
                  </a:cxn>
                </a:cxnLst>
                <a:rect l="0" t="0" r="r" b="b"/>
                <a:pathLst>
                  <a:path w="350" h="356">
                    <a:moveTo>
                      <a:pt x="0" y="0"/>
                    </a:moveTo>
                    <a:lnTo>
                      <a:pt x="350" y="209"/>
                    </a:lnTo>
                    <a:lnTo>
                      <a:pt x="350" y="356"/>
                    </a:lnTo>
                    <a:lnTo>
                      <a:pt x="0" y="147"/>
                    </a:lnTo>
                    <a:lnTo>
                      <a:pt x="0" y="0"/>
                    </a:lnTo>
                    <a:close/>
                  </a:path>
                </a:pathLst>
              </a:custGeom>
              <a:solidFill>
                <a:srgbClr val="D9A70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44" name="Freeform 343"/>
              <p:cNvSpPr>
                <a:spLocks noEditPoints="1"/>
              </p:cNvSpPr>
              <p:nvPr/>
            </p:nvSpPr>
            <p:spPr bwMode="auto">
              <a:xfrm>
                <a:off x="2512" y="716"/>
                <a:ext cx="251" cy="393"/>
              </a:xfrm>
              <a:custGeom>
                <a:avLst/>
                <a:gdLst>
                  <a:gd name="T0" fmla="*/ 307 w 1255"/>
                  <a:gd name="T1" fmla="*/ 885 h 1962"/>
                  <a:gd name="T2" fmla="*/ 370 w 1255"/>
                  <a:gd name="T3" fmla="*/ 947 h 1962"/>
                  <a:gd name="T4" fmla="*/ 379 w 1255"/>
                  <a:gd name="T5" fmla="*/ 1037 h 1962"/>
                  <a:gd name="T6" fmla="*/ 331 w 1255"/>
                  <a:gd name="T7" fmla="*/ 1112 h 1962"/>
                  <a:gd name="T8" fmla="*/ 302 w 1255"/>
                  <a:gd name="T9" fmla="*/ 1923 h 1962"/>
                  <a:gd name="T10" fmla="*/ 266 w 1255"/>
                  <a:gd name="T11" fmla="*/ 1960 h 1962"/>
                  <a:gd name="T12" fmla="*/ 212 w 1255"/>
                  <a:gd name="T13" fmla="*/ 1952 h 1962"/>
                  <a:gd name="T14" fmla="*/ 189 w 1255"/>
                  <a:gd name="T15" fmla="*/ 1904 h 1962"/>
                  <a:gd name="T16" fmla="*/ 142 w 1255"/>
                  <a:gd name="T17" fmla="*/ 1092 h 1962"/>
                  <a:gd name="T18" fmla="*/ 112 w 1255"/>
                  <a:gd name="T19" fmla="*/ 1006 h 1962"/>
                  <a:gd name="T20" fmla="*/ 141 w 1255"/>
                  <a:gd name="T21" fmla="*/ 921 h 1962"/>
                  <a:gd name="T22" fmla="*/ 216 w 1255"/>
                  <a:gd name="T23" fmla="*/ 874 h 1962"/>
                  <a:gd name="T24" fmla="*/ 301 w 1255"/>
                  <a:gd name="T25" fmla="*/ 584 h 1962"/>
                  <a:gd name="T26" fmla="*/ 447 w 1255"/>
                  <a:gd name="T27" fmla="*/ 630 h 1962"/>
                  <a:gd name="T28" fmla="*/ 566 w 1255"/>
                  <a:gd name="T29" fmla="*/ 723 h 1962"/>
                  <a:gd name="T30" fmla="*/ 644 w 1255"/>
                  <a:gd name="T31" fmla="*/ 852 h 1962"/>
                  <a:gd name="T32" fmla="*/ 673 w 1255"/>
                  <a:gd name="T33" fmla="*/ 1006 h 1962"/>
                  <a:gd name="T34" fmla="*/ 547 w 1255"/>
                  <a:gd name="T35" fmla="*/ 1081 h 1962"/>
                  <a:gd name="T36" fmla="*/ 553 w 1255"/>
                  <a:gd name="T37" fmla="*/ 960 h 1962"/>
                  <a:gd name="T38" fmla="*/ 507 w 1255"/>
                  <a:gd name="T39" fmla="*/ 838 h 1962"/>
                  <a:gd name="T40" fmla="*/ 416 w 1255"/>
                  <a:gd name="T41" fmla="*/ 746 h 1962"/>
                  <a:gd name="T42" fmla="*/ 293 w 1255"/>
                  <a:gd name="T43" fmla="*/ 700 h 1962"/>
                  <a:gd name="T44" fmla="*/ 171 w 1255"/>
                  <a:gd name="T45" fmla="*/ 706 h 1962"/>
                  <a:gd name="T46" fmla="*/ 248 w 1255"/>
                  <a:gd name="T47" fmla="*/ 580 h 1962"/>
                  <a:gd name="T48" fmla="*/ 391 w 1255"/>
                  <a:gd name="T49" fmla="*/ 305 h 1962"/>
                  <a:gd name="T50" fmla="*/ 588 w 1255"/>
                  <a:gd name="T51" fmla="*/ 376 h 1962"/>
                  <a:gd name="T52" fmla="*/ 754 w 1255"/>
                  <a:gd name="T53" fmla="*/ 501 h 1962"/>
                  <a:gd name="T54" fmla="*/ 877 w 1255"/>
                  <a:gd name="T55" fmla="*/ 665 h 1962"/>
                  <a:gd name="T56" fmla="*/ 949 w 1255"/>
                  <a:gd name="T57" fmla="*/ 862 h 1962"/>
                  <a:gd name="T58" fmla="*/ 961 w 1255"/>
                  <a:gd name="T59" fmla="*/ 1065 h 1962"/>
                  <a:gd name="T60" fmla="*/ 829 w 1255"/>
                  <a:gd name="T61" fmla="*/ 1152 h 1962"/>
                  <a:gd name="T62" fmla="*/ 847 w 1255"/>
                  <a:gd name="T63" fmla="*/ 1006 h 1962"/>
                  <a:gd name="T64" fmla="*/ 817 w 1255"/>
                  <a:gd name="T65" fmla="*/ 817 h 1962"/>
                  <a:gd name="T66" fmla="*/ 731 w 1255"/>
                  <a:gd name="T67" fmla="*/ 652 h 1962"/>
                  <a:gd name="T68" fmla="*/ 602 w 1255"/>
                  <a:gd name="T69" fmla="*/ 522 h 1962"/>
                  <a:gd name="T70" fmla="*/ 437 w 1255"/>
                  <a:gd name="T71" fmla="*/ 437 h 1962"/>
                  <a:gd name="T72" fmla="*/ 248 w 1255"/>
                  <a:gd name="T73" fmla="*/ 406 h 1962"/>
                  <a:gd name="T74" fmla="*/ 100 w 1255"/>
                  <a:gd name="T75" fmla="*/ 426 h 1962"/>
                  <a:gd name="T76" fmla="*/ 187 w 1255"/>
                  <a:gd name="T77" fmla="*/ 293 h 1962"/>
                  <a:gd name="T78" fmla="*/ 335 w 1255"/>
                  <a:gd name="T79" fmla="*/ 4 h 1962"/>
                  <a:gd name="T80" fmla="*/ 581 w 1255"/>
                  <a:gd name="T81" fmla="*/ 57 h 1962"/>
                  <a:gd name="T82" fmla="*/ 801 w 1255"/>
                  <a:gd name="T83" fmla="*/ 166 h 1962"/>
                  <a:gd name="T84" fmla="*/ 987 w 1255"/>
                  <a:gd name="T85" fmla="*/ 324 h 1962"/>
                  <a:gd name="T86" fmla="*/ 1130 w 1255"/>
                  <a:gd name="T87" fmla="*/ 522 h 1962"/>
                  <a:gd name="T88" fmla="*/ 1222 w 1255"/>
                  <a:gd name="T89" fmla="*/ 752 h 1962"/>
                  <a:gd name="T90" fmla="*/ 1255 w 1255"/>
                  <a:gd name="T91" fmla="*/ 1006 h 1962"/>
                  <a:gd name="T92" fmla="*/ 1224 w 1255"/>
                  <a:gd name="T93" fmla="*/ 1251 h 1962"/>
                  <a:gd name="T94" fmla="*/ 1135 w 1255"/>
                  <a:gd name="T95" fmla="*/ 1080 h 1962"/>
                  <a:gd name="T96" fmla="*/ 1124 w 1255"/>
                  <a:gd name="T97" fmla="*/ 846 h 1962"/>
                  <a:gd name="T98" fmla="*/ 1052 w 1255"/>
                  <a:gd name="T99" fmla="*/ 625 h 1962"/>
                  <a:gd name="T100" fmla="*/ 928 w 1255"/>
                  <a:gd name="T101" fmla="*/ 433 h 1962"/>
                  <a:gd name="T102" fmla="*/ 760 w 1255"/>
                  <a:gd name="T103" fmla="*/ 279 h 1962"/>
                  <a:gd name="T104" fmla="*/ 558 w 1255"/>
                  <a:gd name="T105" fmla="*/ 172 h 1962"/>
                  <a:gd name="T106" fmla="*/ 329 w 1255"/>
                  <a:gd name="T107" fmla="*/ 120 h 1962"/>
                  <a:gd name="T108" fmla="*/ 100 w 1255"/>
                  <a:gd name="T109" fmla="*/ 128 h 1962"/>
                  <a:gd name="T110" fmla="*/ 81 w 1255"/>
                  <a:gd name="T111" fmla="*/ 13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55" h="1962">
                    <a:moveTo>
                      <a:pt x="248" y="871"/>
                    </a:moveTo>
                    <a:lnTo>
                      <a:pt x="279" y="874"/>
                    </a:lnTo>
                    <a:lnTo>
                      <a:pt x="307" y="885"/>
                    </a:lnTo>
                    <a:lnTo>
                      <a:pt x="332" y="901"/>
                    </a:lnTo>
                    <a:lnTo>
                      <a:pt x="353" y="921"/>
                    </a:lnTo>
                    <a:lnTo>
                      <a:pt x="370" y="947"/>
                    </a:lnTo>
                    <a:lnTo>
                      <a:pt x="379" y="976"/>
                    </a:lnTo>
                    <a:lnTo>
                      <a:pt x="383" y="1006"/>
                    </a:lnTo>
                    <a:lnTo>
                      <a:pt x="379" y="1037"/>
                    </a:lnTo>
                    <a:lnTo>
                      <a:pt x="368" y="1066"/>
                    </a:lnTo>
                    <a:lnTo>
                      <a:pt x="353" y="1092"/>
                    </a:lnTo>
                    <a:lnTo>
                      <a:pt x="331" y="1112"/>
                    </a:lnTo>
                    <a:lnTo>
                      <a:pt x="306" y="1128"/>
                    </a:lnTo>
                    <a:lnTo>
                      <a:pt x="306" y="1904"/>
                    </a:lnTo>
                    <a:lnTo>
                      <a:pt x="302" y="1923"/>
                    </a:lnTo>
                    <a:lnTo>
                      <a:pt x="295" y="1938"/>
                    </a:lnTo>
                    <a:lnTo>
                      <a:pt x="281" y="1952"/>
                    </a:lnTo>
                    <a:lnTo>
                      <a:pt x="266" y="1960"/>
                    </a:lnTo>
                    <a:lnTo>
                      <a:pt x="248" y="1962"/>
                    </a:lnTo>
                    <a:lnTo>
                      <a:pt x="229" y="1960"/>
                    </a:lnTo>
                    <a:lnTo>
                      <a:pt x="212" y="1952"/>
                    </a:lnTo>
                    <a:lnTo>
                      <a:pt x="200" y="1938"/>
                    </a:lnTo>
                    <a:lnTo>
                      <a:pt x="192" y="1923"/>
                    </a:lnTo>
                    <a:lnTo>
                      <a:pt x="189" y="1904"/>
                    </a:lnTo>
                    <a:lnTo>
                      <a:pt x="189" y="1128"/>
                    </a:lnTo>
                    <a:lnTo>
                      <a:pt x="164" y="1112"/>
                    </a:lnTo>
                    <a:lnTo>
                      <a:pt x="142" y="1092"/>
                    </a:lnTo>
                    <a:lnTo>
                      <a:pt x="125" y="1066"/>
                    </a:lnTo>
                    <a:lnTo>
                      <a:pt x="116" y="1037"/>
                    </a:lnTo>
                    <a:lnTo>
                      <a:pt x="112" y="1006"/>
                    </a:lnTo>
                    <a:lnTo>
                      <a:pt x="116" y="976"/>
                    </a:lnTo>
                    <a:lnTo>
                      <a:pt x="125" y="947"/>
                    </a:lnTo>
                    <a:lnTo>
                      <a:pt x="141" y="921"/>
                    </a:lnTo>
                    <a:lnTo>
                      <a:pt x="163" y="901"/>
                    </a:lnTo>
                    <a:lnTo>
                      <a:pt x="188" y="885"/>
                    </a:lnTo>
                    <a:lnTo>
                      <a:pt x="216" y="874"/>
                    </a:lnTo>
                    <a:lnTo>
                      <a:pt x="248" y="871"/>
                    </a:lnTo>
                    <a:close/>
                    <a:moveTo>
                      <a:pt x="248" y="580"/>
                    </a:moveTo>
                    <a:lnTo>
                      <a:pt x="301" y="584"/>
                    </a:lnTo>
                    <a:lnTo>
                      <a:pt x="352" y="594"/>
                    </a:lnTo>
                    <a:lnTo>
                      <a:pt x="401" y="609"/>
                    </a:lnTo>
                    <a:lnTo>
                      <a:pt x="447" y="630"/>
                    </a:lnTo>
                    <a:lnTo>
                      <a:pt x="491" y="657"/>
                    </a:lnTo>
                    <a:lnTo>
                      <a:pt x="530" y="688"/>
                    </a:lnTo>
                    <a:lnTo>
                      <a:pt x="566" y="723"/>
                    </a:lnTo>
                    <a:lnTo>
                      <a:pt x="597" y="763"/>
                    </a:lnTo>
                    <a:lnTo>
                      <a:pt x="624" y="807"/>
                    </a:lnTo>
                    <a:lnTo>
                      <a:pt x="644" y="852"/>
                    </a:lnTo>
                    <a:lnTo>
                      <a:pt x="660" y="902"/>
                    </a:lnTo>
                    <a:lnTo>
                      <a:pt x="670" y="953"/>
                    </a:lnTo>
                    <a:lnTo>
                      <a:pt x="673" y="1006"/>
                    </a:lnTo>
                    <a:lnTo>
                      <a:pt x="670" y="1059"/>
                    </a:lnTo>
                    <a:lnTo>
                      <a:pt x="660" y="1110"/>
                    </a:lnTo>
                    <a:lnTo>
                      <a:pt x="547" y="1081"/>
                    </a:lnTo>
                    <a:lnTo>
                      <a:pt x="555" y="1045"/>
                    </a:lnTo>
                    <a:lnTo>
                      <a:pt x="557" y="1006"/>
                    </a:lnTo>
                    <a:lnTo>
                      <a:pt x="553" y="960"/>
                    </a:lnTo>
                    <a:lnTo>
                      <a:pt x="544" y="917"/>
                    </a:lnTo>
                    <a:lnTo>
                      <a:pt x="528" y="875"/>
                    </a:lnTo>
                    <a:lnTo>
                      <a:pt x="507" y="838"/>
                    </a:lnTo>
                    <a:lnTo>
                      <a:pt x="481" y="803"/>
                    </a:lnTo>
                    <a:lnTo>
                      <a:pt x="451" y="773"/>
                    </a:lnTo>
                    <a:lnTo>
                      <a:pt x="416" y="746"/>
                    </a:lnTo>
                    <a:lnTo>
                      <a:pt x="378" y="726"/>
                    </a:lnTo>
                    <a:lnTo>
                      <a:pt x="337" y="710"/>
                    </a:lnTo>
                    <a:lnTo>
                      <a:pt x="293" y="700"/>
                    </a:lnTo>
                    <a:lnTo>
                      <a:pt x="248" y="697"/>
                    </a:lnTo>
                    <a:lnTo>
                      <a:pt x="209" y="699"/>
                    </a:lnTo>
                    <a:lnTo>
                      <a:pt x="171" y="706"/>
                    </a:lnTo>
                    <a:lnTo>
                      <a:pt x="142" y="594"/>
                    </a:lnTo>
                    <a:lnTo>
                      <a:pt x="194" y="584"/>
                    </a:lnTo>
                    <a:lnTo>
                      <a:pt x="248" y="580"/>
                    </a:lnTo>
                    <a:close/>
                    <a:moveTo>
                      <a:pt x="248" y="290"/>
                    </a:moveTo>
                    <a:lnTo>
                      <a:pt x="320" y="294"/>
                    </a:lnTo>
                    <a:lnTo>
                      <a:pt x="391" y="305"/>
                    </a:lnTo>
                    <a:lnTo>
                      <a:pt x="460" y="322"/>
                    </a:lnTo>
                    <a:lnTo>
                      <a:pt x="526" y="346"/>
                    </a:lnTo>
                    <a:lnTo>
                      <a:pt x="588" y="376"/>
                    </a:lnTo>
                    <a:lnTo>
                      <a:pt x="648" y="412"/>
                    </a:lnTo>
                    <a:lnTo>
                      <a:pt x="702" y="453"/>
                    </a:lnTo>
                    <a:lnTo>
                      <a:pt x="754" y="501"/>
                    </a:lnTo>
                    <a:lnTo>
                      <a:pt x="800" y="551"/>
                    </a:lnTo>
                    <a:lnTo>
                      <a:pt x="841" y="606"/>
                    </a:lnTo>
                    <a:lnTo>
                      <a:pt x="877" y="665"/>
                    </a:lnTo>
                    <a:lnTo>
                      <a:pt x="908" y="728"/>
                    </a:lnTo>
                    <a:lnTo>
                      <a:pt x="932" y="793"/>
                    </a:lnTo>
                    <a:lnTo>
                      <a:pt x="949" y="862"/>
                    </a:lnTo>
                    <a:lnTo>
                      <a:pt x="960" y="933"/>
                    </a:lnTo>
                    <a:lnTo>
                      <a:pt x="963" y="1006"/>
                    </a:lnTo>
                    <a:lnTo>
                      <a:pt x="961" y="1065"/>
                    </a:lnTo>
                    <a:lnTo>
                      <a:pt x="954" y="1123"/>
                    </a:lnTo>
                    <a:lnTo>
                      <a:pt x="943" y="1180"/>
                    </a:lnTo>
                    <a:lnTo>
                      <a:pt x="829" y="1152"/>
                    </a:lnTo>
                    <a:lnTo>
                      <a:pt x="839" y="1105"/>
                    </a:lnTo>
                    <a:lnTo>
                      <a:pt x="845" y="1056"/>
                    </a:lnTo>
                    <a:lnTo>
                      <a:pt x="847" y="1006"/>
                    </a:lnTo>
                    <a:lnTo>
                      <a:pt x="844" y="941"/>
                    </a:lnTo>
                    <a:lnTo>
                      <a:pt x="834" y="878"/>
                    </a:lnTo>
                    <a:lnTo>
                      <a:pt x="817" y="817"/>
                    </a:lnTo>
                    <a:lnTo>
                      <a:pt x="794" y="758"/>
                    </a:lnTo>
                    <a:lnTo>
                      <a:pt x="765" y="704"/>
                    </a:lnTo>
                    <a:lnTo>
                      <a:pt x="731" y="652"/>
                    </a:lnTo>
                    <a:lnTo>
                      <a:pt x="692" y="605"/>
                    </a:lnTo>
                    <a:lnTo>
                      <a:pt x="649" y="561"/>
                    </a:lnTo>
                    <a:lnTo>
                      <a:pt x="602" y="522"/>
                    </a:lnTo>
                    <a:lnTo>
                      <a:pt x="550" y="489"/>
                    </a:lnTo>
                    <a:lnTo>
                      <a:pt x="495" y="460"/>
                    </a:lnTo>
                    <a:lnTo>
                      <a:pt x="437" y="437"/>
                    </a:lnTo>
                    <a:lnTo>
                      <a:pt x="376" y="420"/>
                    </a:lnTo>
                    <a:lnTo>
                      <a:pt x="313" y="410"/>
                    </a:lnTo>
                    <a:lnTo>
                      <a:pt x="248" y="406"/>
                    </a:lnTo>
                    <a:lnTo>
                      <a:pt x="197" y="409"/>
                    </a:lnTo>
                    <a:lnTo>
                      <a:pt x="148" y="415"/>
                    </a:lnTo>
                    <a:lnTo>
                      <a:pt x="100" y="426"/>
                    </a:lnTo>
                    <a:lnTo>
                      <a:pt x="71" y="312"/>
                    </a:lnTo>
                    <a:lnTo>
                      <a:pt x="129" y="300"/>
                    </a:lnTo>
                    <a:lnTo>
                      <a:pt x="187" y="293"/>
                    </a:lnTo>
                    <a:lnTo>
                      <a:pt x="248" y="290"/>
                    </a:lnTo>
                    <a:close/>
                    <a:moveTo>
                      <a:pt x="248" y="0"/>
                    </a:moveTo>
                    <a:lnTo>
                      <a:pt x="335" y="4"/>
                    </a:lnTo>
                    <a:lnTo>
                      <a:pt x="419" y="15"/>
                    </a:lnTo>
                    <a:lnTo>
                      <a:pt x="501" y="32"/>
                    </a:lnTo>
                    <a:lnTo>
                      <a:pt x="581" y="57"/>
                    </a:lnTo>
                    <a:lnTo>
                      <a:pt x="657" y="87"/>
                    </a:lnTo>
                    <a:lnTo>
                      <a:pt x="731" y="123"/>
                    </a:lnTo>
                    <a:lnTo>
                      <a:pt x="801" y="166"/>
                    </a:lnTo>
                    <a:lnTo>
                      <a:pt x="868" y="214"/>
                    </a:lnTo>
                    <a:lnTo>
                      <a:pt x="929" y="266"/>
                    </a:lnTo>
                    <a:lnTo>
                      <a:pt x="987" y="324"/>
                    </a:lnTo>
                    <a:lnTo>
                      <a:pt x="1039" y="386"/>
                    </a:lnTo>
                    <a:lnTo>
                      <a:pt x="1088" y="452"/>
                    </a:lnTo>
                    <a:lnTo>
                      <a:pt x="1130" y="522"/>
                    </a:lnTo>
                    <a:lnTo>
                      <a:pt x="1166" y="596"/>
                    </a:lnTo>
                    <a:lnTo>
                      <a:pt x="1198" y="672"/>
                    </a:lnTo>
                    <a:lnTo>
                      <a:pt x="1222" y="752"/>
                    </a:lnTo>
                    <a:lnTo>
                      <a:pt x="1239" y="834"/>
                    </a:lnTo>
                    <a:lnTo>
                      <a:pt x="1250" y="920"/>
                    </a:lnTo>
                    <a:lnTo>
                      <a:pt x="1255" y="1006"/>
                    </a:lnTo>
                    <a:lnTo>
                      <a:pt x="1251" y="1089"/>
                    </a:lnTo>
                    <a:lnTo>
                      <a:pt x="1240" y="1172"/>
                    </a:lnTo>
                    <a:lnTo>
                      <a:pt x="1224" y="1251"/>
                    </a:lnTo>
                    <a:lnTo>
                      <a:pt x="1111" y="1222"/>
                    </a:lnTo>
                    <a:lnTo>
                      <a:pt x="1125" y="1152"/>
                    </a:lnTo>
                    <a:lnTo>
                      <a:pt x="1135" y="1080"/>
                    </a:lnTo>
                    <a:lnTo>
                      <a:pt x="1137" y="1006"/>
                    </a:lnTo>
                    <a:lnTo>
                      <a:pt x="1134" y="925"/>
                    </a:lnTo>
                    <a:lnTo>
                      <a:pt x="1124" y="846"/>
                    </a:lnTo>
                    <a:lnTo>
                      <a:pt x="1106" y="770"/>
                    </a:lnTo>
                    <a:lnTo>
                      <a:pt x="1082" y="697"/>
                    </a:lnTo>
                    <a:lnTo>
                      <a:pt x="1052" y="625"/>
                    </a:lnTo>
                    <a:lnTo>
                      <a:pt x="1017" y="557"/>
                    </a:lnTo>
                    <a:lnTo>
                      <a:pt x="975" y="493"/>
                    </a:lnTo>
                    <a:lnTo>
                      <a:pt x="928" y="433"/>
                    </a:lnTo>
                    <a:lnTo>
                      <a:pt x="876" y="377"/>
                    </a:lnTo>
                    <a:lnTo>
                      <a:pt x="821" y="325"/>
                    </a:lnTo>
                    <a:lnTo>
                      <a:pt x="760" y="279"/>
                    </a:lnTo>
                    <a:lnTo>
                      <a:pt x="696" y="237"/>
                    </a:lnTo>
                    <a:lnTo>
                      <a:pt x="628" y="202"/>
                    </a:lnTo>
                    <a:lnTo>
                      <a:pt x="558" y="172"/>
                    </a:lnTo>
                    <a:lnTo>
                      <a:pt x="483" y="148"/>
                    </a:lnTo>
                    <a:lnTo>
                      <a:pt x="407" y="131"/>
                    </a:lnTo>
                    <a:lnTo>
                      <a:pt x="329" y="120"/>
                    </a:lnTo>
                    <a:lnTo>
                      <a:pt x="248" y="116"/>
                    </a:lnTo>
                    <a:lnTo>
                      <a:pt x="173" y="119"/>
                    </a:lnTo>
                    <a:lnTo>
                      <a:pt x="100" y="128"/>
                    </a:lnTo>
                    <a:lnTo>
                      <a:pt x="29" y="143"/>
                    </a:lnTo>
                    <a:lnTo>
                      <a:pt x="0" y="30"/>
                    </a:lnTo>
                    <a:lnTo>
                      <a:pt x="81" y="13"/>
                    </a:lnTo>
                    <a:lnTo>
                      <a:pt x="163" y="2"/>
                    </a:lnTo>
                    <a:lnTo>
                      <a:pt x="24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45" name="TextBox 344"/>
            <p:cNvSpPr txBox="1"/>
            <p:nvPr/>
          </p:nvSpPr>
          <p:spPr>
            <a:xfrm>
              <a:off x="2340604" y="4498081"/>
              <a:ext cx="751346" cy="222051"/>
            </a:xfrm>
            <a:prstGeom prst="rect">
              <a:avLst/>
            </a:prstGeom>
            <a:noFill/>
            <a:effectLst/>
          </p:spPr>
          <p:txBody>
            <a:bodyPr wrap="square" lIns="0" tIns="0" rIns="0" bIns="0" rtlCol="0">
              <a:noAutofit/>
            </a:bodyPr>
            <a:lstStyle/>
            <a:p>
              <a:pPr algn="ctr" eaLnBrk="0" hangingPunct="0"/>
              <a:r>
                <a:rPr lang="en-US" sz="1100" b="1" dirty="0">
                  <a:solidFill>
                    <a:prstClr val="white"/>
                  </a:solidFill>
                </a:rPr>
                <a:t>Sensor &amp; Real-Time Data</a:t>
              </a:r>
            </a:p>
          </p:txBody>
        </p:sp>
        <p:grpSp>
          <p:nvGrpSpPr>
            <p:cNvPr id="349" name="Group 4"/>
            <p:cNvGrpSpPr>
              <a:grpSpLocks noChangeAspect="1"/>
            </p:cNvGrpSpPr>
            <p:nvPr/>
          </p:nvGrpSpPr>
          <p:grpSpPr bwMode="auto">
            <a:xfrm>
              <a:off x="3036489" y="5729059"/>
              <a:ext cx="603647" cy="606425"/>
              <a:chOff x="697" y="772"/>
              <a:chExt cx="507" cy="382"/>
            </a:xfrm>
          </p:grpSpPr>
          <p:sp useBgFill="1">
            <p:nvSpPr>
              <p:cNvPr id="350" name="Rectangle 6"/>
              <p:cNvSpPr>
                <a:spLocks noChangeArrowheads="1"/>
              </p:cNvSpPr>
              <p:nvPr/>
            </p:nvSpPr>
            <p:spPr bwMode="auto">
              <a:xfrm>
                <a:off x="697" y="772"/>
                <a:ext cx="507" cy="382"/>
              </a:xfrm>
              <a:prstGeom prst="rect">
                <a:avLst/>
              </a:prstGeom>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1" name="Freeform 7"/>
              <p:cNvSpPr>
                <a:spLocks noEditPoints="1"/>
              </p:cNvSpPr>
              <p:nvPr/>
            </p:nvSpPr>
            <p:spPr bwMode="auto">
              <a:xfrm>
                <a:off x="721" y="796"/>
                <a:ext cx="459" cy="334"/>
              </a:xfrm>
              <a:custGeom>
                <a:avLst/>
                <a:gdLst>
                  <a:gd name="T0" fmla="*/ 119 w 2298"/>
                  <a:gd name="T1" fmla="*/ 119 h 1670"/>
                  <a:gd name="T2" fmla="*/ 119 w 2298"/>
                  <a:gd name="T3" fmla="*/ 1551 h 1670"/>
                  <a:gd name="T4" fmla="*/ 2179 w 2298"/>
                  <a:gd name="T5" fmla="*/ 1551 h 1670"/>
                  <a:gd name="T6" fmla="*/ 2179 w 2298"/>
                  <a:gd name="T7" fmla="*/ 119 h 1670"/>
                  <a:gd name="T8" fmla="*/ 119 w 2298"/>
                  <a:gd name="T9" fmla="*/ 119 h 1670"/>
                  <a:gd name="T10" fmla="*/ 0 w 2298"/>
                  <a:gd name="T11" fmla="*/ 0 h 1670"/>
                  <a:gd name="T12" fmla="*/ 2298 w 2298"/>
                  <a:gd name="T13" fmla="*/ 0 h 1670"/>
                  <a:gd name="T14" fmla="*/ 2298 w 2298"/>
                  <a:gd name="T15" fmla="*/ 1670 h 1670"/>
                  <a:gd name="T16" fmla="*/ 0 w 2298"/>
                  <a:gd name="T17" fmla="*/ 1670 h 1670"/>
                  <a:gd name="T18" fmla="*/ 0 w 2298"/>
                  <a:gd name="T19"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8" h="1670">
                    <a:moveTo>
                      <a:pt x="119" y="119"/>
                    </a:moveTo>
                    <a:lnTo>
                      <a:pt x="119" y="1551"/>
                    </a:lnTo>
                    <a:lnTo>
                      <a:pt x="2179" y="1551"/>
                    </a:lnTo>
                    <a:lnTo>
                      <a:pt x="2179" y="119"/>
                    </a:lnTo>
                    <a:lnTo>
                      <a:pt x="119" y="119"/>
                    </a:lnTo>
                    <a:close/>
                    <a:moveTo>
                      <a:pt x="0" y="0"/>
                    </a:moveTo>
                    <a:lnTo>
                      <a:pt x="2298" y="0"/>
                    </a:lnTo>
                    <a:lnTo>
                      <a:pt x="2298" y="1670"/>
                    </a:lnTo>
                    <a:lnTo>
                      <a:pt x="0" y="1670"/>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2" name="Rectangle 8"/>
              <p:cNvSpPr>
                <a:spLocks noChangeArrowheads="1"/>
              </p:cNvSpPr>
              <p:nvPr/>
            </p:nvSpPr>
            <p:spPr bwMode="auto">
              <a:xfrm>
                <a:off x="769" y="844"/>
                <a:ext cx="364" cy="238"/>
              </a:xfrm>
              <a:prstGeom prst="rect">
                <a:avLst/>
              </a:prstGeom>
              <a:solidFill>
                <a:srgbClr val="94E6FF"/>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3" name="Freeform 9"/>
              <p:cNvSpPr>
                <a:spLocks/>
              </p:cNvSpPr>
              <p:nvPr/>
            </p:nvSpPr>
            <p:spPr bwMode="auto">
              <a:xfrm>
                <a:off x="769" y="844"/>
                <a:ext cx="364" cy="201"/>
              </a:xfrm>
              <a:custGeom>
                <a:avLst/>
                <a:gdLst>
                  <a:gd name="T0" fmla="*/ 1820 w 1820"/>
                  <a:gd name="T1" fmla="*/ 0 h 1007"/>
                  <a:gd name="T2" fmla="*/ 1786 w 1820"/>
                  <a:gd name="T3" fmla="*/ 987 h 1007"/>
                  <a:gd name="T4" fmla="*/ 1709 w 1820"/>
                  <a:gd name="T5" fmla="*/ 1001 h 1007"/>
                  <a:gd name="T6" fmla="*/ 1617 w 1820"/>
                  <a:gd name="T7" fmla="*/ 1007 h 1007"/>
                  <a:gd name="T8" fmla="*/ 1480 w 1820"/>
                  <a:gd name="T9" fmla="*/ 994 h 1007"/>
                  <a:gd name="T10" fmla="*/ 1346 w 1820"/>
                  <a:gd name="T11" fmla="*/ 954 h 1007"/>
                  <a:gd name="T12" fmla="*/ 1281 w 1820"/>
                  <a:gd name="T13" fmla="*/ 916 h 1007"/>
                  <a:gd name="T14" fmla="*/ 1225 w 1820"/>
                  <a:gd name="T15" fmla="*/ 863 h 1007"/>
                  <a:gd name="T16" fmla="*/ 1183 w 1820"/>
                  <a:gd name="T17" fmla="*/ 806 h 1007"/>
                  <a:gd name="T18" fmla="*/ 1155 w 1820"/>
                  <a:gd name="T19" fmla="*/ 754 h 1007"/>
                  <a:gd name="T20" fmla="*/ 1134 w 1820"/>
                  <a:gd name="T21" fmla="*/ 710 h 1007"/>
                  <a:gd name="T22" fmla="*/ 1109 w 1820"/>
                  <a:gd name="T23" fmla="*/ 677 h 1007"/>
                  <a:gd name="T24" fmla="*/ 1092 w 1820"/>
                  <a:gd name="T25" fmla="*/ 672 h 1007"/>
                  <a:gd name="T26" fmla="*/ 1071 w 1820"/>
                  <a:gd name="T27" fmla="*/ 667 h 1007"/>
                  <a:gd name="T28" fmla="*/ 1034 w 1820"/>
                  <a:gd name="T29" fmla="*/ 656 h 1007"/>
                  <a:gd name="T30" fmla="*/ 984 w 1820"/>
                  <a:gd name="T31" fmla="*/ 637 h 1007"/>
                  <a:gd name="T32" fmla="*/ 930 w 1820"/>
                  <a:gd name="T33" fmla="*/ 607 h 1007"/>
                  <a:gd name="T34" fmla="*/ 879 w 1820"/>
                  <a:gd name="T35" fmla="*/ 567 h 1007"/>
                  <a:gd name="T36" fmla="*/ 837 w 1820"/>
                  <a:gd name="T37" fmla="*/ 516 h 1007"/>
                  <a:gd name="T38" fmla="*/ 811 w 1820"/>
                  <a:gd name="T39" fmla="*/ 455 h 1007"/>
                  <a:gd name="T40" fmla="*/ 810 w 1820"/>
                  <a:gd name="T41" fmla="*/ 446 h 1007"/>
                  <a:gd name="T42" fmla="*/ 808 w 1820"/>
                  <a:gd name="T43" fmla="*/ 435 h 1007"/>
                  <a:gd name="T44" fmla="*/ 784 w 1820"/>
                  <a:gd name="T45" fmla="*/ 433 h 1007"/>
                  <a:gd name="T46" fmla="*/ 722 w 1820"/>
                  <a:gd name="T47" fmla="*/ 440 h 1007"/>
                  <a:gd name="T48" fmla="*/ 653 w 1820"/>
                  <a:gd name="T49" fmla="*/ 457 h 1007"/>
                  <a:gd name="T50" fmla="*/ 583 w 1820"/>
                  <a:gd name="T51" fmla="*/ 479 h 1007"/>
                  <a:gd name="T52" fmla="*/ 527 w 1820"/>
                  <a:gd name="T53" fmla="*/ 497 h 1007"/>
                  <a:gd name="T54" fmla="*/ 478 w 1820"/>
                  <a:gd name="T55" fmla="*/ 517 h 1007"/>
                  <a:gd name="T56" fmla="*/ 437 w 1820"/>
                  <a:gd name="T57" fmla="*/ 525 h 1007"/>
                  <a:gd name="T58" fmla="*/ 394 w 1820"/>
                  <a:gd name="T59" fmla="*/ 527 h 1007"/>
                  <a:gd name="T60" fmla="*/ 341 w 1820"/>
                  <a:gd name="T61" fmla="*/ 527 h 1007"/>
                  <a:gd name="T62" fmla="*/ 261 w 1820"/>
                  <a:gd name="T63" fmla="*/ 516 h 1007"/>
                  <a:gd name="T64" fmla="*/ 176 w 1820"/>
                  <a:gd name="T65" fmla="*/ 490 h 1007"/>
                  <a:gd name="T66" fmla="*/ 139 w 1820"/>
                  <a:gd name="T67" fmla="*/ 479 h 1007"/>
                  <a:gd name="T68" fmla="*/ 90 w 1820"/>
                  <a:gd name="T69" fmla="*/ 451 h 1007"/>
                  <a:gd name="T70" fmla="*/ 30 w 1820"/>
                  <a:gd name="T71" fmla="*/ 404 h 1007"/>
                  <a:gd name="T72" fmla="*/ 0 w 1820"/>
                  <a:gd name="T73" fmla="*/ 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20" h="1007">
                    <a:moveTo>
                      <a:pt x="0" y="0"/>
                    </a:moveTo>
                    <a:lnTo>
                      <a:pt x="1820" y="0"/>
                    </a:lnTo>
                    <a:lnTo>
                      <a:pt x="1820" y="978"/>
                    </a:lnTo>
                    <a:lnTo>
                      <a:pt x="1786" y="987"/>
                    </a:lnTo>
                    <a:lnTo>
                      <a:pt x="1749" y="995"/>
                    </a:lnTo>
                    <a:lnTo>
                      <a:pt x="1709" y="1001"/>
                    </a:lnTo>
                    <a:lnTo>
                      <a:pt x="1664" y="1006"/>
                    </a:lnTo>
                    <a:lnTo>
                      <a:pt x="1617" y="1007"/>
                    </a:lnTo>
                    <a:lnTo>
                      <a:pt x="1548" y="1003"/>
                    </a:lnTo>
                    <a:lnTo>
                      <a:pt x="1480" y="994"/>
                    </a:lnTo>
                    <a:lnTo>
                      <a:pt x="1412" y="977"/>
                    </a:lnTo>
                    <a:lnTo>
                      <a:pt x="1346" y="954"/>
                    </a:lnTo>
                    <a:lnTo>
                      <a:pt x="1312" y="938"/>
                    </a:lnTo>
                    <a:lnTo>
                      <a:pt x="1281" y="916"/>
                    </a:lnTo>
                    <a:lnTo>
                      <a:pt x="1252" y="891"/>
                    </a:lnTo>
                    <a:lnTo>
                      <a:pt x="1225" y="863"/>
                    </a:lnTo>
                    <a:lnTo>
                      <a:pt x="1202" y="834"/>
                    </a:lnTo>
                    <a:lnTo>
                      <a:pt x="1183" y="806"/>
                    </a:lnTo>
                    <a:lnTo>
                      <a:pt x="1167" y="780"/>
                    </a:lnTo>
                    <a:lnTo>
                      <a:pt x="1155" y="754"/>
                    </a:lnTo>
                    <a:lnTo>
                      <a:pt x="1145" y="733"/>
                    </a:lnTo>
                    <a:lnTo>
                      <a:pt x="1134" y="710"/>
                    </a:lnTo>
                    <a:lnTo>
                      <a:pt x="1122" y="690"/>
                    </a:lnTo>
                    <a:lnTo>
                      <a:pt x="1109" y="677"/>
                    </a:lnTo>
                    <a:lnTo>
                      <a:pt x="1103" y="675"/>
                    </a:lnTo>
                    <a:lnTo>
                      <a:pt x="1092" y="672"/>
                    </a:lnTo>
                    <a:lnTo>
                      <a:pt x="1081" y="669"/>
                    </a:lnTo>
                    <a:lnTo>
                      <a:pt x="1071" y="667"/>
                    </a:lnTo>
                    <a:lnTo>
                      <a:pt x="1055" y="663"/>
                    </a:lnTo>
                    <a:lnTo>
                      <a:pt x="1034" y="656"/>
                    </a:lnTo>
                    <a:lnTo>
                      <a:pt x="1010" y="648"/>
                    </a:lnTo>
                    <a:lnTo>
                      <a:pt x="984" y="637"/>
                    </a:lnTo>
                    <a:lnTo>
                      <a:pt x="958" y="623"/>
                    </a:lnTo>
                    <a:lnTo>
                      <a:pt x="930" y="607"/>
                    </a:lnTo>
                    <a:lnTo>
                      <a:pt x="903" y="589"/>
                    </a:lnTo>
                    <a:lnTo>
                      <a:pt x="879" y="567"/>
                    </a:lnTo>
                    <a:lnTo>
                      <a:pt x="856" y="543"/>
                    </a:lnTo>
                    <a:lnTo>
                      <a:pt x="837" y="516"/>
                    </a:lnTo>
                    <a:lnTo>
                      <a:pt x="821" y="487"/>
                    </a:lnTo>
                    <a:lnTo>
                      <a:pt x="811" y="455"/>
                    </a:lnTo>
                    <a:lnTo>
                      <a:pt x="811" y="452"/>
                    </a:lnTo>
                    <a:lnTo>
                      <a:pt x="810" y="446"/>
                    </a:lnTo>
                    <a:lnTo>
                      <a:pt x="809" y="439"/>
                    </a:lnTo>
                    <a:lnTo>
                      <a:pt x="808" y="435"/>
                    </a:lnTo>
                    <a:lnTo>
                      <a:pt x="798" y="434"/>
                    </a:lnTo>
                    <a:lnTo>
                      <a:pt x="784" y="433"/>
                    </a:lnTo>
                    <a:lnTo>
                      <a:pt x="755" y="435"/>
                    </a:lnTo>
                    <a:lnTo>
                      <a:pt x="722" y="440"/>
                    </a:lnTo>
                    <a:lnTo>
                      <a:pt x="688" y="447"/>
                    </a:lnTo>
                    <a:lnTo>
                      <a:pt x="653" y="457"/>
                    </a:lnTo>
                    <a:lnTo>
                      <a:pt x="618" y="468"/>
                    </a:lnTo>
                    <a:lnTo>
                      <a:pt x="583" y="479"/>
                    </a:lnTo>
                    <a:lnTo>
                      <a:pt x="567" y="484"/>
                    </a:lnTo>
                    <a:lnTo>
                      <a:pt x="527" y="497"/>
                    </a:lnTo>
                    <a:lnTo>
                      <a:pt x="492" y="513"/>
                    </a:lnTo>
                    <a:lnTo>
                      <a:pt x="478" y="517"/>
                    </a:lnTo>
                    <a:lnTo>
                      <a:pt x="458" y="522"/>
                    </a:lnTo>
                    <a:lnTo>
                      <a:pt x="437" y="525"/>
                    </a:lnTo>
                    <a:lnTo>
                      <a:pt x="415" y="527"/>
                    </a:lnTo>
                    <a:lnTo>
                      <a:pt x="394" y="527"/>
                    </a:lnTo>
                    <a:lnTo>
                      <a:pt x="376" y="527"/>
                    </a:lnTo>
                    <a:lnTo>
                      <a:pt x="341" y="527"/>
                    </a:lnTo>
                    <a:lnTo>
                      <a:pt x="302" y="523"/>
                    </a:lnTo>
                    <a:lnTo>
                      <a:pt x="261" y="516"/>
                    </a:lnTo>
                    <a:lnTo>
                      <a:pt x="218" y="505"/>
                    </a:lnTo>
                    <a:lnTo>
                      <a:pt x="176" y="490"/>
                    </a:lnTo>
                    <a:lnTo>
                      <a:pt x="160" y="486"/>
                    </a:lnTo>
                    <a:lnTo>
                      <a:pt x="139" y="479"/>
                    </a:lnTo>
                    <a:lnTo>
                      <a:pt x="116" y="467"/>
                    </a:lnTo>
                    <a:lnTo>
                      <a:pt x="90" y="451"/>
                    </a:lnTo>
                    <a:lnTo>
                      <a:pt x="61" y="430"/>
                    </a:lnTo>
                    <a:lnTo>
                      <a:pt x="30" y="404"/>
                    </a:lnTo>
                    <a:lnTo>
                      <a:pt x="0" y="371"/>
                    </a:lnTo>
                    <a:lnTo>
                      <a:pt x="0" y="0"/>
                    </a:lnTo>
                    <a:close/>
                  </a:path>
                </a:pathLst>
              </a:custGeom>
              <a:solidFill>
                <a:srgbClr val="2881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4" name="Freeform 10"/>
              <p:cNvSpPr>
                <a:spLocks/>
              </p:cNvSpPr>
              <p:nvPr/>
            </p:nvSpPr>
            <p:spPr bwMode="auto">
              <a:xfrm>
                <a:off x="769" y="844"/>
                <a:ext cx="364" cy="185"/>
              </a:xfrm>
              <a:custGeom>
                <a:avLst/>
                <a:gdLst>
                  <a:gd name="T0" fmla="*/ 1820 w 1820"/>
                  <a:gd name="T1" fmla="*/ 0 h 927"/>
                  <a:gd name="T2" fmla="*/ 1790 w 1820"/>
                  <a:gd name="T3" fmla="*/ 903 h 927"/>
                  <a:gd name="T4" fmla="*/ 1720 w 1820"/>
                  <a:gd name="T5" fmla="*/ 919 h 927"/>
                  <a:gd name="T6" fmla="*/ 1636 w 1820"/>
                  <a:gd name="T7" fmla="*/ 927 h 927"/>
                  <a:gd name="T8" fmla="*/ 1539 w 1820"/>
                  <a:gd name="T9" fmla="*/ 922 h 927"/>
                  <a:gd name="T10" fmla="*/ 1432 w 1820"/>
                  <a:gd name="T11" fmla="*/ 899 h 927"/>
                  <a:gd name="T12" fmla="*/ 1348 w 1820"/>
                  <a:gd name="T13" fmla="*/ 867 h 927"/>
                  <a:gd name="T14" fmla="*/ 1299 w 1820"/>
                  <a:gd name="T15" fmla="*/ 825 h 927"/>
                  <a:gd name="T16" fmla="*/ 1256 w 1820"/>
                  <a:gd name="T17" fmla="*/ 774 h 927"/>
                  <a:gd name="T18" fmla="*/ 1229 w 1820"/>
                  <a:gd name="T19" fmla="*/ 723 h 927"/>
                  <a:gd name="T20" fmla="*/ 1206 w 1820"/>
                  <a:gd name="T21" fmla="*/ 675 h 927"/>
                  <a:gd name="T22" fmla="*/ 1178 w 1820"/>
                  <a:gd name="T23" fmla="*/ 632 h 927"/>
                  <a:gd name="T24" fmla="*/ 1145 w 1820"/>
                  <a:gd name="T25" fmla="*/ 606 h 927"/>
                  <a:gd name="T26" fmla="*/ 1110 w 1820"/>
                  <a:gd name="T27" fmla="*/ 594 h 927"/>
                  <a:gd name="T28" fmla="*/ 1076 w 1820"/>
                  <a:gd name="T29" fmla="*/ 586 h 927"/>
                  <a:gd name="T30" fmla="*/ 1041 w 1820"/>
                  <a:gd name="T31" fmla="*/ 574 h 927"/>
                  <a:gd name="T32" fmla="*/ 996 w 1820"/>
                  <a:gd name="T33" fmla="*/ 552 h 927"/>
                  <a:gd name="T34" fmla="*/ 951 w 1820"/>
                  <a:gd name="T35" fmla="*/ 523 h 927"/>
                  <a:gd name="T36" fmla="*/ 912 w 1820"/>
                  <a:gd name="T37" fmla="*/ 486 h 927"/>
                  <a:gd name="T38" fmla="*/ 890 w 1820"/>
                  <a:gd name="T39" fmla="*/ 439 h 927"/>
                  <a:gd name="T40" fmla="*/ 883 w 1820"/>
                  <a:gd name="T41" fmla="*/ 406 h 927"/>
                  <a:gd name="T42" fmla="*/ 877 w 1820"/>
                  <a:gd name="T43" fmla="*/ 388 h 927"/>
                  <a:gd name="T44" fmla="*/ 865 w 1820"/>
                  <a:gd name="T45" fmla="*/ 376 h 927"/>
                  <a:gd name="T46" fmla="*/ 822 w 1820"/>
                  <a:gd name="T47" fmla="*/ 357 h 927"/>
                  <a:gd name="T48" fmla="*/ 768 w 1820"/>
                  <a:gd name="T49" fmla="*/ 354 h 927"/>
                  <a:gd name="T50" fmla="*/ 705 w 1820"/>
                  <a:gd name="T51" fmla="*/ 361 h 927"/>
                  <a:gd name="T52" fmla="*/ 640 w 1820"/>
                  <a:gd name="T53" fmla="*/ 378 h 927"/>
                  <a:gd name="T54" fmla="*/ 575 w 1820"/>
                  <a:gd name="T55" fmla="*/ 398 h 927"/>
                  <a:gd name="T56" fmla="*/ 498 w 1820"/>
                  <a:gd name="T57" fmla="*/ 423 h 927"/>
                  <a:gd name="T58" fmla="*/ 451 w 1820"/>
                  <a:gd name="T59" fmla="*/ 442 h 927"/>
                  <a:gd name="T60" fmla="*/ 417 w 1820"/>
                  <a:gd name="T61" fmla="*/ 446 h 927"/>
                  <a:gd name="T62" fmla="*/ 365 w 1820"/>
                  <a:gd name="T63" fmla="*/ 447 h 927"/>
                  <a:gd name="T64" fmla="*/ 300 w 1820"/>
                  <a:gd name="T65" fmla="*/ 442 h 927"/>
                  <a:gd name="T66" fmla="*/ 234 w 1820"/>
                  <a:gd name="T67" fmla="*/ 427 h 927"/>
                  <a:gd name="T68" fmla="*/ 198 w 1820"/>
                  <a:gd name="T69" fmla="*/ 413 h 927"/>
                  <a:gd name="T70" fmla="*/ 179 w 1820"/>
                  <a:gd name="T71" fmla="*/ 409 h 927"/>
                  <a:gd name="T72" fmla="*/ 145 w 1820"/>
                  <a:gd name="T73" fmla="*/ 392 h 927"/>
                  <a:gd name="T74" fmla="*/ 101 w 1820"/>
                  <a:gd name="T75" fmla="*/ 360 h 927"/>
                  <a:gd name="T76" fmla="*/ 51 w 1820"/>
                  <a:gd name="T77" fmla="*/ 307 h 927"/>
                  <a:gd name="T78" fmla="*/ 0 w 1820"/>
                  <a:gd name="T79" fmla="*/ 227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20" h="927">
                    <a:moveTo>
                      <a:pt x="0" y="0"/>
                    </a:moveTo>
                    <a:lnTo>
                      <a:pt x="1820" y="0"/>
                    </a:lnTo>
                    <a:lnTo>
                      <a:pt x="1820" y="895"/>
                    </a:lnTo>
                    <a:lnTo>
                      <a:pt x="1790" y="903"/>
                    </a:lnTo>
                    <a:lnTo>
                      <a:pt x="1757" y="912"/>
                    </a:lnTo>
                    <a:lnTo>
                      <a:pt x="1720" y="919"/>
                    </a:lnTo>
                    <a:lnTo>
                      <a:pt x="1680" y="924"/>
                    </a:lnTo>
                    <a:lnTo>
                      <a:pt x="1636" y="927"/>
                    </a:lnTo>
                    <a:lnTo>
                      <a:pt x="1589" y="926"/>
                    </a:lnTo>
                    <a:lnTo>
                      <a:pt x="1539" y="922"/>
                    </a:lnTo>
                    <a:lnTo>
                      <a:pt x="1487" y="914"/>
                    </a:lnTo>
                    <a:lnTo>
                      <a:pt x="1432" y="899"/>
                    </a:lnTo>
                    <a:lnTo>
                      <a:pt x="1375" y="880"/>
                    </a:lnTo>
                    <a:lnTo>
                      <a:pt x="1348" y="867"/>
                    </a:lnTo>
                    <a:lnTo>
                      <a:pt x="1323" y="847"/>
                    </a:lnTo>
                    <a:lnTo>
                      <a:pt x="1299" y="825"/>
                    </a:lnTo>
                    <a:lnTo>
                      <a:pt x="1276" y="799"/>
                    </a:lnTo>
                    <a:lnTo>
                      <a:pt x="1256" y="774"/>
                    </a:lnTo>
                    <a:lnTo>
                      <a:pt x="1241" y="747"/>
                    </a:lnTo>
                    <a:lnTo>
                      <a:pt x="1229" y="723"/>
                    </a:lnTo>
                    <a:lnTo>
                      <a:pt x="1218" y="699"/>
                    </a:lnTo>
                    <a:lnTo>
                      <a:pt x="1206" y="675"/>
                    </a:lnTo>
                    <a:lnTo>
                      <a:pt x="1192" y="653"/>
                    </a:lnTo>
                    <a:lnTo>
                      <a:pt x="1178" y="632"/>
                    </a:lnTo>
                    <a:lnTo>
                      <a:pt x="1160" y="614"/>
                    </a:lnTo>
                    <a:lnTo>
                      <a:pt x="1145" y="606"/>
                    </a:lnTo>
                    <a:lnTo>
                      <a:pt x="1128" y="600"/>
                    </a:lnTo>
                    <a:lnTo>
                      <a:pt x="1110" y="594"/>
                    </a:lnTo>
                    <a:lnTo>
                      <a:pt x="1088" y="589"/>
                    </a:lnTo>
                    <a:lnTo>
                      <a:pt x="1076" y="586"/>
                    </a:lnTo>
                    <a:lnTo>
                      <a:pt x="1061" y="581"/>
                    </a:lnTo>
                    <a:lnTo>
                      <a:pt x="1041" y="574"/>
                    </a:lnTo>
                    <a:lnTo>
                      <a:pt x="1019" y="565"/>
                    </a:lnTo>
                    <a:lnTo>
                      <a:pt x="996" y="552"/>
                    </a:lnTo>
                    <a:lnTo>
                      <a:pt x="972" y="539"/>
                    </a:lnTo>
                    <a:lnTo>
                      <a:pt x="951" y="523"/>
                    </a:lnTo>
                    <a:lnTo>
                      <a:pt x="929" y="505"/>
                    </a:lnTo>
                    <a:lnTo>
                      <a:pt x="912" y="486"/>
                    </a:lnTo>
                    <a:lnTo>
                      <a:pt x="899" y="463"/>
                    </a:lnTo>
                    <a:lnTo>
                      <a:pt x="890" y="439"/>
                    </a:lnTo>
                    <a:lnTo>
                      <a:pt x="886" y="419"/>
                    </a:lnTo>
                    <a:lnTo>
                      <a:pt x="883" y="406"/>
                    </a:lnTo>
                    <a:lnTo>
                      <a:pt x="880" y="395"/>
                    </a:lnTo>
                    <a:lnTo>
                      <a:pt x="877" y="388"/>
                    </a:lnTo>
                    <a:lnTo>
                      <a:pt x="872" y="382"/>
                    </a:lnTo>
                    <a:lnTo>
                      <a:pt x="865" y="376"/>
                    </a:lnTo>
                    <a:lnTo>
                      <a:pt x="845" y="364"/>
                    </a:lnTo>
                    <a:lnTo>
                      <a:pt x="822" y="357"/>
                    </a:lnTo>
                    <a:lnTo>
                      <a:pt x="796" y="353"/>
                    </a:lnTo>
                    <a:lnTo>
                      <a:pt x="768" y="354"/>
                    </a:lnTo>
                    <a:lnTo>
                      <a:pt x="738" y="357"/>
                    </a:lnTo>
                    <a:lnTo>
                      <a:pt x="705" y="361"/>
                    </a:lnTo>
                    <a:lnTo>
                      <a:pt x="672" y="370"/>
                    </a:lnTo>
                    <a:lnTo>
                      <a:pt x="640" y="378"/>
                    </a:lnTo>
                    <a:lnTo>
                      <a:pt x="607" y="387"/>
                    </a:lnTo>
                    <a:lnTo>
                      <a:pt x="575" y="398"/>
                    </a:lnTo>
                    <a:lnTo>
                      <a:pt x="544" y="407"/>
                    </a:lnTo>
                    <a:lnTo>
                      <a:pt x="498" y="423"/>
                    </a:lnTo>
                    <a:lnTo>
                      <a:pt x="457" y="441"/>
                    </a:lnTo>
                    <a:lnTo>
                      <a:pt x="451" y="442"/>
                    </a:lnTo>
                    <a:lnTo>
                      <a:pt x="438" y="445"/>
                    </a:lnTo>
                    <a:lnTo>
                      <a:pt x="417" y="446"/>
                    </a:lnTo>
                    <a:lnTo>
                      <a:pt x="393" y="447"/>
                    </a:lnTo>
                    <a:lnTo>
                      <a:pt x="365" y="447"/>
                    </a:lnTo>
                    <a:lnTo>
                      <a:pt x="334" y="446"/>
                    </a:lnTo>
                    <a:lnTo>
                      <a:pt x="300" y="442"/>
                    </a:lnTo>
                    <a:lnTo>
                      <a:pt x="266" y="436"/>
                    </a:lnTo>
                    <a:lnTo>
                      <a:pt x="234" y="427"/>
                    </a:lnTo>
                    <a:lnTo>
                      <a:pt x="201" y="413"/>
                    </a:lnTo>
                    <a:lnTo>
                      <a:pt x="198" y="413"/>
                    </a:lnTo>
                    <a:lnTo>
                      <a:pt x="191" y="412"/>
                    </a:lnTo>
                    <a:lnTo>
                      <a:pt x="179" y="409"/>
                    </a:lnTo>
                    <a:lnTo>
                      <a:pt x="163" y="401"/>
                    </a:lnTo>
                    <a:lnTo>
                      <a:pt x="145" y="392"/>
                    </a:lnTo>
                    <a:lnTo>
                      <a:pt x="124" y="378"/>
                    </a:lnTo>
                    <a:lnTo>
                      <a:pt x="101" y="360"/>
                    </a:lnTo>
                    <a:lnTo>
                      <a:pt x="76" y="336"/>
                    </a:lnTo>
                    <a:lnTo>
                      <a:pt x="51" y="307"/>
                    </a:lnTo>
                    <a:lnTo>
                      <a:pt x="26" y="271"/>
                    </a:lnTo>
                    <a:lnTo>
                      <a:pt x="0" y="227"/>
                    </a:lnTo>
                    <a:lnTo>
                      <a:pt x="0" y="0"/>
                    </a:lnTo>
                    <a:close/>
                  </a:path>
                </a:pathLst>
              </a:custGeom>
              <a:solidFill>
                <a:srgbClr val="AAD04B"/>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5" name="Freeform 11"/>
              <p:cNvSpPr>
                <a:spLocks/>
              </p:cNvSpPr>
              <p:nvPr/>
            </p:nvSpPr>
            <p:spPr bwMode="auto">
              <a:xfrm>
                <a:off x="769" y="951"/>
                <a:ext cx="364" cy="131"/>
              </a:xfrm>
              <a:custGeom>
                <a:avLst/>
                <a:gdLst>
                  <a:gd name="T0" fmla="*/ 38 w 1820"/>
                  <a:gd name="T1" fmla="*/ 26 h 658"/>
                  <a:gd name="T2" fmla="*/ 104 w 1820"/>
                  <a:gd name="T3" fmla="*/ 58 h 658"/>
                  <a:gd name="T4" fmla="*/ 137 w 1820"/>
                  <a:gd name="T5" fmla="*/ 69 h 658"/>
                  <a:gd name="T6" fmla="*/ 194 w 1820"/>
                  <a:gd name="T7" fmla="*/ 90 h 658"/>
                  <a:gd name="T8" fmla="*/ 293 w 1820"/>
                  <a:gd name="T9" fmla="*/ 108 h 658"/>
                  <a:gd name="T10" fmla="*/ 376 w 1820"/>
                  <a:gd name="T11" fmla="*/ 113 h 658"/>
                  <a:gd name="T12" fmla="*/ 449 w 1820"/>
                  <a:gd name="T13" fmla="*/ 110 h 658"/>
                  <a:gd name="T14" fmla="*/ 498 w 1820"/>
                  <a:gd name="T15" fmla="*/ 102 h 658"/>
                  <a:gd name="T16" fmla="*/ 530 w 1820"/>
                  <a:gd name="T17" fmla="*/ 92 h 658"/>
                  <a:gd name="T18" fmla="*/ 548 w 1820"/>
                  <a:gd name="T19" fmla="*/ 84 h 658"/>
                  <a:gd name="T20" fmla="*/ 604 w 1820"/>
                  <a:gd name="T21" fmla="*/ 63 h 658"/>
                  <a:gd name="T22" fmla="*/ 767 w 1820"/>
                  <a:gd name="T23" fmla="*/ 89 h 658"/>
                  <a:gd name="T24" fmla="*/ 827 w 1820"/>
                  <a:gd name="T25" fmla="*/ 145 h 658"/>
                  <a:gd name="T26" fmla="*/ 890 w 1820"/>
                  <a:gd name="T27" fmla="*/ 188 h 658"/>
                  <a:gd name="T28" fmla="*/ 947 w 1820"/>
                  <a:gd name="T29" fmla="*/ 217 h 658"/>
                  <a:gd name="T30" fmla="*/ 989 w 1820"/>
                  <a:gd name="T31" fmla="*/ 234 h 658"/>
                  <a:gd name="T32" fmla="*/ 1057 w 1820"/>
                  <a:gd name="T33" fmla="*/ 293 h 658"/>
                  <a:gd name="T34" fmla="*/ 1097 w 1820"/>
                  <a:gd name="T35" fmla="*/ 359 h 658"/>
                  <a:gd name="T36" fmla="*/ 1152 w 1820"/>
                  <a:gd name="T37" fmla="*/ 427 h 658"/>
                  <a:gd name="T38" fmla="*/ 1221 w 1820"/>
                  <a:gd name="T39" fmla="*/ 488 h 658"/>
                  <a:gd name="T40" fmla="*/ 1302 w 1820"/>
                  <a:gd name="T41" fmla="*/ 531 h 658"/>
                  <a:gd name="T42" fmla="*/ 1458 w 1820"/>
                  <a:gd name="T43" fmla="*/ 577 h 658"/>
                  <a:gd name="T44" fmla="*/ 1617 w 1820"/>
                  <a:gd name="T45" fmla="*/ 593 h 658"/>
                  <a:gd name="T46" fmla="*/ 1727 w 1820"/>
                  <a:gd name="T47" fmla="*/ 586 h 658"/>
                  <a:gd name="T48" fmla="*/ 1820 w 1820"/>
                  <a:gd name="T49" fmla="*/ 567 h 658"/>
                  <a:gd name="T50" fmla="*/ 1300 w 1820"/>
                  <a:gd name="T51" fmla="*/ 658 h 658"/>
                  <a:gd name="T52" fmla="*/ 1210 w 1820"/>
                  <a:gd name="T53" fmla="*/ 621 h 658"/>
                  <a:gd name="T54" fmla="*/ 1125 w 1820"/>
                  <a:gd name="T55" fmla="*/ 564 h 658"/>
                  <a:gd name="T56" fmla="*/ 1052 w 1820"/>
                  <a:gd name="T57" fmla="*/ 495 h 658"/>
                  <a:gd name="T58" fmla="*/ 993 w 1820"/>
                  <a:gd name="T59" fmla="*/ 421 h 658"/>
                  <a:gd name="T60" fmla="*/ 949 w 1820"/>
                  <a:gd name="T61" fmla="*/ 346 h 658"/>
                  <a:gd name="T62" fmla="*/ 871 w 1820"/>
                  <a:gd name="T63" fmla="*/ 313 h 658"/>
                  <a:gd name="T64" fmla="*/ 790 w 1820"/>
                  <a:gd name="T65" fmla="*/ 266 h 658"/>
                  <a:gd name="T66" fmla="*/ 711 w 1820"/>
                  <a:gd name="T67" fmla="*/ 203 h 658"/>
                  <a:gd name="T68" fmla="*/ 669 w 1820"/>
                  <a:gd name="T69" fmla="*/ 168 h 658"/>
                  <a:gd name="T70" fmla="*/ 649 w 1820"/>
                  <a:gd name="T71" fmla="*/ 174 h 658"/>
                  <a:gd name="T72" fmla="*/ 639 w 1820"/>
                  <a:gd name="T73" fmla="*/ 178 h 658"/>
                  <a:gd name="T74" fmla="*/ 608 w 1820"/>
                  <a:gd name="T75" fmla="*/ 189 h 658"/>
                  <a:gd name="T76" fmla="*/ 584 w 1820"/>
                  <a:gd name="T77" fmla="*/ 200 h 658"/>
                  <a:gd name="T78" fmla="*/ 545 w 1820"/>
                  <a:gd name="T79" fmla="*/ 213 h 658"/>
                  <a:gd name="T80" fmla="*/ 492 w 1820"/>
                  <a:gd name="T81" fmla="*/ 225 h 658"/>
                  <a:gd name="T82" fmla="*/ 421 w 1820"/>
                  <a:gd name="T83" fmla="*/ 232 h 658"/>
                  <a:gd name="T84" fmla="*/ 338 w 1820"/>
                  <a:gd name="T85" fmla="*/ 232 h 658"/>
                  <a:gd name="T86" fmla="*/ 248 w 1820"/>
                  <a:gd name="T87" fmla="*/ 223 h 658"/>
                  <a:gd name="T88" fmla="*/ 149 w 1820"/>
                  <a:gd name="T89" fmla="*/ 201 h 658"/>
                  <a:gd name="T90" fmla="*/ 69 w 1820"/>
                  <a:gd name="T91" fmla="*/ 173 h 658"/>
                  <a:gd name="T92" fmla="*/ 0 w 1820"/>
                  <a:gd name="T93" fmla="*/ 142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0" h="658">
                    <a:moveTo>
                      <a:pt x="0" y="0"/>
                    </a:moveTo>
                    <a:lnTo>
                      <a:pt x="38" y="26"/>
                    </a:lnTo>
                    <a:lnTo>
                      <a:pt x="73" y="45"/>
                    </a:lnTo>
                    <a:lnTo>
                      <a:pt x="104" y="58"/>
                    </a:lnTo>
                    <a:lnTo>
                      <a:pt x="132" y="68"/>
                    </a:lnTo>
                    <a:lnTo>
                      <a:pt x="137" y="69"/>
                    </a:lnTo>
                    <a:lnTo>
                      <a:pt x="142" y="72"/>
                    </a:lnTo>
                    <a:lnTo>
                      <a:pt x="194" y="90"/>
                    </a:lnTo>
                    <a:lnTo>
                      <a:pt x="244" y="101"/>
                    </a:lnTo>
                    <a:lnTo>
                      <a:pt x="293" y="108"/>
                    </a:lnTo>
                    <a:lnTo>
                      <a:pt x="338" y="113"/>
                    </a:lnTo>
                    <a:lnTo>
                      <a:pt x="376" y="113"/>
                    </a:lnTo>
                    <a:lnTo>
                      <a:pt x="416" y="113"/>
                    </a:lnTo>
                    <a:lnTo>
                      <a:pt x="449" y="110"/>
                    </a:lnTo>
                    <a:lnTo>
                      <a:pt x="477" y="107"/>
                    </a:lnTo>
                    <a:lnTo>
                      <a:pt x="498" y="102"/>
                    </a:lnTo>
                    <a:lnTo>
                      <a:pt x="516" y="97"/>
                    </a:lnTo>
                    <a:lnTo>
                      <a:pt x="530" y="92"/>
                    </a:lnTo>
                    <a:lnTo>
                      <a:pt x="541" y="89"/>
                    </a:lnTo>
                    <a:lnTo>
                      <a:pt x="548" y="84"/>
                    </a:lnTo>
                    <a:lnTo>
                      <a:pt x="573" y="74"/>
                    </a:lnTo>
                    <a:lnTo>
                      <a:pt x="604" y="63"/>
                    </a:lnTo>
                    <a:lnTo>
                      <a:pt x="716" y="28"/>
                    </a:lnTo>
                    <a:lnTo>
                      <a:pt x="767" y="89"/>
                    </a:lnTo>
                    <a:lnTo>
                      <a:pt x="796" y="119"/>
                    </a:lnTo>
                    <a:lnTo>
                      <a:pt x="827" y="145"/>
                    </a:lnTo>
                    <a:lnTo>
                      <a:pt x="859" y="168"/>
                    </a:lnTo>
                    <a:lnTo>
                      <a:pt x="890" y="188"/>
                    </a:lnTo>
                    <a:lnTo>
                      <a:pt x="920" y="205"/>
                    </a:lnTo>
                    <a:lnTo>
                      <a:pt x="947" y="217"/>
                    </a:lnTo>
                    <a:lnTo>
                      <a:pt x="971" y="226"/>
                    </a:lnTo>
                    <a:lnTo>
                      <a:pt x="989" y="234"/>
                    </a:lnTo>
                    <a:lnTo>
                      <a:pt x="1035" y="249"/>
                    </a:lnTo>
                    <a:lnTo>
                      <a:pt x="1057" y="293"/>
                    </a:lnTo>
                    <a:lnTo>
                      <a:pt x="1075" y="326"/>
                    </a:lnTo>
                    <a:lnTo>
                      <a:pt x="1097" y="359"/>
                    </a:lnTo>
                    <a:lnTo>
                      <a:pt x="1123" y="395"/>
                    </a:lnTo>
                    <a:lnTo>
                      <a:pt x="1152" y="427"/>
                    </a:lnTo>
                    <a:lnTo>
                      <a:pt x="1185" y="459"/>
                    </a:lnTo>
                    <a:lnTo>
                      <a:pt x="1221" y="488"/>
                    </a:lnTo>
                    <a:lnTo>
                      <a:pt x="1260" y="512"/>
                    </a:lnTo>
                    <a:lnTo>
                      <a:pt x="1302" y="531"/>
                    </a:lnTo>
                    <a:lnTo>
                      <a:pt x="1380" y="558"/>
                    </a:lnTo>
                    <a:lnTo>
                      <a:pt x="1458" y="577"/>
                    </a:lnTo>
                    <a:lnTo>
                      <a:pt x="1537" y="589"/>
                    </a:lnTo>
                    <a:lnTo>
                      <a:pt x="1617" y="593"/>
                    </a:lnTo>
                    <a:lnTo>
                      <a:pt x="1674" y="590"/>
                    </a:lnTo>
                    <a:lnTo>
                      <a:pt x="1727" y="586"/>
                    </a:lnTo>
                    <a:lnTo>
                      <a:pt x="1775" y="577"/>
                    </a:lnTo>
                    <a:lnTo>
                      <a:pt x="1820" y="567"/>
                    </a:lnTo>
                    <a:lnTo>
                      <a:pt x="1820" y="658"/>
                    </a:lnTo>
                    <a:lnTo>
                      <a:pt x="1300" y="658"/>
                    </a:lnTo>
                    <a:lnTo>
                      <a:pt x="1258" y="642"/>
                    </a:lnTo>
                    <a:lnTo>
                      <a:pt x="1210" y="621"/>
                    </a:lnTo>
                    <a:lnTo>
                      <a:pt x="1166" y="594"/>
                    </a:lnTo>
                    <a:lnTo>
                      <a:pt x="1125" y="564"/>
                    </a:lnTo>
                    <a:lnTo>
                      <a:pt x="1087" y="531"/>
                    </a:lnTo>
                    <a:lnTo>
                      <a:pt x="1052" y="495"/>
                    </a:lnTo>
                    <a:lnTo>
                      <a:pt x="1021" y="459"/>
                    </a:lnTo>
                    <a:lnTo>
                      <a:pt x="993" y="421"/>
                    </a:lnTo>
                    <a:lnTo>
                      <a:pt x="970" y="384"/>
                    </a:lnTo>
                    <a:lnTo>
                      <a:pt x="949" y="346"/>
                    </a:lnTo>
                    <a:lnTo>
                      <a:pt x="912" y="332"/>
                    </a:lnTo>
                    <a:lnTo>
                      <a:pt x="871" y="313"/>
                    </a:lnTo>
                    <a:lnTo>
                      <a:pt x="831" y="292"/>
                    </a:lnTo>
                    <a:lnTo>
                      <a:pt x="790" y="266"/>
                    </a:lnTo>
                    <a:lnTo>
                      <a:pt x="750" y="237"/>
                    </a:lnTo>
                    <a:lnTo>
                      <a:pt x="711" y="203"/>
                    </a:lnTo>
                    <a:lnTo>
                      <a:pt x="676" y="166"/>
                    </a:lnTo>
                    <a:lnTo>
                      <a:pt x="669" y="168"/>
                    </a:lnTo>
                    <a:lnTo>
                      <a:pt x="659" y="171"/>
                    </a:lnTo>
                    <a:lnTo>
                      <a:pt x="649" y="174"/>
                    </a:lnTo>
                    <a:lnTo>
                      <a:pt x="641" y="177"/>
                    </a:lnTo>
                    <a:lnTo>
                      <a:pt x="639" y="178"/>
                    </a:lnTo>
                    <a:lnTo>
                      <a:pt x="620" y="184"/>
                    </a:lnTo>
                    <a:lnTo>
                      <a:pt x="608" y="189"/>
                    </a:lnTo>
                    <a:lnTo>
                      <a:pt x="600" y="193"/>
                    </a:lnTo>
                    <a:lnTo>
                      <a:pt x="584" y="200"/>
                    </a:lnTo>
                    <a:lnTo>
                      <a:pt x="566" y="207"/>
                    </a:lnTo>
                    <a:lnTo>
                      <a:pt x="545" y="213"/>
                    </a:lnTo>
                    <a:lnTo>
                      <a:pt x="521" y="220"/>
                    </a:lnTo>
                    <a:lnTo>
                      <a:pt x="492" y="225"/>
                    </a:lnTo>
                    <a:lnTo>
                      <a:pt x="458" y="229"/>
                    </a:lnTo>
                    <a:lnTo>
                      <a:pt x="421" y="232"/>
                    </a:lnTo>
                    <a:lnTo>
                      <a:pt x="376" y="232"/>
                    </a:lnTo>
                    <a:lnTo>
                      <a:pt x="338" y="232"/>
                    </a:lnTo>
                    <a:lnTo>
                      <a:pt x="295" y="229"/>
                    </a:lnTo>
                    <a:lnTo>
                      <a:pt x="248" y="223"/>
                    </a:lnTo>
                    <a:lnTo>
                      <a:pt x="200" y="214"/>
                    </a:lnTo>
                    <a:lnTo>
                      <a:pt x="149" y="201"/>
                    </a:lnTo>
                    <a:lnTo>
                      <a:pt x="98" y="183"/>
                    </a:lnTo>
                    <a:lnTo>
                      <a:pt x="69" y="173"/>
                    </a:lnTo>
                    <a:lnTo>
                      <a:pt x="36" y="160"/>
                    </a:lnTo>
                    <a:lnTo>
                      <a:pt x="0" y="142"/>
                    </a:lnTo>
                    <a:lnTo>
                      <a:pt x="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56" name="Freeform 12"/>
              <p:cNvSpPr>
                <a:spLocks noEditPoints="1"/>
              </p:cNvSpPr>
              <p:nvPr/>
            </p:nvSpPr>
            <p:spPr bwMode="auto">
              <a:xfrm>
                <a:off x="862" y="870"/>
                <a:ext cx="203" cy="89"/>
              </a:xfrm>
              <a:custGeom>
                <a:avLst/>
                <a:gdLst>
                  <a:gd name="T0" fmla="*/ 924 w 1012"/>
                  <a:gd name="T1" fmla="*/ 214 h 442"/>
                  <a:gd name="T2" fmla="*/ 969 w 1012"/>
                  <a:gd name="T3" fmla="*/ 235 h 442"/>
                  <a:gd name="T4" fmla="*/ 1001 w 1012"/>
                  <a:gd name="T5" fmla="*/ 275 h 442"/>
                  <a:gd name="T6" fmla="*/ 1012 w 1012"/>
                  <a:gd name="T7" fmla="*/ 326 h 442"/>
                  <a:gd name="T8" fmla="*/ 1001 w 1012"/>
                  <a:gd name="T9" fmla="*/ 377 h 442"/>
                  <a:gd name="T10" fmla="*/ 969 w 1012"/>
                  <a:gd name="T11" fmla="*/ 416 h 442"/>
                  <a:gd name="T12" fmla="*/ 924 w 1012"/>
                  <a:gd name="T13" fmla="*/ 439 h 442"/>
                  <a:gd name="T14" fmla="*/ 871 w 1012"/>
                  <a:gd name="T15" fmla="*/ 439 h 442"/>
                  <a:gd name="T16" fmla="*/ 825 w 1012"/>
                  <a:gd name="T17" fmla="*/ 416 h 442"/>
                  <a:gd name="T18" fmla="*/ 793 w 1012"/>
                  <a:gd name="T19" fmla="*/ 377 h 442"/>
                  <a:gd name="T20" fmla="*/ 781 w 1012"/>
                  <a:gd name="T21" fmla="*/ 326 h 442"/>
                  <a:gd name="T22" fmla="*/ 793 w 1012"/>
                  <a:gd name="T23" fmla="*/ 275 h 442"/>
                  <a:gd name="T24" fmla="*/ 825 w 1012"/>
                  <a:gd name="T25" fmla="*/ 235 h 442"/>
                  <a:gd name="T26" fmla="*/ 871 w 1012"/>
                  <a:gd name="T27" fmla="*/ 214 h 442"/>
                  <a:gd name="T28" fmla="*/ 627 w 1012"/>
                  <a:gd name="T29" fmla="*/ 9 h 442"/>
                  <a:gd name="T30" fmla="*/ 674 w 1012"/>
                  <a:gd name="T31" fmla="*/ 23 h 442"/>
                  <a:gd name="T32" fmla="*/ 708 w 1012"/>
                  <a:gd name="T33" fmla="*/ 57 h 442"/>
                  <a:gd name="T34" fmla="*/ 721 w 1012"/>
                  <a:gd name="T35" fmla="*/ 104 h 442"/>
                  <a:gd name="T36" fmla="*/ 708 w 1012"/>
                  <a:gd name="T37" fmla="*/ 151 h 442"/>
                  <a:gd name="T38" fmla="*/ 674 w 1012"/>
                  <a:gd name="T39" fmla="*/ 185 h 442"/>
                  <a:gd name="T40" fmla="*/ 627 w 1012"/>
                  <a:gd name="T41" fmla="*/ 197 h 442"/>
                  <a:gd name="T42" fmla="*/ 579 w 1012"/>
                  <a:gd name="T43" fmla="*/ 185 h 442"/>
                  <a:gd name="T44" fmla="*/ 546 w 1012"/>
                  <a:gd name="T45" fmla="*/ 151 h 442"/>
                  <a:gd name="T46" fmla="*/ 534 w 1012"/>
                  <a:gd name="T47" fmla="*/ 104 h 442"/>
                  <a:gd name="T48" fmla="*/ 546 w 1012"/>
                  <a:gd name="T49" fmla="*/ 57 h 442"/>
                  <a:gd name="T50" fmla="*/ 579 w 1012"/>
                  <a:gd name="T51" fmla="*/ 23 h 442"/>
                  <a:gd name="T52" fmla="*/ 627 w 1012"/>
                  <a:gd name="T53" fmla="*/ 9 h 442"/>
                  <a:gd name="T54" fmla="*/ 96 w 1012"/>
                  <a:gd name="T55" fmla="*/ 3 h 442"/>
                  <a:gd name="T56" fmla="*/ 131 w 1012"/>
                  <a:gd name="T57" fmla="*/ 30 h 442"/>
                  <a:gd name="T58" fmla="*/ 145 w 1012"/>
                  <a:gd name="T59" fmla="*/ 72 h 442"/>
                  <a:gd name="T60" fmla="*/ 131 w 1012"/>
                  <a:gd name="T61" fmla="*/ 115 h 442"/>
                  <a:gd name="T62" fmla="*/ 96 w 1012"/>
                  <a:gd name="T63" fmla="*/ 141 h 442"/>
                  <a:gd name="T64" fmla="*/ 50 w 1012"/>
                  <a:gd name="T65" fmla="*/ 141 h 442"/>
                  <a:gd name="T66" fmla="*/ 15 w 1012"/>
                  <a:gd name="T67" fmla="*/ 115 h 442"/>
                  <a:gd name="T68" fmla="*/ 0 w 1012"/>
                  <a:gd name="T69" fmla="*/ 72 h 442"/>
                  <a:gd name="T70" fmla="*/ 15 w 1012"/>
                  <a:gd name="T71" fmla="*/ 30 h 442"/>
                  <a:gd name="T72" fmla="*/ 50 w 1012"/>
                  <a:gd name="T73" fmla="*/ 3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12" h="442">
                    <a:moveTo>
                      <a:pt x="897" y="210"/>
                    </a:moveTo>
                    <a:lnTo>
                      <a:pt x="924" y="214"/>
                    </a:lnTo>
                    <a:lnTo>
                      <a:pt x="948" y="222"/>
                    </a:lnTo>
                    <a:lnTo>
                      <a:pt x="969" y="235"/>
                    </a:lnTo>
                    <a:lnTo>
                      <a:pt x="987" y="254"/>
                    </a:lnTo>
                    <a:lnTo>
                      <a:pt x="1001" y="275"/>
                    </a:lnTo>
                    <a:lnTo>
                      <a:pt x="1010" y="300"/>
                    </a:lnTo>
                    <a:lnTo>
                      <a:pt x="1012" y="326"/>
                    </a:lnTo>
                    <a:lnTo>
                      <a:pt x="1010" y="353"/>
                    </a:lnTo>
                    <a:lnTo>
                      <a:pt x="1001" y="377"/>
                    </a:lnTo>
                    <a:lnTo>
                      <a:pt x="987" y="399"/>
                    </a:lnTo>
                    <a:lnTo>
                      <a:pt x="969" y="416"/>
                    </a:lnTo>
                    <a:lnTo>
                      <a:pt x="948" y="430"/>
                    </a:lnTo>
                    <a:lnTo>
                      <a:pt x="924" y="439"/>
                    </a:lnTo>
                    <a:lnTo>
                      <a:pt x="897" y="442"/>
                    </a:lnTo>
                    <a:lnTo>
                      <a:pt x="871" y="439"/>
                    </a:lnTo>
                    <a:lnTo>
                      <a:pt x="845" y="430"/>
                    </a:lnTo>
                    <a:lnTo>
                      <a:pt x="825" y="416"/>
                    </a:lnTo>
                    <a:lnTo>
                      <a:pt x="807" y="399"/>
                    </a:lnTo>
                    <a:lnTo>
                      <a:pt x="793" y="377"/>
                    </a:lnTo>
                    <a:lnTo>
                      <a:pt x="784" y="353"/>
                    </a:lnTo>
                    <a:lnTo>
                      <a:pt x="781" y="326"/>
                    </a:lnTo>
                    <a:lnTo>
                      <a:pt x="784" y="300"/>
                    </a:lnTo>
                    <a:lnTo>
                      <a:pt x="793" y="275"/>
                    </a:lnTo>
                    <a:lnTo>
                      <a:pt x="807" y="254"/>
                    </a:lnTo>
                    <a:lnTo>
                      <a:pt x="825" y="235"/>
                    </a:lnTo>
                    <a:lnTo>
                      <a:pt x="845" y="222"/>
                    </a:lnTo>
                    <a:lnTo>
                      <a:pt x="871" y="214"/>
                    </a:lnTo>
                    <a:lnTo>
                      <a:pt x="897" y="210"/>
                    </a:lnTo>
                    <a:close/>
                    <a:moveTo>
                      <a:pt x="627" y="9"/>
                    </a:moveTo>
                    <a:lnTo>
                      <a:pt x="652" y="13"/>
                    </a:lnTo>
                    <a:lnTo>
                      <a:pt x="674" y="23"/>
                    </a:lnTo>
                    <a:lnTo>
                      <a:pt x="693" y="37"/>
                    </a:lnTo>
                    <a:lnTo>
                      <a:pt x="708" y="57"/>
                    </a:lnTo>
                    <a:lnTo>
                      <a:pt x="717" y="78"/>
                    </a:lnTo>
                    <a:lnTo>
                      <a:pt x="721" y="104"/>
                    </a:lnTo>
                    <a:lnTo>
                      <a:pt x="717" y="128"/>
                    </a:lnTo>
                    <a:lnTo>
                      <a:pt x="708" y="151"/>
                    </a:lnTo>
                    <a:lnTo>
                      <a:pt x="693" y="169"/>
                    </a:lnTo>
                    <a:lnTo>
                      <a:pt x="674" y="185"/>
                    </a:lnTo>
                    <a:lnTo>
                      <a:pt x="652" y="193"/>
                    </a:lnTo>
                    <a:lnTo>
                      <a:pt x="627" y="197"/>
                    </a:lnTo>
                    <a:lnTo>
                      <a:pt x="602" y="193"/>
                    </a:lnTo>
                    <a:lnTo>
                      <a:pt x="579" y="185"/>
                    </a:lnTo>
                    <a:lnTo>
                      <a:pt x="560" y="169"/>
                    </a:lnTo>
                    <a:lnTo>
                      <a:pt x="546" y="151"/>
                    </a:lnTo>
                    <a:lnTo>
                      <a:pt x="537" y="128"/>
                    </a:lnTo>
                    <a:lnTo>
                      <a:pt x="534" y="104"/>
                    </a:lnTo>
                    <a:lnTo>
                      <a:pt x="537" y="78"/>
                    </a:lnTo>
                    <a:lnTo>
                      <a:pt x="546" y="57"/>
                    </a:lnTo>
                    <a:lnTo>
                      <a:pt x="560" y="37"/>
                    </a:lnTo>
                    <a:lnTo>
                      <a:pt x="579" y="23"/>
                    </a:lnTo>
                    <a:lnTo>
                      <a:pt x="602" y="13"/>
                    </a:lnTo>
                    <a:lnTo>
                      <a:pt x="627" y="9"/>
                    </a:lnTo>
                    <a:close/>
                    <a:moveTo>
                      <a:pt x="73" y="0"/>
                    </a:moveTo>
                    <a:lnTo>
                      <a:pt x="96" y="3"/>
                    </a:lnTo>
                    <a:lnTo>
                      <a:pt x="115" y="14"/>
                    </a:lnTo>
                    <a:lnTo>
                      <a:pt x="131" y="30"/>
                    </a:lnTo>
                    <a:lnTo>
                      <a:pt x="142" y="49"/>
                    </a:lnTo>
                    <a:lnTo>
                      <a:pt x="145" y="72"/>
                    </a:lnTo>
                    <a:lnTo>
                      <a:pt x="142" y="95"/>
                    </a:lnTo>
                    <a:lnTo>
                      <a:pt x="131" y="115"/>
                    </a:lnTo>
                    <a:lnTo>
                      <a:pt x="115" y="130"/>
                    </a:lnTo>
                    <a:lnTo>
                      <a:pt x="96" y="141"/>
                    </a:lnTo>
                    <a:lnTo>
                      <a:pt x="73" y="145"/>
                    </a:lnTo>
                    <a:lnTo>
                      <a:pt x="50" y="141"/>
                    </a:lnTo>
                    <a:lnTo>
                      <a:pt x="29" y="130"/>
                    </a:lnTo>
                    <a:lnTo>
                      <a:pt x="15" y="115"/>
                    </a:lnTo>
                    <a:lnTo>
                      <a:pt x="4" y="95"/>
                    </a:lnTo>
                    <a:lnTo>
                      <a:pt x="0" y="72"/>
                    </a:lnTo>
                    <a:lnTo>
                      <a:pt x="4" y="49"/>
                    </a:lnTo>
                    <a:lnTo>
                      <a:pt x="15" y="30"/>
                    </a:lnTo>
                    <a:lnTo>
                      <a:pt x="29" y="14"/>
                    </a:lnTo>
                    <a:lnTo>
                      <a:pt x="50" y="3"/>
                    </a:lnTo>
                    <a:lnTo>
                      <a:pt x="73" y="0"/>
                    </a:lnTo>
                    <a:close/>
                  </a:path>
                </a:pathLst>
              </a:custGeom>
              <a:solidFill>
                <a:srgbClr val="D0750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57" name="TextBox 356"/>
            <p:cNvSpPr txBox="1"/>
            <p:nvPr/>
          </p:nvSpPr>
          <p:spPr>
            <a:xfrm>
              <a:off x="2779179" y="6424156"/>
              <a:ext cx="1142278" cy="189068"/>
            </a:xfrm>
            <a:prstGeom prst="rect">
              <a:avLst/>
            </a:prstGeom>
            <a:noFill/>
            <a:effectLst/>
          </p:spPr>
          <p:txBody>
            <a:bodyPr wrap="square" lIns="0" tIns="0" rIns="0" bIns="0" rtlCol="0">
              <a:noAutofit/>
            </a:bodyPr>
            <a:lstStyle/>
            <a:p>
              <a:pPr algn="ctr" eaLnBrk="0" hangingPunct="0"/>
              <a:r>
                <a:rPr lang="lt-LT" sz="1200" b="1" dirty="0" smtClean="0">
                  <a:solidFill>
                    <a:prstClr val="white"/>
                  </a:solidFill>
                </a:rPr>
                <a:t>Teminiai žemėlapiai</a:t>
              </a:r>
              <a:endParaRPr lang="en-US" sz="1200" b="1" dirty="0">
                <a:solidFill>
                  <a:prstClr val="white"/>
                </a:solidFill>
              </a:endParaRPr>
            </a:p>
          </p:txBody>
        </p:sp>
        <p:grpSp>
          <p:nvGrpSpPr>
            <p:cNvPr id="358" name="Group 357"/>
            <p:cNvGrpSpPr>
              <a:grpSpLocks noChangeAspect="1"/>
            </p:cNvGrpSpPr>
            <p:nvPr/>
          </p:nvGrpSpPr>
          <p:grpSpPr>
            <a:xfrm>
              <a:off x="1960655" y="1916254"/>
              <a:ext cx="471969" cy="516843"/>
              <a:chOff x="2971050" y="2497678"/>
              <a:chExt cx="679160" cy="557798"/>
            </a:xfrm>
          </p:grpSpPr>
          <p:sp useBgFill="1">
            <p:nvSpPr>
              <p:cNvPr id="359" name="Freeform 27"/>
              <p:cNvSpPr>
                <a:spLocks/>
              </p:cNvSpPr>
              <p:nvPr/>
            </p:nvSpPr>
            <p:spPr bwMode="auto">
              <a:xfrm>
                <a:off x="2971050" y="2497678"/>
                <a:ext cx="679160" cy="557798"/>
              </a:xfrm>
              <a:custGeom>
                <a:avLst/>
                <a:gdLst>
                  <a:gd name="T0" fmla="*/ 2668 w 2906"/>
                  <a:gd name="T1" fmla="*/ 0 h 2394"/>
                  <a:gd name="T2" fmla="*/ 2752 w 2906"/>
                  <a:gd name="T3" fmla="*/ 13 h 2394"/>
                  <a:gd name="T4" fmla="*/ 2822 w 2906"/>
                  <a:gd name="T5" fmla="*/ 52 h 2394"/>
                  <a:gd name="T6" fmla="*/ 2874 w 2906"/>
                  <a:gd name="T7" fmla="*/ 110 h 2394"/>
                  <a:gd name="T8" fmla="*/ 2903 w 2906"/>
                  <a:gd name="T9" fmla="*/ 183 h 2394"/>
                  <a:gd name="T10" fmla="*/ 2906 w 2906"/>
                  <a:gd name="T11" fmla="*/ 1659 h 2394"/>
                  <a:gd name="T12" fmla="*/ 2892 w 2906"/>
                  <a:gd name="T13" fmla="*/ 1736 h 2394"/>
                  <a:gd name="T14" fmla="*/ 2851 w 2906"/>
                  <a:gd name="T15" fmla="*/ 1802 h 2394"/>
                  <a:gd name="T16" fmla="*/ 2788 w 2906"/>
                  <a:gd name="T17" fmla="*/ 1851 h 2394"/>
                  <a:gd name="T18" fmla="*/ 2710 w 2906"/>
                  <a:gd name="T19" fmla="*/ 1878 h 2394"/>
                  <a:gd name="T20" fmla="*/ 2006 w 2906"/>
                  <a:gd name="T21" fmla="*/ 1881 h 2394"/>
                  <a:gd name="T22" fmla="*/ 2009 w 2906"/>
                  <a:gd name="T23" fmla="*/ 1972 h 2394"/>
                  <a:gd name="T24" fmla="*/ 2074 w 2906"/>
                  <a:gd name="T25" fmla="*/ 1976 h 2394"/>
                  <a:gd name="T26" fmla="*/ 2137 w 2906"/>
                  <a:gd name="T27" fmla="*/ 2001 h 2394"/>
                  <a:gd name="T28" fmla="*/ 2187 w 2906"/>
                  <a:gd name="T29" fmla="*/ 2047 h 2394"/>
                  <a:gd name="T30" fmla="*/ 2221 w 2906"/>
                  <a:gd name="T31" fmla="*/ 2107 h 2394"/>
                  <a:gd name="T32" fmla="*/ 2232 w 2906"/>
                  <a:gd name="T33" fmla="*/ 2180 h 2394"/>
                  <a:gd name="T34" fmla="*/ 2229 w 2906"/>
                  <a:gd name="T35" fmla="*/ 2251 h 2394"/>
                  <a:gd name="T36" fmla="*/ 2206 w 2906"/>
                  <a:gd name="T37" fmla="*/ 2300 h 2394"/>
                  <a:gd name="T38" fmla="*/ 2165 w 2906"/>
                  <a:gd name="T39" fmla="*/ 2332 h 2394"/>
                  <a:gd name="T40" fmla="*/ 2112 w 2906"/>
                  <a:gd name="T41" fmla="*/ 2344 h 2394"/>
                  <a:gd name="T42" fmla="*/ 1153 w 2906"/>
                  <a:gd name="T43" fmla="*/ 2341 h 2394"/>
                  <a:gd name="T44" fmla="*/ 1104 w 2906"/>
                  <a:gd name="T45" fmla="*/ 2314 h 2394"/>
                  <a:gd name="T46" fmla="*/ 1067 w 2906"/>
                  <a:gd name="T47" fmla="*/ 2321 h 2394"/>
                  <a:gd name="T48" fmla="*/ 1019 w 2906"/>
                  <a:gd name="T49" fmla="*/ 2366 h 2394"/>
                  <a:gd name="T50" fmla="*/ 957 w 2906"/>
                  <a:gd name="T51" fmla="*/ 2390 h 2394"/>
                  <a:gd name="T52" fmla="*/ 183 w 2906"/>
                  <a:gd name="T53" fmla="*/ 2394 h 2394"/>
                  <a:gd name="T54" fmla="*/ 112 w 2906"/>
                  <a:gd name="T55" fmla="*/ 2379 h 2394"/>
                  <a:gd name="T56" fmla="*/ 53 w 2906"/>
                  <a:gd name="T57" fmla="*/ 2341 h 2394"/>
                  <a:gd name="T58" fmla="*/ 14 w 2906"/>
                  <a:gd name="T59" fmla="*/ 2282 h 2394"/>
                  <a:gd name="T60" fmla="*/ 0 w 2906"/>
                  <a:gd name="T61" fmla="*/ 2210 h 2394"/>
                  <a:gd name="T62" fmla="*/ 3 w 2906"/>
                  <a:gd name="T63" fmla="*/ 832 h 2394"/>
                  <a:gd name="T64" fmla="*/ 31 w 2906"/>
                  <a:gd name="T65" fmla="*/ 767 h 2394"/>
                  <a:gd name="T66" fmla="*/ 81 w 2906"/>
                  <a:gd name="T67" fmla="*/ 717 h 2394"/>
                  <a:gd name="T68" fmla="*/ 146 w 2906"/>
                  <a:gd name="T69" fmla="*/ 689 h 2394"/>
                  <a:gd name="T70" fmla="*/ 389 w 2906"/>
                  <a:gd name="T71" fmla="*/ 686 h 2394"/>
                  <a:gd name="T72" fmla="*/ 388 w 2906"/>
                  <a:gd name="T73" fmla="*/ 222 h 2394"/>
                  <a:gd name="T74" fmla="*/ 404 w 2906"/>
                  <a:gd name="T75" fmla="*/ 145 h 2394"/>
                  <a:gd name="T76" fmla="*/ 445 w 2906"/>
                  <a:gd name="T77" fmla="*/ 79 h 2394"/>
                  <a:gd name="T78" fmla="*/ 506 w 2906"/>
                  <a:gd name="T79" fmla="*/ 30 h 2394"/>
                  <a:gd name="T80" fmla="*/ 584 w 2906"/>
                  <a:gd name="T81" fmla="*/ 4 h 2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06" h="2394">
                    <a:moveTo>
                      <a:pt x="627" y="0"/>
                    </a:moveTo>
                    <a:lnTo>
                      <a:pt x="2668" y="0"/>
                    </a:lnTo>
                    <a:lnTo>
                      <a:pt x="2710" y="4"/>
                    </a:lnTo>
                    <a:lnTo>
                      <a:pt x="2752" y="13"/>
                    </a:lnTo>
                    <a:lnTo>
                      <a:pt x="2788" y="30"/>
                    </a:lnTo>
                    <a:lnTo>
                      <a:pt x="2822" y="52"/>
                    </a:lnTo>
                    <a:lnTo>
                      <a:pt x="2851" y="79"/>
                    </a:lnTo>
                    <a:lnTo>
                      <a:pt x="2874" y="110"/>
                    </a:lnTo>
                    <a:lnTo>
                      <a:pt x="2892" y="145"/>
                    </a:lnTo>
                    <a:lnTo>
                      <a:pt x="2903" y="183"/>
                    </a:lnTo>
                    <a:lnTo>
                      <a:pt x="2906" y="222"/>
                    </a:lnTo>
                    <a:lnTo>
                      <a:pt x="2906" y="1659"/>
                    </a:lnTo>
                    <a:lnTo>
                      <a:pt x="2903" y="1699"/>
                    </a:lnTo>
                    <a:lnTo>
                      <a:pt x="2892" y="1736"/>
                    </a:lnTo>
                    <a:lnTo>
                      <a:pt x="2874" y="1771"/>
                    </a:lnTo>
                    <a:lnTo>
                      <a:pt x="2851" y="1802"/>
                    </a:lnTo>
                    <a:lnTo>
                      <a:pt x="2822" y="1828"/>
                    </a:lnTo>
                    <a:lnTo>
                      <a:pt x="2788" y="1851"/>
                    </a:lnTo>
                    <a:lnTo>
                      <a:pt x="2752" y="1867"/>
                    </a:lnTo>
                    <a:lnTo>
                      <a:pt x="2710" y="1878"/>
                    </a:lnTo>
                    <a:lnTo>
                      <a:pt x="2668" y="1881"/>
                    </a:lnTo>
                    <a:lnTo>
                      <a:pt x="2006" y="1881"/>
                    </a:lnTo>
                    <a:lnTo>
                      <a:pt x="2009" y="1909"/>
                    </a:lnTo>
                    <a:lnTo>
                      <a:pt x="2009" y="1972"/>
                    </a:lnTo>
                    <a:lnTo>
                      <a:pt x="2041" y="1972"/>
                    </a:lnTo>
                    <a:lnTo>
                      <a:pt x="2074" y="1976"/>
                    </a:lnTo>
                    <a:lnTo>
                      <a:pt x="2107" y="1985"/>
                    </a:lnTo>
                    <a:lnTo>
                      <a:pt x="2137" y="2001"/>
                    </a:lnTo>
                    <a:lnTo>
                      <a:pt x="2164" y="2022"/>
                    </a:lnTo>
                    <a:lnTo>
                      <a:pt x="2187" y="2047"/>
                    </a:lnTo>
                    <a:lnTo>
                      <a:pt x="2206" y="2076"/>
                    </a:lnTo>
                    <a:lnTo>
                      <a:pt x="2221" y="2107"/>
                    </a:lnTo>
                    <a:lnTo>
                      <a:pt x="2229" y="2143"/>
                    </a:lnTo>
                    <a:lnTo>
                      <a:pt x="2232" y="2180"/>
                    </a:lnTo>
                    <a:lnTo>
                      <a:pt x="2232" y="2225"/>
                    </a:lnTo>
                    <a:lnTo>
                      <a:pt x="2229" y="2251"/>
                    </a:lnTo>
                    <a:lnTo>
                      <a:pt x="2220" y="2277"/>
                    </a:lnTo>
                    <a:lnTo>
                      <a:pt x="2206" y="2300"/>
                    </a:lnTo>
                    <a:lnTo>
                      <a:pt x="2187" y="2318"/>
                    </a:lnTo>
                    <a:lnTo>
                      <a:pt x="2165" y="2332"/>
                    </a:lnTo>
                    <a:lnTo>
                      <a:pt x="2140" y="2341"/>
                    </a:lnTo>
                    <a:lnTo>
                      <a:pt x="2112" y="2344"/>
                    </a:lnTo>
                    <a:lnTo>
                      <a:pt x="1182" y="2344"/>
                    </a:lnTo>
                    <a:lnTo>
                      <a:pt x="1153" y="2341"/>
                    </a:lnTo>
                    <a:lnTo>
                      <a:pt x="1127" y="2330"/>
                    </a:lnTo>
                    <a:lnTo>
                      <a:pt x="1104" y="2314"/>
                    </a:lnTo>
                    <a:lnTo>
                      <a:pt x="1085" y="2294"/>
                    </a:lnTo>
                    <a:lnTo>
                      <a:pt x="1067" y="2321"/>
                    </a:lnTo>
                    <a:lnTo>
                      <a:pt x="1046" y="2347"/>
                    </a:lnTo>
                    <a:lnTo>
                      <a:pt x="1019" y="2366"/>
                    </a:lnTo>
                    <a:lnTo>
                      <a:pt x="990" y="2382"/>
                    </a:lnTo>
                    <a:lnTo>
                      <a:pt x="957" y="2390"/>
                    </a:lnTo>
                    <a:lnTo>
                      <a:pt x="922" y="2394"/>
                    </a:lnTo>
                    <a:lnTo>
                      <a:pt x="183" y="2394"/>
                    </a:lnTo>
                    <a:lnTo>
                      <a:pt x="146" y="2390"/>
                    </a:lnTo>
                    <a:lnTo>
                      <a:pt x="112" y="2379"/>
                    </a:lnTo>
                    <a:lnTo>
                      <a:pt x="81" y="2363"/>
                    </a:lnTo>
                    <a:lnTo>
                      <a:pt x="53" y="2341"/>
                    </a:lnTo>
                    <a:lnTo>
                      <a:pt x="31" y="2313"/>
                    </a:lnTo>
                    <a:lnTo>
                      <a:pt x="14" y="2282"/>
                    </a:lnTo>
                    <a:lnTo>
                      <a:pt x="3" y="2248"/>
                    </a:lnTo>
                    <a:lnTo>
                      <a:pt x="0" y="2210"/>
                    </a:lnTo>
                    <a:lnTo>
                      <a:pt x="0" y="869"/>
                    </a:lnTo>
                    <a:lnTo>
                      <a:pt x="3" y="832"/>
                    </a:lnTo>
                    <a:lnTo>
                      <a:pt x="14" y="798"/>
                    </a:lnTo>
                    <a:lnTo>
                      <a:pt x="31" y="767"/>
                    </a:lnTo>
                    <a:lnTo>
                      <a:pt x="53" y="739"/>
                    </a:lnTo>
                    <a:lnTo>
                      <a:pt x="81" y="717"/>
                    </a:lnTo>
                    <a:lnTo>
                      <a:pt x="112" y="700"/>
                    </a:lnTo>
                    <a:lnTo>
                      <a:pt x="146" y="689"/>
                    </a:lnTo>
                    <a:lnTo>
                      <a:pt x="183" y="686"/>
                    </a:lnTo>
                    <a:lnTo>
                      <a:pt x="389" y="686"/>
                    </a:lnTo>
                    <a:lnTo>
                      <a:pt x="388" y="682"/>
                    </a:lnTo>
                    <a:lnTo>
                      <a:pt x="388" y="222"/>
                    </a:lnTo>
                    <a:lnTo>
                      <a:pt x="393" y="183"/>
                    </a:lnTo>
                    <a:lnTo>
                      <a:pt x="404" y="145"/>
                    </a:lnTo>
                    <a:lnTo>
                      <a:pt x="420" y="110"/>
                    </a:lnTo>
                    <a:lnTo>
                      <a:pt x="445" y="79"/>
                    </a:lnTo>
                    <a:lnTo>
                      <a:pt x="474" y="52"/>
                    </a:lnTo>
                    <a:lnTo>
                      <a:pt x="506" y="30"/>
                    </a:lnTo>
                    <a:lnTo>
                      <a:pt x="544" y="13"/>
                    </a:lnTo>
                    <a:lnTo>
                      <a:pt x="584" y="4"/>
                    </a:lnTo>
                    <a:lnTo>
                      <a:pt x="627" y="0"/>
                    </a:lnTo>
                    <a:close/>
                  </a:path>
                </a:pathLst>
              </a:custGeom>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0" name="Freeform 28"/>
              <p:cNvSpPr>
                <a:spLocks noEditPoints="1"/>
              </p:cNvSpPr>
              <p:nvPr/>
            </p:nvSpPr>
            <p:spPr bwMode="auto">
              <a:xfrm>
                <a:off x="2999057" y="2685556"/>
                <a:ext cx="203048" cy="341914"/>
              </a:xfrm>
              <a:custGeom>
                <a:avLst/>
                <a:gdLst>
                  <a:gd name="T0" fmla="*/ 542 w 867"/>
                  <a:gd name="T1" fmla="*/ 1114 h 1469"/>
                  <a:gd name="T2" fmla="*/ 501 w 867"/>
                  <a:gd name="T3" fmla="*/ 1133 h 1469"/>
                  <a:gd name="T4" fmla="*/ 472 w 867"/>
                  <a:gd name="T5" fmla="*/ 1169 h 1469"/>
                  <a:gd name="T6" fmla="*/ 461 w 867"/>
                  <a:gd name="T7" fmla="*/ 1215 h 1469"/>
                  <a:gd name="T8" fmla="*/ 472 w 867"/>
                  <a:gd name="T9" fmla="*/ 1263 h 1469"/>
                  <a:gd name="T10" fmla="*/ 501 w 867"/>
                  <a:gd name="T11" fmla="*/ 1299 h 1469"/>
                  <a:gd name="T12" fmla="*/ 542 w 867"/>
                  <a:gd name="T13" fmla="*/ 1318 h 1469"/>
                  <a:gd name="T14" fmla="*/ 590 w 867"/>
                  <a:gd name="T15" fmla="*/ 1318 h 1469"/>
                  <a:gd name="T16" fmla="*/ 633 w 867"/>
                  <a:gd name="T17" fmla="*/ 1299 h 1469"/>
                  <a:gd name="T18" fmla="*/ 662 w 867"/>
                  <a:gd name="T19" fmla="*/ 1263 h 1469"/>
                  <a:gd name="T20" fmla="*/ 673 w 867"/>
                  <a:gd name="T21" fmla="*/ 1215 h 1469"/>
                  <a:gd name="T22" fmla="*/ 662 w 867"/>
                  <a:gd name="T23" fmla="*/ 1169 h 1469"/>
                  <a:gd name="T24" fmla="*/ 633 w 867"/>
                  <a:gd name="T25" fmla="*/ 1133 h 1469"/>
                  <a:gd name="T26" fmla="*/ 590 w 867"/>
                  <a:gd name="T27" fmla="*/ 1114 h 1469"/>
                  <a:gd name="T28" fmla="*/ 185 w 867"/>
                  <a:gd name="T29" fmla="*/ 783 h 1469"/>
                  <a:gd name="T30" fmla="*/ 685 w 867"/>
                  <a:gd name="T31" fmla="*/ 931 h 1469"/>
                  <a:gd name="T32" fmla="*/ 185 w 867"/>
                  <a:gd name="T33" fmla="*/ 783 h 1469"/>
                  <a:gd name="T34" fmla="*/ 185 w 867"/>
                  <a:gd name="T35" fmla="*/ 651 h 1469"/>
                  <a:gd name="T36" fmla="*/ 685 w 867"/>
                  <a:gd name="T37" fmla="*/ 501 h 1469"/>
                  <a:gd name="T38" fmla="*/ 185 w 867"/>
                  <a:gd name="T39" fmla="*/ 220 h 1469"/>
                  <a:gd name="T40" fmla="*/ 685 w 867"/>
                  <a:gd name="T41" fmla="*/ 369 h 1469"/>
                  <a:gd name="T42" fmla="*/ 185 w 867"/>
                  <a:gd name="T43" fmla="*/ 220 h 1469"/>
                  <a:gd name="T44" fmla="*/ 803 w 867"/>
                  <a:gd name="T45" fmla="*/ 0 h 1469"/>
                  <a:gd name="T46" fmla="*/ 841 w 867"/>
                  <a:gd name="T47" fmla="*/ 12 h 1469"/>
                  <a:gd name="T48" fmla="*/ 864 w 867"/>
                  <a:gd name="T49" fmla="*/ 44 h 1469"/>
                  <a:gd name="T50" fmla="*/ 867 w 867"/>
                  <a:gd name="T51" fmla="*/ 1405 h 1469"/>
                  <a:gd name="T52" fmla="*/ 855 w 867"/>
                  <a:gd name="T53" fmla="*/ 1444 h 1469"/>
                  <a:gd name="T54" fmla="*/ 824 w 867"/>
                  <a:gd name="T55" fmla="*/ 1466 h 1469"/>
                  <a:gd name="T56" fmla="*/ 64 w 867"/>
                  <a:gd name="T57" fmla="*/ 1469 h 1469"/>
                  <a:gd name="T58" fmla="*/ 26 w 867"/>
                  <a:gd name="T59" fmla="*/ 1457 h 1469"/>
                  <a:gd name="T60" fmla="*/ 3 w 867"/>
                  <a:gd name="T61" fmla="*/ 1426 h 1469"/>
                  <a:gd name="T62" fmla="*/ 0 w 867"/>
                  <a:gd name="T63" fmla="*/ 64 h 1469"/>
                  <a:gd name="T64" fmla="*/ 12 w 867"/>
                  <a:gd name="T65" fmla="*/ 26 h 1469"/>
                  <a:gd name="T66" fmla="*/ 44 w 867"/>
                  <a:gd name="T67" fmla="*/ 3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7" h="1469">
                    <a:moveTo>
                      <a:pt x="566" y="1110"/>
                    </a:moveTo>
                    <a:lnTo>
                      <a:pt x="542" y="1114"/>
                    </a:lnTo>
                    <a:lnTo>
                      <a:pt x="520" y="1121"/>
                    </a:lnTo>
                    <a:lnTo>
                      <a:pt x="501" y="1133"/>
                    </a:lnTo>
                    <a:lnTo>
                      <a:pt x="484" y="1150"/>
                    </a:lnTo>
                    <a:lnTo>
                      <a:pt x="472" y="1169"/>
                    </a:lnTo>
                    <a:lnTo>
                      <a:pt x="463" y="1191"/>
                    </a:lnTo>
                    <a:lnTo>
                      <a:pt x="461" y="1215"/>
                    </a:lnTo>
                    <a:lnTo>
                      <a:pt x="463" y="1240"/>
                    </a:lnTo>
                    <a:lnTo>
                      <a:pt x="472" y="1263"/>
                    </a:lnTo>
                    <a:lnTo>
                      <a:pt x="484" y="1282"/>
                    </a:lnTo>
                    <a:lnTo>
                      <a:pt x="501" y="1299"/>
                    </a:lnTo>
                    <a:lnTo>
                      <a:pt x="520" y="1311"/>
                    </a:lnTo>
                    <a:lnTo>
                      <a:pt x="542" y="1318"/>
                    </a:lnTo>
                    <a:lnTo>
                      <a:pt x="566" y="1322"/>
                    </a:lnTo>
                    <a:lnTo>
                      <a:pt x="590" y="1318"/>
                    </a:lnTo>
                    <a:lnTo>
                      <a:pt x="613" y="1311"/>
                    </a:lnTo>
                    <a:lnTo>
                      <a:pt x="633" y="1299"/>
                    </a:lnTo>
                    <a:lnTo>
                      <a:pt x="648" y="1282"/>
                    </a:lnTo>
                    <a:lnTo>
                      <a:pt x="662" y="1263"/>
                    </a:lnTo>
                    <a:lnTo>
                      <a:pt x="669" y="1240"/>
                    </a:lnTo>
                    <a:lnTo>
                      <a:pt x="673" y="1215"/>
                    </a:lnTo>
                    <a:lnTo>
                      <a:pt x="669" y="1191"/>
                    </a:lnTo>
                    <a:lnTo>
                      <a:pt x="662" y="1169"/>
                    </a:lnTo>
                    <a:lnTo>
                      <a:pt x="648" y="1150"/>
                    </a:lnTo>
                    <a:lnTo>
                      <a:pt x="633" y="1133"/>
                    </a:lnTo>
                    <a:lnTo>
                      <a:pt x="613" y="1121"/>
                    </a:lnTo>
                    <a:lnTo>
                      <a:pt x="590" y="1114"/>
                    </a:lnTo>
                    <a:lnTo>
                      <a:pt x="566" y="1110"/>
                    </a:lnTo>
                    <a:close/>
                    <a:moveTo>
                      <a:pt x="185" y="783"/>
                    </a:moveTo>
                    <a:lnTo>
                      <a:pt x="185" y="931"/>
                    </a:lnTo>
                    <a:lnTo>
                      <a:pt x="685" y="931"/>
                    </a:lnTo>
                    <a:lnTo>
                      <a:pt x="685" y="783"/>
                    </a:lnTo>
                    <a:lnTo>
                      <a:pt x="185" y="783"/>
                    </a:lnTo>
                    <a:close/>
                    <a:moveTo>
                      <a:pt x="185" y="501"/>
                    </a:moveTo>
                    <a:lnTo>
                      <a:pt x="185" y="651"/>
                    </a:lnTo>
                    <a:lnTo>
                      <a:pt x="685" y="651"/>
                    </a:lnTo>
                    <a:lnTo>
                      <a:pt x="685" y="501"/>
                    </a:lnTo>
                    <a:lnTo>
                      <a:pt x="185" y="501"/>
                    </a:lnTo>
                    <a:close/>
                    <a:moveTo>
                      <a:pt x="185" y="220"/>
                    </a:moveTo>
                    <a:lnTo>
                      <a:pt x="185" y="369"/>
                    </a:lnTo>
                    <a:lnTo>
                      <a:pt x="685" y="369"/>
                    </a:lnTo>
                    <a:lnTo>
                      <a:pt x="685" y="220"/>
                    </a:lnTo>
                    <a:lnTo>
                      <a:pt x="185" y="220"/>
                    </a:lnTo>
                    <a:close/>
                    <a:moveTo>
                      <a:pt x="64" y="0"/>
                    </a:moveTo>
                    <a:lnTo>
                      <a:pt x="803" y="0"/>
                    </a:lnTo>
                    <a:lnTo>
                      <a:pt x="824" y="3"/>
                    </a:lnTo>
                    <a:lnTo>
                      <a:pt x="841" y="12"/>
                    </a:lnTo>
                    <a:lnTo>
                      <a:pt x="855" y="26"/>
                    </a:lnTo>
                    <a:lnTo>
                      <a:pt x="864" y="44"/>
                    </a:lnTo>
                    <a:lnTo>
                      <a:pt x="867" y="64"/>
                    </a:lnTo>
                    <a:lnTo>
                      <a:pt x="867" y="1405"/>
                    </a:lnTo>
                    <a:lnTo>
                      <a:pt x="864" y="1426"/>
                    </a:lnTo>
                    <a:lnTo>
                      <a:pt x="855" y="1444"/>
                    </a:lnTo>
                    <a:lnTo>
                      <a:pt x="841" y="1457"/>
                    </a:lnTo>
                    <a:lnTo>
                      <a:pt x="824" y="1466"/>
                    </a:lnTo>
                    <a:lnTo>
                      <a:pt x="803" y="1469"/>
                    </a:lnTo>
                    <a:lnTo>
                      <a:pt x="64" y="1469"/>
                    </a:lnTo>
                    <a:lnTo>
                      <a:pt x="44" y="1466"/>
                    </a:lnTo>
                    <a:lnTo>
                      <a:pt x="26" y="1457"/>
                    </a:lnTo>
                    <a:lnTo>
                      <a:pt x="12" y="1444"/>
                    </a:lnTo>
                    <a:lnTo>
                      <a:pt x="3" y="1426"/>
                    </a:lnTo>
                    <a:lnTo>
                      <a:pt x="0" y="1405"/>
                    </a:lnTo>
                    <a:lnTo>
                      <a:pt x="0" y="64"/>
                    </a:lnTo>
                    <a:lnTo>
                      <a:pt x="3" y="44"/>
                    </a:lnTo>
                    <a:lnTo>
                      <a:pt x="12" y="26"/>
                    </a:lnTo>
                    <a:lnTo>
                      <a:pt x="26" y="12"/>
                    </a:lnTo>
                    <a:lnTo>
                      <a:pt x="44" y="3"/>
                    </a:lnTo>
                    <a:lnTo>
                      <a:pt x="64"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1" name="Freeform 29"/>
              <p:cNvSpPr>
                <a:spLocks noEditPoints="1"/>
              </p:cNvSpPr>
              <p:nvPr/>
            </p:nvSpPr>
            <p:spPr bwMode="auto">
              <a:xfrm>
                <a:off x="3090078" y="2525685"/>
                <a:ext cx="532125" cy="491283"/>
              </a:xfrm>
              <a:custGeom>
                <a:avLst/>
                <a:gdLst>
                  <a:gd name="T0" fmla="*/ 901 w 2280"/>
                  <a:gd name="T1" fmla="*/ 1789 h 2105"/>
                  <a:gd name="T2" fmla="*/ 1382 w 2280"/>
                  <a:gd name="T3" fmla="*/ 1789 h 2105"/>
                  <a:gd name="T4" fmla="*/ 1382 w 2280"/>
                  <a:gd name="T5" fmla="*/ 1972 h 2105"/>
                  <a:gd name="T6" fmla="*/ 1534 w 2280"/>
                  <a:gd name="T7" fmla="*/ 1972 h 2105"/>
                  <a:gd name="T8" fmla="*/ 1553 w 2280"/>
                  <a:gd name="T9" fmla="*/ 1975 h 2105"/>
                  <a:gd name="T10" fmla="*/ 1570 w 2280"/>
                  <a:gd name="T11" fmla="*/ 1984 h 2105"/>
                  <a:gd name="T12" fmla="*/ 1584 w 2280"/>
                  <a:gd name="T13" fmla="*/ 1998 h 2105"/>
                  <a:gd name="T14" fmla="*/ 1595 w 2280"/>
                  <a:gd name="T15" fmla="*/ 2015 h 2105"/>
                  <a:gd name="T16" fmla="*/ 1603 w 2280"/>
                  <a:gd name="T17" fmla="*/ 2037 h 2105"/>
                  <a:gd name="T18" fmla="*/ 1605 w 2280"/>
                  <a:gd name="T19" fmla="*/ 2060 h 2105"/>
                  <a:gd name="T20" fmla="*/ 1605 w 2280"/>
                  <a:gd name="T21" fmla="*/ 2105 h 2105"/>
                  <a:gd name="T22" fmla="*/ 675 w 2280"/>
                  <a:gd name="T23" fmla="*/ 2105 h 2105"/>
                  <a:gd name="T24" fmla="*/ 675 w 2280"/>
                  <a:gd name="T25" fmla="*/ 2060 h 2105"/>
                  <a:gd name="T26" fmla="*/ 678 w 2280"/>
                  <a:gd name="T27" fmla="*/ 2037 h 2105"/>
                  <a:gd name="T28" fmla="*/ 685 w 2280"/>
                  <a:gd name="T29" fmla="*/ 2015 h 2105"/>
                  <a:gd name="T30" fmla="*/ 697 w 2280"/>
                  <a:gd name="T31" fmla="*/ 1998 h 2105"/>
                  <a:gd name="T32" fmla="*/ 711 w 2280"/>
                  <a:gd name="T33" fmla="*/ 1984 h 2105"/>
                  <a:gd name="T34" fmla="*/ 728 w 2280"/>
                  <a:gd name="T35" fmla="*/ 1975 h 2105"/>
                  <a:gd name="T36" fmla="*/ 748 w 2280"/>
                  <a:gd name="T37" fmla="*/ 1972 h 2105"/>
                  <a:gd name="T38" fmla="*/ 901 w 2280"/>
                  <a:gd name="T39" fmla="*/ 1972 h 2105"/>
                  <a:gd name="T40" fmla="*/ 901 w 2280"/>
                  <a:gd name="T41" fmla="*/ 1789 h 2105"/>
                  <a:gd name="T42" fmla="*/ 120 w 2280"/>
                  <a:gd name="T43" fmla="*/ 0 h 2105"/>
                  <a:gd name="T44" fmla="*/ 2161 w 2280"/>
                  <a:gd name="T45" fmla="*/ 0 h 2105"/>
                  <a:gd name="T46" fmla="*/ 2189 w 2280"/>
                  <a:gd name="T47" fmla="*/ 2 h 2105"/>
                  <a:gd name="T48" fmla="*/ 2213 w 2280"/>
                  <a:gd name="T49" fmla="*/ 9 h 2105"/>
                  <a:gd name="T50" fmla="*/ 2235 w 2280"/>
                  <a:gd name="T51" fmla="*/ 21 h 2105"/>
                  <a:gd name="T52" fmla="*/ 2254 w 2280"/>
                  <a:gd name="T53" fmla="*/ 38 h 2105"/>
                  <a:gd name="T54" fmla="*/ 2268 w 2280"/>
                  <a:gd name="T55" fmla="*/ 57 h 2105"/>
                  <a:gd name="T56" fmla="*/ 2277 w 2280"/>
                  <a:gd name="T57" fmla="*/ 78 h 2105"/>
                  <a:gd name="T58" fmla="*/ 2280 w 2280"/>
                  <a:gd name="T59" fmla="*/ 102 h 2105"/>
                  <a:gd name="T60" fmla="*/ 2280 w 2280"/>
                  <a:gd name="T61" fmla="*/ 1539 h 2105"/>
                  <a:gd name="T62" fmla="*/ 2277 w 2280"/>
                  <a:gd name="T63" fmla="*/ 1562 h 2105"/>
                  <a:gd name="T64" fmla="*/ 2268 w 2280"/>
                  <a:gd name="T65" fmla="*/ 1584 h 2105"/>
                  <a:gd name="T66" fmla="*/ 2254 w 2280"/>
                  <a:gd name="T67" fmla="*/ 1603 h 2105"/>
                  <a:gd name="T68" fmla="*/ 2235 w 2280"/>
                  <a:gd name="T69" fmla="*/ 1619 h 2105"/>
                  <a:gd name="T70" fmla="*/ 2213 w 2280"/>
                  <a:gd name="T71" fmla="*/ 1631 h 2105"/>
                  <a:gd name="T72" fmla="*/ 2189 w 2280"/>
                  <a:gd name="T73" fmla="*/ 1639 h 2105"/>
                  <a:gd name="T74" fmla="*/ 2161 w 2280"/>
                  <a:gd name="T75" fmla="*/ 1642 h 2105"/>
                  <a:gd name="T76" fmla="*/ 603 w 2280"/>
                  <a:gd name="T77" fmla="*/ 1642 h 2105"/>
                  <a:gd name="T78" fmla="*/ 603 w 2280"/>
                  <a:gd name="T79" fmla="*/ 1355 h 2105"/>
                  <a:gd name="T80" fmla="*/ 2084 w 2280"/>
                  <a:gd name="T81" fmla="*/ 1355 h 2105"/>
                  <a:gd name="T82" fmla="*/ 2084 w 2280"/>
                  <a:gd name="T83" fmla="*/ 192 h 2105"/>
                  <a:gd name="T84" fmla="*/ 190 w 2280"/>
                  <a:gd name="T85" fmla="*/ 192 h 2105"/>
                  <a:gd name="T86" fmla="*/ 190 w 2280"/>
                  <a:gd name="T87" fmla="*/ 562 h 2105"/>
                  <a:gd name="T88" fmla="*/ 0 w 2280"/>
                  <a:gd name="T89" fmla="*/ 562 h 2105"/>
                  <a:gd name="T90" fmla="*/ 0 w 2280"/>
                  <a:gd name="T91" fmla="*/ 102 h 2105"/>
                  <a:gd name="T92" fmla="*/ 4 w 2280"/>
                  <a:gd name="T93" fmla="*/ 78 h 2105"/>
                  <a:gd name="T94" fmla="*/ 13 w 2280"/>
                  <a:gd name="T95" fmla="*/ 57 h 2105"/>
                  <a:gd name="T96" fmla="*/ 27 w 2280"/>
                  <a:gd name="T97" fmla="*/ 38 h 2105"/>
                  <a:gd name="T98" fmla="*/ 45 w 2280"/>
                  <a:gd name="T99" fmla="*/ 21 h 2105"/>
                  <a:gd name="T100" fmla="*/ 67 w 2280"/>
                  <a:gd name="T101" fmla="*/ 9 h 2105"/>
                  <a:gd name="T102" fmla="*/ 92 w 2280"/>
                  <a:gd name="T103" fmla="*/ 2 h 2105"/>
                  <a:gd name="T104" fmla="*/ 120 w 2280"/>
                  <a:gd name="T105" fmla="*/ 0 h 2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80" h="2105">
                    <a:moveTo>
                      <a:pt x="901" y="1789"/>
                    </a:moveTo>
                    <a:lnTo>
                      <a:pt x="1382" y="1789"/>
                    </a:lnTo>
                    <a:lnTo>
                      <a:pt x="1382" y="1972"/>
                    </a:lnTo>
                    <a:lnTo>
                      <a:pt x="1534" y="1972"/>
                    </a:lnTo>
                    <a:lnTo>
                      <a:pt x="1553" y="1975"/>
                    </a:lnTo>
                    <a:lnTo>
                      <a:pt x="1570" y="1984"/>
                    </a:lnTo>
                    <a:lnTo>
                      <a:pt x="1584" y="1998"/>
                    </a:lnTo>
                    <a:lnTo>
                      <a:pt x="1595" y="2015"/>
                    </a:lnTo>
                    <a:lnTo>
                      <a:pt x="1603" y="2037"/>
                    </a:lnTo>
                    <a:lnTo>
                      <a:pt x="1605" y="2060"/>
                    </a:lnTo>
                    <a:lnTo>
                      <a:pt x="1605" y="2105"/>
                    </a:lnTo>
                    <a:lnTo>
                      <a:pt x="675" y="2105"/>
                    </a:lnTo>
                    <a:lnTo>
                      <a:pt x="675" y="2060"/>
                    </a:lnTo>
                    <a:lnTo>
                      <a:pt x="678" y="2037"/>
                    </a:lnTo>
                    <a:lnTo>
                      <a:pt x="685" y="2015"/>
                    </a:lnTo>
                    <a:lnTo>
                      <a:pt x="697" y="1998"/>
                    </a:lnTo>
                    <a:lnTo>
                      <a:pt x="711" y="1984"/>
                    </a:lnTo>
                    <a:lnTo>
                      <a:pt x="728" y="1975"/>
                    </a:lnTo>
                    <a:lnTo>
                      <a:pt x="748" y="1972"/>
                    </a:lnTo>
                    <a:lnTo>
                      <a:pt x="901" y="1972"/>
                    </a:lnTo>
                    <a:lnTo>
                      <a:pt x="901" y="1789"/>
                    </a:lnTo>
                    <a:close/>
                    <a:moveTo>
                      <a:pt x="120" y="0"/>
                    </a:moveTo>
                    <a:lnTo>
                      <a:pt x="2161" y="0"/>
                    </a:lnTo>
                    <a:lnTo>
                      <a:pt x="2189" y="2"/>
                    </a:lnTo>
                    <a:lnTo>
                      <a:pt x="2213" y="9"/>
                    </a:lnTo>
                    <a:lnTo>
                      <a:pt x="2235" y="21"/>
                    </a:lnTo>
                    <a:lnTo>
                      <a:pt x="2254" y="38"/>
                    </a:lnTo>
                    <a:lnTo>
                      <a:pt x="2268" y="57"/>
                    </a:lnTo>
                    <a:lnTo>
                      <a:pt x="2277" y="78"/>
                    </a:lnTo>
                    <a:lnTo>
                      <a:pt x="2280" y="102"/>
                    </a:lnTo>
                    <a:lnTo>
                      <a:pt x="2280" y="1539"/>
                    </a:lnTo>
                    <a:lnTo>
                      <a:pt x="2277" y="1562"/>
                    </a:lnTo>
                    <a:lnTo>
                      <a:pt x="2268" y="1584"/>
                    </a:lnTo>
                    <a:lnTo>
                      <a:pt x="2254" y="1603"/>
                    </a:lnTo>
                    <a:lnTo>
                      <a:pt x="2235" y="1619"/>
                    </a:lnTo>
                    <a:lnTo>
                      <a:pt x="2213" y="1631"/>
                    </a:lnTo>
                    <a:lnTo>
                      <a:pt x="2189" y="1639"/>
                    </a:lnTo>
                    <a:lnTo>
                      <a:pt x="2161" y="1642"/>
                    </a:lnTo>
                    <a:lnTo>
                      <a:pt x="603" y="1642"/>
                    </a:lnTo>
                    <a:lnTo>
                      <a:pt x="603" y="1355"/>
                    </a:lnTo>
                    <a:lnTo>
                      <a:pt x="2084" y="1355"/>
                    </a:lnTo>
                    <a:lnTo>
                      <a:pt x="2084" y="192"/>
                    </a:lnTo>
                    <a:lnTo>
                      <a:pt x="190" y="192"/>
                    </a:lnTo>
                    <a:lnTo>
                      <a:pt x="190" y="562"/>
                    </a:lnTo>
                    <a:lnTo>
                      <a:pt x="0" y="562"/>
                    </a:lnTo>
                    <a:lnTo>
                      <a:pt x="0" y="102"/>
                    </a:lnTo>
                    <a:lnTo>
                      <a:pt x="4" y="78"/>
                    </a:lnTo>
                    <a:lnTo>
                      <a:pt x="13" y="57"/>
                    </a:lnTo>
                    <a:lnTo>
                      <a:pt x="27" y="38"/>
                    </a:lnTo>
                    <a:lnTo>
                      <a:pt x="45" y="21"/>
                    </a:lnTo>
                    <a:lnTo>
                      <a:pt x="67" y="9"/>
                    </a:lnTo>
                    <a:lnTo>
                      <a:pt x="92" y="2"/>
                    </a:lnTo>
                    <a:lnTo>
                      <a:pt x="120" y="0"/>
                    </a:lnTo>
                    <a:close/>
                  </a:path>
                </a:pathLst>
              </a:custGeom>
              <a:solidFill>
                <a:srgbClr val="00B9F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62" name="TextBox 361"/>
            <p:cNvSpPr txBox="1"/>
            <p:nvPr/>
          </p:nvSpPr>
          <p:spPr>
            <a:xfrm>
              <a:off x="4548917" y="2379351"/>
              <a:ext cx="1906524" cy="329184"/>
            </a:xfrm>
            <a:prstGeom prst="rect">
              <a:avLst/>
            </a:prstGeom>
            <a:noFill/>
            <a:effectLst/>
          </p:spPr>
          <p:txBody>
            <a:bodyPr wrap="square" lIns="0" tIns="0" rIns="0" bIns="0" rtlCol="0">
              <a:noAutofit/>
            </a:bodyPr>
            <a:lstStyle/>
            <a:p>
              <a:pPr algn="ctr" eaLnBrk="0" hangingPunct="0">
                <a:lnSpc>
                  <a:spcPts val="1800"/>
                </a:lnSpc>
              </a:pPr>
              <a:r>
                <a:rPr lang="en-US" b="1" dirty="0">
                  <a:solidFill>
                    <a:prstClr val="white"/>
                  </a:solidFill>
                </a:rPr>
                <a:t>Web Map</a:t>
              </a:r>
            </a:p>
          </p:txBody>
        </p:sp>
        <p:sp>
          <p:nvSpPr>
            <p:cNvPr id="363" name="Rounded Rectangle 362"/>
            <p:cNvSpPr/>
            <p:nvPr/>
          </p:nvSpPr>
          <p:spPr bwMode="auto">
            <a:xfrm>
              <a:off x="4482981" y="2666572"/>
              <a:ext cx="2038409" cy="3237271"/>
            </a:xfrm>
            <a:prstGeom prst="roundRect">
              <a:avLst/>
            </a:prstGeom>
            <a:noFill/>
            <a:ln w="38100">
              <a:solidFill>
                <a:schemeClr val="bg2">
                  <a:lumMod val="75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grpSp>
          <p:nvGrpSpPr>
            <p:cNvPr id="364" name="Group 363"/>
            <p:cNvGrpSpPr/>
            <p:nvPr/>
          </p:nvGrpSpPr>
          <p:grpSpPr>
            <a:xfrm>
              <a:off x="4719363" y="2761841"/>
              <a:ext cx="1624818" cy="1517261"/>
              <a:chOff x="3906555" y="2896116"/>
              <a:chExt cx="806450" cy="606425"/>
            </a:xfrm>
          </p:grpSpPr>
          <p:sp useBgFill="1">
            <p:nvSpPr>
              <p:cNvPr id="365" name="Rectangle 364"/>
              <p:cNvSpPr>
                <a:spLocks noChangeArrowheads="1"/>
              </p:cNvSpPr>
              <p:nvPr/>
            </p:nvSpPr>
            <p:spPr bwMode="auto">
              <a:xfrm>
                <a:off x="3906555" y="2896116"/>
                <a:ext cx="806450" cy="606425"/>
              </a:xfrm>
              <a:prstGeom prst="rect">
                <a:avLst/>
              </a:prstGeom>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6" name="Freeform 365"/>
              <p:cNvSpPr>
                <a:spLocks noEditPoints="1"/>
              </p:cNvSpPr>
              <p:nvPr/>
            </p:nvSpPr>
            <p:spPr bwMode="auto">
              <a:xfrm>
                <a:off x="3944655" y="2934216"/>
                <a:ext cx="730250" cy="530225"/>
              </a:xfrm>
              <a:custGeom>
                <a:avLst/>
                <a:gdLst>
                  <a:gd name="T0" fmla="*/ 120 w 2298"/>
                  <a:gd name="T1" fmla="*/ 119 h 1670"/>
                  <a:gd name="T2" fmla="*/ 120 w 2298"/>
                  <a:gd name="T3" fmla="*/ 1551 h 1670"/>
                  <a:gd name="T4" fmla="*/ 2178 w 2298"/>
                  <a:gd name="T5" fmla="*/ 1551 h 1670"/>
                  <a:gd name="T6" fmla="*/ 2178 w 2298"/>
                  <a:gd name="T7" fmla="*/ 119 h 1670"/>
                  <a:gd name="T8" fmla="*/ 120 w 2298"/>
                  <a:gd name="T9" fmla="*/ 119 h 1670"/>
                  <a:gd name="T10" fmla="*/ 0 w 2298"/>
                  <a:gd name="T11" fmla="*/ 0 h 1670"/>
                  <a:gd name="T12" fmla="*/ 2298 w 2298"/>
                  <a:gd name="T13" fmla="*/ 0 h 1670"/>
                  <a:gd name="T14" fmla="*/ 2298 w 2298"/>
                  <a:gd name="T15" fmla="*/ 1670 h 1670"/>
                  <a:gd name="T16" fmla="*/ 0 w 2298"/>
                  <a:gd name="T17" fmla="*/ 1670 h 1670"/>
                  <a:gd name="T18" fmla="*/ 0 w 2298"/>
                  <a:gd name="T19"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8" h="1670">
                    <a:moveTo>
                      <a:pt x="120" y="119"/>
                    </a:moveTo>
                    <a:lnTo>
                      <a:pt x="120" y="1551"/>
                    </a:lnTo>
                    <a:lnTo>
                      <a:pt x="2178" y="1551"/>
                    </a:lnTo>
                    <a:lnTo>
                      <a:pt x="2178" y="119"/>
                    </a:lnTo>
                    <a:lnTo>
                      <a:pt x="120" y="119"/>
                    </a:lnTo>
                    <a:close/>
                    <a:moveTo>
                      <a:pt x="0" y="0"/>
                    </a:moveTo>
                    <a:lnTo>
                      <a:pt x="2298" y="0"/>
                    </a:lnTo>
                    <a:lnTo>
                      <a:pt x="2298" y="1670"/>
                    </a:lnTo>
                    <a:lnTo>
                      <a:pt x="0" y="1670"/>
                    </a:lnTo>
                    <a:lnTo>
                      <a:pt x="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7" name="Rectangle 366"/>
              <p:cNvSpPr>
                <a:spLocks noChangeArrowheads="1"/>
              </p:cNvSpPr>
              <p:nvPr/>
            </p:nvSpPr>
            <p:spPr bwMode="auto">
              <a:xfrm>
                <a:off x="4020855" y="3010416"/>
                <a:ext cx="577850" cy="377825"/>
              </a:xfrm>
              <a:prstGeom prst="rect">
                <a:avLst/>
              </a:prstGeom>
              <a:solidFill>
                <a:srgbClr val="FABE3C"/>
              </a:solidFill>
              <a:ln w="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8" name="Freeform 367"/>
              <p:cNvSpPr>
                <a:spLocks/>
              </p:cNvSpPr>
              <p:nvPr/>
            </p:nvSpPr>
            <p:spPr bwMode="auto">
              <a:xfrm>
                <a:off x="4020855" y="3156466"/>
                <a:ext cx="230188" cy="231775"/>
              </a:xfrm>
              <a:custGeom>
                <a:avLst/>
                <a:gdLst>
                  <a:gd name="T0" fmla="*/ 0 w 724"/>
                  <a:gd name="T1" fmla="*/ 0 h 730"/>
                  <a:gd name="T2" fmla="*/ 406 w 724"/>
                  <a:gd name="T3" fmla="*/ 190 h 730"/>
                  <a:gd name="T4" fmla="*/ 666 w 724"/>
                  <a:gd name="T5" fmla="*/ 460 h 730"/>
                  <a:gd name="T6" fmla="*/ 724 w 724"/>
                  <a:gd name="T7" fmla="*/ 730 h 730"/>
                  <a:gd name="T8" fmla="*/ 0 w 724"/>
                  <a:gd name="T9" fmla="*/ 730 h 730"/>
                  <a:gd name="T10" fmla="*/ 0 w 724"/>
                  <a:gd name="T11" fmla="*/ 0 h 730"/>
                </a:gdLst>
                <a:ahLst/>
                <a:cxnLst>
                  <a:cxn ang="0">
                    <a:pos x="T0" y="T1"/>
                  </a:cxn>
                  <a:cxn ang="0">
                    <a:pos x="T2" y="T3"/>
                  </a:cxn>
                  <a:cxn ang="0">
                    <a:pos x="T4" y="T5"/>
                  </a:cxn>
                  <a:cxn ang="0">
                    <a:pos x="T6" y="T7"/>
                  </a:cxn>
                  <a:cxn ang="0">
                    <a:pos x="T8" y="T9"/>
                  </a:cxn>
                  <a:cxn ang="0">
                    <a:pos x="T10" y="T11"/>
                  </a:cxn>
                </a:cxnLst>
                <a:rect l="0" t="0" r="r" b="b"/>
                <a:pathLst>
                  <a:path w="724" h="730">
                    <a:moveTo>
                      <a:pt x="0" y="0"/>
                    </a:moveTo>
                    <a:lnTo>
                      <a:pt x="406" y="190"/>
                    </a:lnTo>
                    <a:lnTo>
                      <a:pt x="666" y="460"/>
                    </a:lnTo>
                    <a:lnTo>
                      <a:pt x="724" y="730"/>
                    </a:lnTo>
                    <a:lnTo>
                      <a:pt x="0" y="730"/>
                    </a:lnTo>
                    <a:lnTo>
                      <a:pt x="0" y="0"/>
                    </a:lnTo>
                    <a:close/>
                  </a:path>
                </a:pathLst>
              </a:custGeom>
              <a:solidFill>
                <a:srgbClr val="FC8734"/>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69" name="Freeform 368"/>
              <p:cNvSpPr>
                <a:spLocks/>
              </p:cNvSpPr>
              <p:nvPr/>
            </p:nvSpPr>
            <p:spPr bwMode="auto">
              <a:xfrm>
                <a:off x="4039905" y="3010416"/>
                <a:ext cx="469900" cy="377825"/>
              </a:xfrm>
              <a:custGeom>
                <a:avLst/>
                <a:gdLst>
                  <a:gd name="T0" fmla="*/ 189 w 1481"/>
                  <a:gd name="T1" fmla="*/ 0 h 1192"/>
                  <a:gd name="T2" fmla="*/ 172 w 1481"/>
                  <a:gd name="T3" fmla="*/ 65 h 1192"/>
                  <a:gd name="T4" fmla="*/ 178 w 1481"/>
                  <a:gd name="T5" fmla="*/ 122 h 1192"/>
                  <a:gd name="T6" fmla="*/ 207 w 1481"/>
                  <a:gd name="T7" fmla="*/ 170 h 1192"/>
                  <a:gd name="T8" fmla="*/ 257 w 1481"/>
                  <a:gd name="T9" fmla="*/ 210 h 1192"/>
                  <a:gd name="T10" fmla="*/ 322 w 1481"/>
                  <a:gd name="T11" fmla="*/ 248 h 1192"/>
                  <a:gd name="T12" fmla="*/ 397 w 1481"/>
                  <a:gd name="T13" fmla="*/ 293 h 1192"/>
                  <a:gd name="T14" fmla="*/ 474 w 1481"/>
                  <a:gd name="T15" fmla="*/ 346 h 1192"/>
                  <a:gd name="T16" fmla="*/ 544 w 1481"/>
                  <a:gd name="T17" fmla="*/ 404 h 1192"/>
                  <a:gd name="T18" fmla="*/ 601 w 1481"/>
                  <a:gd name="T19" fmla="*/ 468 h 1192"/>
                  <a:gd name="T20" fmla="*/ 636 w 1481"/>
                  <a:gd name="T21" fmla="*/ 536 h 1192"/>
                  <a:gd name="T22" fmla="*/ 670 w 1481"/>
                  <a:gd name="T23" fmla="*/ 613 h 1192"/>
                  <a:gd name="T24" fmla="*/ 720 w 1481"/>
                  <a:gd name="T25" fmla="*/ 677 h 1192"/>
                  <a:gd name="T26" fmla="*/ 784 w 1481"/>
                  <a:gd name="T27" fmla="*/ 730 h 1192"/>
                  <a:gd name="T28" fmla="*/ 856 w 1481"/>
                  <a:gd name="T29" fmla="*/ 774 h 1192"/>
                  <a:gd name="T30" fmla="*/ 935 w 1481"/>
                  <a:gd name="T31" fmla="*/ 809 h 1192"/>
                  <a:gd name="T32" fmla="*/ 1074 w 1481"/>
                  <a:gd name="T33" fmla="*/ 864 h 1192"/>
                  <a:gd name="T34" fmla="*/ 1194 w 1481"/>
                  <a:gd name="T35" fmla="*/ 919 h 1192"/>
                  <a:gd name="T36" fmla="*/ 1294 w 1481"/>
                  <a:gd name="T37" fmla="*/ 973 h 1192"/>
                  <a:gd name="T38" fmla="*/ 1376 w 1481"/>
                  <a:gd name="T39" fmla="*/ 1035 h 1192"/>
                  <a:gd name="T40" fmla="*/ 1438 w 1481"/>
                  <a:gd name="T41" fmla="*/ 1106 h 1192"/>
                  <a:gd name="T42" fmla="*/ 1481 w 1481"/>
                  <a:gd name="T43" fmla="*/ 1192 h 1192"/>
                  <a:gd name="T44" fmla="*/ 999 w 1481"/>
                  <a:gd name="T45" fmla="*/ 1164 h 1192"/>
                  <a:gd name="T46" fmla="*/ 984 w 1481"/>
                  <a:gd name="T47" fmla="*/ 1104 h 1192"/>
                  <a:gd name="T48" fmla="*/ 964 w 1481"/>
                  <a:gd name="T49" fmla="*/ 1057 h 1192"/>
                  <a:gd name="T50" fmla="*/ 920 w 1481"/>
                  <a:gd name="T51" fmla="*/ 1019 h 1192"/>
                  <a:gd name="T52" fmla="*/ 859 w 1481"/>
                  <a:gd name="T53" fmla="*/ 983 h 1192"/>
                  <a:gd name="T54" fmla="*/ 790 w 1481"/>
                  <a:gd name="T55" fmla="*/ 951 h 1192"/>
                  <a:gd name="T56" fmla="*/ 723 w 1481"/>
                  <a:gd name="T57" fmla="*/ 929 h 1192"/>
                  <a:gd name="T58" fmla="*/ 669 w 1481"/>
                  <a:gd name="T59" fmla="*/ 915 h 1192"/>
                  <a:gd name="T60" fmla="*/ 600 w 1481"/>
                  <a:gd name="T61" fmla="*/ 893 h 1192"/>
                  <a:gd name="T62" fmla="*/ 544 w 1481"/>
                  <a:gd name="T63" fmla="*/ 856 h 1192"/>
                  <a:gd name="T64" fmla="*/ 501 w 1481"/>
                  <a:gd name="T65" fmla="*/ 806 h 1192"/>
                  <a:gd name="T66" fmla="*/ 468 w 1481"/>
                  <a:gd name="T67" fmla="*/ 748 h 1192"/>
                  <a:gd name="T68" fmla="*/ 442 w 1481"/>
                  <a:gd name="T69" fmla="*/ 685 h 1192"/>
                  <a:gd name="T70" fmla="*/ 421 w 1481"/>
                  <a:gd name="T71" fmla="*/ 621 h 1192"/>
                  <a:gd name="T72" fmla="*/ 404 w 1481"/>
                  <a:gd name="T73" fmla="*/ 559 h 1192"/>
                  <a:gd name="T74" fmla="*/ 387 w 1481"/>
                  <a:gd name="T75" fmla="*/ 503 h 1192"/>
                  <a:gd name="T76" fmla="*/ 369 w 1481"/>
                  <a:gd name="T77" fmla="*/ 456 h 1192"/>
                  <a:gd name="T78" fmla="*/ 347 w 1481"/>
                  <a:gd name="T79" fmla="*/ 422 h 1192"/>
                  <a:gd name="T80" fmla="*/ 321 w 1481"/>
                  <a:gd name="T81" fmla="*/ 405 h 1192"/>
                  <a:gd name="T82" fmla="*/ 277 w 1481"/>
                  <a:gd name="T83" fmla="*/ 403 h 1192"/>
                  <a:gd name="T84" fmla="*/ 220 w 1481"/>
                  <a:gd name="T85" fmla="*/ 394 h 1192"/>
                  <a:gd name="T86" fmla="*/ 162 w 1481"/>
                  <a:gd name="T87" fmla="*/ 374 h 1192"/>
                  <a:gd name="T88" fmla="*/ 110 w 1481"/>
                  <a:gd name="T89" fmla="*/ 345 h 1192"/>
                  <a:gd name="T90" fmla="*/ 70 w 1481"/>
                  <a:gd name="T91" fmla="*/ 308 h 1192"/>
                  <a:gd name="T92" fmla="*/ 51 w 1481"/>
                  <a:gd name="T93" fmla="*/ 266 h 1192"/>
                  <a:gd name="T94" fmla="*/ 56 w 1481"/>
                  <a:gd name="T95" fmla="*/ 201 h 1192"/>
                  <a:gd name="T96" fmla="*/ 61 w 1481"/>
                  <a:gd name="T97" fmla="*/ 134 h 1192"/>
                  <a:gd name="T98" fmla="*/ 57 w 1481"/>
                  <a:gd name="T99" fmla="*/ 88 h 1192"/>
                  <a:gd name="T100" fmla="*/ 47 w 1481"/>
                  <a:gd name="T101" fmla="*/ 57 h 1192"/>
                  <a:gd name="T102" fmla="*/ 34 w 1481"/>
                  <a:gd name="T103" fmla="*/ 35 h 1192"/>
                  <a:gd name="T104" fmla="*/ 18 w 1481"/>
                  <a:gd name="T105" fmla="*/ 18 h 1192"/>
                  <a:gd name="T106" fmla="*/ 0 w 1481"/>
                  <a:gd name="T107" fmla="*/ 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1" h="1192">
                    <a:moveTo>
                      <a:pt x="0" y="0"/>
                    </a:moveTo>
                    <a:lnTo>
                      <a:pt x="189" y="0"/>
                    </a:lnTo>
                    <a:lnTo>
                      <a:pt x="177" y="34"/>
                    </a:lnTo>
                    <a:lnTo>
                      <a:pt x="172" y="65"/>
                    </a:lnTo>
                    <a:lnTo>
                      <a:pt x="172" y="95"/>
                    </a:lnTo>
                    <a:lnTo>
                      <a:pt x="178" y="122"/>
                    </a:lnTo>
                    <a:lnTo>
                      <a:pt x="190" y="147"/>
                    </a:lnTo>
                    <a:lnTo>
                      <a:pt x="207" y="170"/>
                    </a:lnTo>
                    <a:lnTo>
                      <a:pt x="230" y="192"/>
                    </a:lnTo>
                    <a:lnTo>
                      <a:pt x="257" y="210"/>
                    </a:lnTo>
                    <a:lnTo>
                      <a:pt x="287" y="227"/>
                    </a:lnTo>
                    <a:lnTo>
                      <a:pt x="322" y="248"/>
                    </a:lnTo>
                    <a:lnTo>
                      <a:pt x="358" y="270"/>
                    </a:lnTo>
                    <a:lnTo>
                      <a:pt x="397" y="293"/>
                    </a:lnTo>
                    <a:lnTo>
                      <a:pt x="435" y="319"/>
                    </a:lnTo>
                    <a:lnTo>
                      <a:pt x="474" y="346"/>
                    </a:lnTo>
                    <a:lnTo>
                      <a:pt x="510" y="375"/>
                    </a:lnTo>
                    <a:lnTo>
                      <a:pt x="544" y="404"/>
                    </a:lnTo>
                    <a:lnTo>
                      <a:pt x="576" y="435"/>
                    </a:lnTo>
                    <a:lnTo>
                      <a:pt x="601" y="468"/>
                    </a:lnTo>
                    <a:lnTo>
                      <a:pt x="622" y="502"/>
                    </a:lnTo>
                    <a:lnTo>
                      <a:pt x="636" y="536"/>
                    </a:lnTo>
                    <a:lnTo>
                      <a:pt x="651" y="577"/>
                    </a:lnTo>
                    <a:lnTo>
                      <a:pt x="670" y="613"/>
                    </a:lnTo>
                    <a:lnTo>
                      <a:pt x="693" y="647"/>
                    </a:lnTo>
                    <a:lnTo>
                      <a:pt x="720" y="677"/>
                    </a:lnTo>
                    <a:lnTo>
                      <a:pt x="751" y="705"/>
                    </a:lnTo>
                    <a:lnTo>
                      <a:pt x="784" y="730"/>
                    </a:lnTo>
                    <a:lnTo>
                      <a:pt x="819" y="753"/>
                    </a:lnTo>
                    <a:lnTo>
                      <a:pt x="856" y="774"/>
                    </a:lnTo>
                    <a:lnTo>
                      <a:pt x="895" y="792"/>
                    </a:lnTo>
                    <a:lnTo>
                      <a:pt x="935" y="809"/>
                    </a:lnTo>
                    <a:lnTo>
                      <a:pt x="1006" y="838"/>
                    </a:lnTo>
                    <a:lnTo>
                      <a:pt x="1074" y="864"/>
                    </a:lnTo>
                    <a:lnTo>
                      <a:pt x="1136" y="892"/>
                    </a:lnTo>
                    <a:lnTo>
                      <a:pt x="1194" y="919"/>
                    </a:lnTo>
                    <a:lnTo>
                      <a:pt x="1246" y="945"/>
                    </a:lnTo>
                    <a:lnTo>
                      <a:pt x="1294" y="973"/>
                    </a:lnTo>
                    <a:lnTo>
                      <a:pt x="1337" y="1003"/>
                    </a:lnTo>
                    <a:lnTo>
                      <a:pt x="1376" y="1035"/>
                    </a:lnTo>
                    <a:lnTo>
                      <a:pt x="1410" y="1069"/>
                    </a:lnTo>
                    <a:lnTo>
                      <a:pt x="1438" y="1106"/>
                    </a:lnTo>
                    <a:lnTo>
                      <a:pt x="1462" y="1146"/>
                    </a:lnTo>
                    <a:lnTo>
                      <a:pt x="1481" y="1192"/>
                    </a:lnTo>
                    <a:lnTo>
                      <a:pt x="1003" y="1192"/>
                    </a:lnTo>
                    <a:lnTo>
                      <a:pt x="999" y="1164"/>
                    </a:lnTo>
                    <a:lnTo>
                      <a:pt x="993" y="1134"/>
                    </a:lnTo>
                    <a:lnTo>
                      <a:pt x="984" y="1104"/>
                    </a:lnTo>
                    <a:lnTo>
                      <a:pt x="975" y="1075"/>
                    </a:lnTo>
                    <a:lnTo>
                      <a:pt x="964" y="1057"/>
                    </a:lnTo>
                    <a:lnTo>
                      <a:pt x="945" y="1037"/>
                    </a:lnTo>
                    <a:lnTo>
                      <a:pt x="920" y="1019"/>
                    </a:lnTo>
                    <a:lnTo>
                      <a:pt x="891" y="1001"/>
                    </a:lnTo>
                    <a:lnTo>
                      <a:pt x="859" y="983"/>
                    </a:lnTo>
                    <a:lnTo>
                      <a:pt x="825" y="967"/>
                    </a:lnTo>
                    <a:lnTo>
                      <a:pt x="790" y="951"/>
                    </a:lnTo>
                    <a:lnTo>
                      <a:pt x="755" y="939"/>
                    </a:lnTo>
                    <a:lnTo>
                      <a:pt x="723" y="929"/>
                    </a:lnTo>
                    <a:lnTo>
                      <a:pt x="693" y="920"/>
                    </a:lnTo>
                    <a:lnTo>
                      <a:pt x="669" y="915"/>
                    </a:lnTo>
                    <a:lnTo>
                      <a:pt x="633" y="907"/>
                    </a:lnTo>
                    <a:lnTo>
                      <a:pt x="600" y="893"/>
                    </a:lnTo>
                    <a:lnTo>
                      <a:pt x="570" y="877"/>
                    </a:lnTo>
                    <a:lnTo>
                      <a:pt x="544" y="856"/>
                    </a:lnTo>
                    <a:lnTo>
                      <a:pt x="521" y="832"/>
                    </a:lnTo>
                    <a:lnTo>
                      <a:pt x="501" y="806"/>
                    </a:lnTo>
                    <a:lnTo>
                      <a:pt x="484" y="777"/>
                    </a:lnTo>
                    <a:lnTo>
                      <a:pt x="468" y="748"/>
                    </a:lnTo>
                    <a:lnTo>
                      <a:pt x="454" y="717"/>
                    </a:lnTo>
                    <a:lnTo>
                      <a:pt x="442" y="685"/>
                    </a:lnTo>
                    <a:lnTo>
                      <a:pt x="431" y="653"/>
                    </a:lnTo>
                    <a:lnTo>
                      <a:pt x="421" y="621"/>
                    </a:lnTo>
                    <a:lnTo>
                      <a:pt x="413" y="590"/>
                    </a:lnTo>
                    <a:lnTo>
                      <a:pt x="404" y="559"/>
                    </a:lnTo>
                    <a:lnTo>
                      <a:pt x="396" y="530"/>
                    </a:lnTo>
                    <a:lnTo>
                      <a:pt x="387" y="503"/>
                    </a:lnTo>
                    <a:lnTo>
                      <a:pt x="379" y="478"/>
                    </a:lnTo>
                    <a:lnTo>
                      <a:pt x="369" y="456"/>
                    </a:lnTo>
                    <a:lnTo>
                      <a:pt x="359" y="438"/>
                    </a:lnTo>
                    <a:lnTo>
                      <a:pt x="347" y="422"/>
                    </a:lnTo>
                    <a:lnTo>
                      <a:pt x="335" y="411"/>
                    </a:lnTo>
                    <a:lnTo>
                      <a:pt x="321" y="405"/>
                    </a:lnTo>
                    <a:lnTo>
                      <a:pt x="304" y="403"/>
                    </a:lnTo>
                    <a:lnTo>
                      <a:pt x="277" y="403"/>
                    </a:lnTo>
                    <a:lnTo>
                      <a:pt x="249" y="400"/>
                    </a:lnTo>
                    <a:lnTo>
                      <a:pt x="220" y="394"/>
                    </a:lnTo>
                    <a:lnTo>
                      <a:pt x="190" y="386"/>
                    </a:lnTo>
                    <a:lnTo>
                      <a:pt x="162" y="374"/>
                    </a:lnTo>
                    <a:lnTo>
                      <a:pt x="134" y="360"/>
                    </a:lnTo>
                    <a:lnTo>
                      <a:pt x="110" y="345"/>
                    </a:lnTo>
                    <a:lnTo>
                      <a:pt x="88" y="328"/>
                    </a:lnTo>
                    <a:lnTo>
                      <a:pt x="70" y="308"/>
                    </a:lnTo>
                    <a:lnTo>
                      <a:pt x="58" y="288"/>
                    </a:lnTo>
                    <a:lnTo>
                      <a:pt x="51" y="266"/>
                    </a:lnTo>
                    <a:lnTo>
                      <a:pt x="51" y="243"/>
                    </a:lnTo>
                    <a:lnTo>
                      <a:pt x="56" y="201"/>
                    </a:lnTo>
                    <a:lnTo>
                      <a:pt x="59" y="166"/>
                    </a:lnTo>
                    <a:lnTo>
                      <a:pt x="61" y="134"/>
                    </a:lnTo>
                    <a:lnTo>
                      <a:pt x="59" y="109"/>
                    </a:lnTo>
                    <a:lnTo>
                      <a:pt x="57" y="88"/>
                    </a:lnTo>
                    <a:lnTo>
                      <a:pt x="53" y="71"/>
                    </a:lnTo>
                    <a:lnTo>
                      <a:pt x="47" y="57"/>
                    </a:lnTo>
                    <a:lnTo>
                      <a:pt x="41" y="45"/>
                    </a:lnTo>
                    <a:lnTo>
                      <a:pt x="34" y="35"/>
                    </a:lnTo>
                    <a:lnTo>
                      <a:pt x="27" y="27"/>
                    </a:lnTo>
                    <a:lnTo>
                      <a:pt x="18" y="18"/>
                    </a:lnTo>
                    <a:lnTo>
                      <a:pt x="9" y="10"/>
                    </a:lnTo>
                    <a:lnTo>
                      <a:pt x="0" y="0"/>
                    </a:lnTo>
                    <a:close/>
                  </a:path>
                </a:pathLst>
              </a:custGeom>
              <a:solidFill>
                <a:srgbClr val="007AC2"/>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0" name="Freeform 369"/>
              <p:cNvSpPr>
                <a:spLocks/>
              </p:cNvSpPr>
              <p:nvPr/>
            </p:nvSpPr>
            <p:spPr bwMode="auto">
              <a:xfrm>
                <a:off x="4297080" y="3010416"/>
                <a:ext cx="301625" cy="309563"/>
              </a:xfrm>
              <a:custGeom>
                <a:avLst/>
                <a:gdLst>
                  <a:gd name="T0" fmla="*/ 0 w 949"/>
                  <a:gd name="T1" fmla="*/ 0 h 978"/>
                  <a:gd name="T2" fmla="*/ 949 w 949"/>
                  <a:gd name="T3" fmla="*/ 0 h 978"/>
                  <a:gd name="T4" fmla="*/ 949 w 949"/>
                  <a:gd name="T5" fmla="*/ 978 h 978"/>
                  <a:gd name="T6" fmla="*/ 913 w 949"/>
                  <a:gd name="T7" fmla="*/ 976 h 978"/>
                  <a:gd name="T8" fmla="*/ 871 w 949"/>
                  <a:gd name="T9" fmla="*/ 972 h 978"/>
                  <a:gd name="T10" fmla="*/ 826 w 949"/>
                  <a:gd name="T11" fmla="*/ 968 h 978"/>
                  <a:gd name="T12" fmla="*/ 779 w 949"/>
                  <a:gd name="T13" fmla="*/ 964 h 978"/>
                  <a:gd name="T14" fmla="*/ 734 w 949"/>
                  <a:gd name="T15" fmla="*/ 958 h 978"/>
                  <a:gd name="T16" fmla="*/ 692 w 949"/>
                  <a:gd name="T17" fmla="*/ 950 h 978"/>
                  <a:gd name="T18" fmla="*/ 661 w 949"/>
                  <a:gd name="T19" fmla="*/ 939 h 978"/>
                  <a:gd name="T20" fmla="*/ 630 w 949"/>
                  <a:gd name="T21" fmla="*/ 922 h 978"/>
                  <a:gd name="T22" fmla="*/ 600 w 949"/>
                  <a:gd name="T23" fmla="*/ 899 h 978"/>
                  <a:gd name="T24" fmla="*/ 570 w 949"/>
                  <a:gd name="T25" fmla="*/ 872 h 978"/>
                  <a:gd name="T26" fmla="*/ 539 w 949"/>
                  <a:gd name="T27" fmla="*/ 839 h 978"/>
                  <a:gd name="T28" fmla="*/ 509 w 949"/>
                  <a:gd name="T29" fmla="*/ 804 h 978"/>
                  <a:gd name="T30" fmla="*/ 480 w 949"/>
                  <a:gd name="T31" fmla="*/ 766 h 978"/>
                  <a:gd name="T32" fmla="*/ 452 w 949"/>
                  <a:gd name="T33" fmla="*/ 727 h 978"/>
                  <a:gd name="T34" fmla="*/ 426 w 949"/>
                  <a:gd name="T35" fmla="*/ 688 h 978"/>
                  <a:gd name="T36" fmla="*/ 402 w 949"/>
                  <a:gd name="T37" fmla="*/ 648 h 978"/>
                  <a:gd name="T38" fmla="*/ 379 w 949"/>
                  <a:gd name="T39" fmla="*/ 611 h 978"/>
                  <a:gd name="T40" fmla="*/ 357 w 949"/>
                  <a:gd name="T41" fmla="*/ 575 h 978"/>
                  <a:gd name="T42" fmla="*/ 337 w 949"/>
                  <a:gd name="T43" fmla="*/ 548 h 978"/>
                  <a:gd name="T44" fmla="*/ 314 w 949"/>
                  <a:gd name="T45" fmla="*/ 523 h 978"/>
                  <a:gd name="T46" fmla="*/ 289 w 949"/>
                  <a:gd name="T47" fmla="*/ 503 h 978"/>
                  <a:gd name="T48" fmla="*/ 262 w 949"/>
                  <a:gd name="T49" fmla="*/ 486 h 978"/>
                  <a:gd name="T50" fmla="*/ 235 w 949"/>
                  <a:gd name="T51" fmla="*/ 471 h 978"/>
                  <a:gd name="T52" fmla="*/ 207 w 949"/>
                  <a:gd name="T53" fmla="*/ 459 h 978"/>
                  <a:gd name="T54" fmla="*/ 179 w 949"/>
                  <a:gd name="T55" fmla="*/ 447 h 978"/>
                  <a:gd name="T56" fmla="*/ 152 w 949"/>
                  <a:gd name="T57" fmla="*/ 435 h 978"/>
                  <a:gd name="T58" fmla="*/ 126 w 949"/>
                  <a:gd name="T59" fmla="*/ 423 h 978"/>
                  <a:gd name="T60" fmla="*/ 103 w 949"/>
                  <a:gd name="T61" fmla="*/ 410 h 978"/>
                  <a:gd name="T62" fmla="*/ 81 w 949"/>
                  <a:gd name="T63" fmla="*/ 395 h 978"/>
                  <a:gd name="T64" fmla="*/ 63 w 949"/>
                  <a:gd name="T65" fmla="*/ 377 h 978"/>
                  <a:gd name="T66" fmla="*/ 48 w 949"/>
                  <a:gd name="T67" fmla="*/ 357 h 978"/>
                  <a:gd name="T68" fmla="*/ 33 w 949"/>
                  <a:gd name="T69" fmla="*/ 324 h 978"/>
                  <a:gd name="T70" fmla="*/ 23 w 949"/>
                  <a:gd name="T71" fmla="*/ 293 h 978"/>
                  <a:gd name="T72" fmla="*/ 17 w 949"/>
                  <a:gd name="T73" fmla="*/ 264 h 978"/>
                  <a:gd name="T74" fmla="*/ 15 w 949"/>
                  <a:gd name="T75" fmla="*/ 236 h 978"/>
                  <a:gd name="T76" fmla="*/ 16 w 949"/>
                  <a:gd name="T77" fmla="*/ 209 h 978"/>
                  <a:gd name="T78" fmla="*/ 17 w 949"/>
                  <a:gd name="T79" fmla="*/ 184 h 978"/>
                  <a:gd name="T80" fmla="*/ 19 w 949"/>
                  <a:gd name="T81" fmla="*/ 160 h 978"/>
                  <a:gd name="T82" fmla="*/ 22 w 949"/>
                  <a:gd name="T83" fmla="*/ 138 h 978"/>
                  <a:gd name="T84" fmla="*/ 23 w 949"/>
                  <a:gd name="T85" fmla="*/ 117 h 978"/>
                  <a:gd name="T86" fmla="*/ 21 w 949"/>
                  <a:gd name="T87" fmla="*/ 88 h 978"/>
                  <a:gd name="T88" fmla="*/ 16 w 949"/>
                  <a:gd name="T89" fmla="*/ 58 h 978"/>
                  <a:gd name="T90" fmla="*/ 9 w 949"/>
                  <a:gd name="T91" fmla="*/ 28 h 978"/>
                  <a:gd name="T92" fmla="*/ 0 w 949"/>
                  <a:gd name="T93"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978">
                    <a:moveTo>
                      <a:pt x="0" y="0"/>
                    </a:moveTo>
                    <a:lnTo>
                      <a:pt x="949" y="0"/>
                    </a:lnTo>
                    <a:lnTo>
                      <a:pt x="949" y="978"/>
                    </a:lnTo>
                    <a:lnTo>
                      <a:pt x="913" y="976"/>
                    </a:lnTo>
                    <a:lnTo>
                      <a:pt x="871" y="972"/>
                    </a:lnTo>
                    <a:lnTo>
                      <a:pt x="826" y="968"/>
                    </a:lnTo>
                    <a:lnTo>
                      <a:pt x="779" y="964"/>
                    </a:lnTo>
                    <a:lnTo>
                      <a:pt x="734" y="958"/>
                    </a:lnTo>
                    <a:lnTo>
                      <a:pt x="692" y="950"/>
                    </a:lnTo>
                    <a:lnTo>
                      <a:pt x="661" y="939"/>
                    </a:lnTo>
                    <a:lnTo>
                      <a:pt x="630" y="922"/>
                    </a:lnTo>
                    <a:lnTo>
                      <a:pt x="600" y="899"/>
                    </a:lnTo>
                    <a:lnTo>
                      <a:pt x="570" y="872"/>
                    </a:lnTo>
                    <a:lnTo>
                      <a:pt x="539" y="839"/>
                    </a:lnTo>
                    <a:lnTo>
                      <a:pt x="509" y="804"/>
                    </a:lnTo>
                    <a:lnTo>
                      <a:pt x="480" y="766"/>
                    </a:lnTo>
                    <a:lnTo>
                      <a:pt x="452" y="727"/>
                    </a:lnTo>
                    <a:lnTo>
                      <a:pt x="426" y="688"/>
                    </a:lnTo>
                    <a:lnTo>
                      <a:pt x="402" y="648"/>
                    </a:lnTo>
                    <a:lnTo>
                      <a:pt x="379" y="611"/>
                    </a:lnTo>
                    <a:lnTo>
                      <a:pt x="357" y="575"/>
                    </a:lnTo>
                    <a:lnTo>
                      <a:pt x="337" y="548"/>
                    </a:lnTo>
                    <a:lnTo>
                      <a:pt x="314" y="523"/>
                    </a:lnTo>
                    <a:lnTo>
                      <a:pt x="289" y="503"/>
                    </a:lnTo>
                    <a:lnTo>
                      <a:pt x="262" y="486"/>
                    </a:lnTo>
                    <a:lnTo>
                      <a:pt x="235" y="471"/>
                    </a:lnTo>
                    <a:lnTo>
                      <a:pt x="207" y="459"/>
                    </a:lnTo>
                    <a:lnTo>
                      <a:pt x="179" y="447"/>
                    </a:lnTo>
                    <a:lnTo>
                      <a:pt x="152" y="435"/>
                    </a:lnTo>
                    <a:lnTo>
                      <a:pt x="126" y="423"/>
                    </a:lnTo>
                    <a:lnTo>
                      <a:pt x="103" y="410"/>
                    </a:lnTo>
                    <a:lnTo>
                      <a:pt x="81" y="395"/>
                    </a:lnTo>
                    <a:lnTo>
                      <a:pt x="63" y="377"/>
                    </a:lnTo>
                    <a:lnTo>
                      <a:pt x="48" y="357"/>
                    </a:lnTo>
                    <a:lnTo>
                      <a:pt x="33" y="324"/>
                    </a:lnTo>
                    <a:lnTo>
                      <a:pt x="23" y="293"/>
                    </a:lnTo>
                    <a:lnTo>
                      <a:pt x="17" y="264"/>
                    </a:lnTo>
                    <a:lnTo>
                      <a:pt x="15" y="236"/>
                    </a:lnTo>
                    <a:lnTo>
                      <a:pt x="16" y="209"/>
                    </a:lnTo>
                    <a:lnTo>
                      <a:pt x="17" y="184"/>
                    </a:lnTo>
                    <a:lnTo>
                      <a:pt x="19" y="160"/>
                    </a:lnTo>
                    <a:lnTo>
                      <a:pt x="22" y="138"/>
                    </a:lnTo>
                    <a:lnTo>
                      <a:pt x="23" y="117"/>
                    </a:lnTo>
                    <a:lnTo>
                      <a:pt x="21" y="88"/>
                    </a:lnTo>
                    <a:lnTo>
                      <a:pt x="16" y="58"/>
                    </a:lnTo>
                    <a:lnTo>
                      <a:pt x="9" y="28"/>
                    </a:lnTo>
                    <a:lnTo>
                      <a:pt x="0" y="0"/>
                    </a:lnTo>
                    <a:close/>
                  </a:path>
                </a:pathLst>
              </a:custGeom>
              <a:solidFill>
                <a:srgbClr val="4BA635"/>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1" name="Freeform 370"/>
              <p:cNvSpPr>
                <a:spLocks/>
              </p:cNvSpPr>
              <p:nvPr/>
            </p:nvSpPr>
            <p:spPr bwMode="auto">
              <a:xfrm>
                <a:off x="4112930" y="3172341"/>
                <a:ext cx="82550" cy="82550"/>
              </a:xfrm>
              <a:custGeom>
                <a:avLst/>
                <a:gdLst>
                  <a:gd name="T0" fmla="*/ 129 w 259"/>
                  <a:gd name="T1" fmla="*/ 0 h 260"/>
                  <a:gd name="T2" fmla="*/ 160 w 259"/>
                  <a:gd name="T3" fmla="*/ 3 h 260"/>
                  <a:gd name="T4" fmla="*/ 186 w 259"/>
                  <a:gd name="T5" fmla="*/ 13 h 260"/>
                  <a:gd name="T6" fmla="*/ 210 w 259"/>
                  <a:gd name="T7" fmla="*/ 29 h 260"/>
                  <a:gd name="T8" fmla="*/ 231 w 259"/>
                  <a:gd name="T9" fmla="*/ 49 h 260"/>
                  <a:gd name="T10" fmla="*/ 245 w 259"/>
                  <a:gd name="T11" fmla="*/ 72 h 260"/>
                  <a:gd name="T12" fmla="*/ 256 w 259"/>
                  <a:gd name="T13" fmla="*/ 100 h 260"/>
                  <a:gd name="T14" fmla="*/ 259 w 259"/>
                  <a:gd name="T15" fmla="*/ 130 h 260"/>
                  <a:gd name="T16" fmla="*/ 256 w 259"/>
                  <a:gd name="T17" fmla="*/ 159 h 260"/>
                  <a:gd name="T18" fmla="*/ 245 w 259"/>
                  <a:gd name="T19" fmla="*/ 187 h 260"/>
                  <a:gd name="T20" fmla="*/ 231 w 259"/>
                  <a:gd name="T21" fmla="*/ 211 h 260"/>
                  <a:gd name="T22" fmla="*/ 210 w 259"/>
                  <a:gd name="T23" fmla="*/ 231 h 260"/>
                  <a:gd name="T24" fmla="*/ 186 w 259"/>
                  <a:gd name="T25" fmla="*/ 246 h 260"/>
                  <a:gd name="T26" fmla="*/ 160 w 259"/>
                  <a:gd name="T27" fmla="*/ 256 h 260"/>
                  <a:gd name="T28" fmla="*/ 129 w 259"/>
                  <a:gd name="T29" fmla="*/ 260 h 260"/>
                  <a:gd name="T30" fmla="*/ 99 w 259"/>
                  <a:gd name="T31" fmla="*/ 256 h 260"/>
                  <a:gd name="T32" fmla="*/ 72 w 259"/>
                  <a:gd name="T33" fmla="*/ 246 h 260"/>
                  <a:gd name="T34" fmla="*/ 48 w 259"/>
                  <a:gd name="T35" fmla="*/ 231 h 260"/>
                  <a:gd name="T36" fmla="*/ 28 w 259"/>
                  <a:gd name="T37" fmla="*/ 211 h 260"/>
                  <a:gd name="T38" fmla="*/ 13 w 259"/>
                  <a:gd name="T39" fmla="*/ 187 h 260"/>
                  <a:gd name="T40" fmla="*/ 4 w 259"/>
                  <a:gd name="T41" fmla="*/ 159 h 260"/>
                  <a:gd name="T42" fmla="*/ 0 w 259"/>
                  <a:gd name="T43" fmla="*/ 130 h 260"/>
                  <a:gd name="T44" fmla="*/ 4 w 259"/>
                  <a:gd name="T45" fmla="*/ 100 h 260"/>
                  <a:gd name="T46" fmla="*/ 13 w 259"/>
                  <a:gd name="T47" fmla="*/ 72 h 260"/>
                  <a:gd name="T48" fmla="*/ 28 w 259"/>
                  <a:gd name="T49" fmla="*/ 49 h 260"/>
                  <a:gd name="T50" fmla="*/ 48 w 259"/>
                  <a:gd name="T51" fmla="*/ 29 h 260"/>
                  <a:gd name="T52" fmla="*/ 72 w 259"/>
                  <a:gd name="T53" fmla="*/ 13 h 260"/>
                  <a:gd name="T54" fmla="*/ 99 w 259"/>
                  <a:gd name="T55" fmla="*/ 3 h 260"/>
                  <a:gd name="T56" fmla="*/ 129 w 259"/>
                  <a:gd name="T5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260">
                    <a:moveTo>
                      <a:pt x="129" y="0"/>
                    </a:moveTo>
                    <a:lnTo>
                      <a:pt x="160" y="3"/>
                    </a:lnTo>
                    <a:lnTo>
                      <a:pt x="186" y="13"/>
                    </a:lnTo>
                    <a:lnTo>
                      <a:pt x="210" y="29"/>
                    </a:lnTo>
                    <a:lnTo>
                      <a:pt x="231" y="49"/>
                    </a:lnTo>
                    <a:lnTo>
                      <a:pt x="245" y="72"/>
                    </a:lnTo>
                    <a:lnTo>
                      <a:pt x="256" y="100"/>
                    </a:lnTo>
                    <a:lnTo>
                      <a:pt x="259" y="130"/>
                    </a:lnTo>
                    <a:lnTo>
                      <a:pt x="256" y="159"/>
                    </a:lnTo>
                    <a:lnTo>
                      <a:pt x="245" y="187"/>
                    </a:lnTo>
                    <a:lnTo>
                      <a:pt x="231" y="211"/>
                    </a:lnTo>
                    <a:lnTo>
                      <a:pt x="210" y="231"/>
                    </a:lnTo>
                    <a:lnTo>
                      <a:pt x="186" y="246"/>
                    </a:lnTo>
                    <a:lnTo>
                      <a:pt x="160" y="256"/>
                    </a:lnTo>
                    <a:lnTo>
                      <a:pt x="129" y="260"/>
                    </a:lnTo>
                    <a:lnTo>
                      <a:pt x="99" y="256"/>
                    </a:lnTo>
                    <a:lnTo>
                      <a:pt x="72" y="246"/>
                    </a:lnTo>
                    <a:lnTo>
                      <a:pt x="48" y="231"/>
                    </a:lnTo>
                    <a:lnTo>
                      <a:pt x="28" y="211"/>
                    </a:lnTo>
                    <a:lnTo>
                      <a:pt x="13" y="187"/>
                    </a:lnTo>
                    <a:lnTo>
                      <a:pt x="4" y="159"/>
                    </a:lnTo>
                    <a:lnTo>
                      <a:pt x="0" y="130"/>
                    </a:lnTo>
                    <a:lnTo>
                      <a:pt x="4" y="100"/>
                    </a:lnTo>
                    <a:lnTo>
                      <a:pt x="13" y="72"/>
                    </a:lnTo>
                    <a:lnTo>
                      <a:pt x="28" y="49"/>
                    </a:lnTo>
                    <a:lnTo>
                      <a:pt x="48" y="29"/>
                    </a:lnTo>
                    <a:lnTo>
                      <a:pt x="72" y="13"/>
                    </a:lnTo>
                    <a:lnTo>
                      <a:pt x="99" y="3"/>
                    </a:lnTo>
                    <a:lnTo>
                      <a:pt x="12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2" name="Freeform 371"/>
              <p:cNvSpPr>
                <a:spLocks/>
              </p:cNvSpPr>
              <p:nvPr/>
            </p:nvSpPr>
            <p:spPr bwMode="auto">
              <a:xfrm>
                <a:off x="4200242" y="3264416"/>
                <a:ext cx="88900" cy="88900"/>
              </a:xfrm>
              <a:custGeom>
                <a:avLst/>
                <a:gdLst>
                  <a:gd name="T0" fmla="*/ 140 w 279"/>
                  <a:gd name="T1" fmla="*/ 0 h 279"/>
                  <a:gd name="T2" fmla="*/ 171 w 279"/>
                  <a:gd name="T3" fmla="*/ 3 h 279"/>
                  <a:gd name="T4" fmla="*/ 202 w 279"/>
                  <a:gd name="T5" fmla="*/ 14 h 279"/>
                  <a:gd name="T6" fmla="*/ 227 w 279"/>
                  <a:gd name="T7" fmla="*/ 30 h 279"/>
                  <a:gd name="T8" fmla="*/ 249 w 279"/>
                  <a:gd name="T9" fmla="*/ 52 h 279"/>
                  <a:gd name="T10" fmla="*/ 266 w 279"/>
                  <a:gd name="T11" fmla="*/ 78 h 279"/>
                  <a:gd name="T12" fmla="*/ 275 w 279"/>
                  <a:gd name="T13" fmla="*/ 107 h 279"/>
                  <a:gd name="T14" fmla="*/ 279 w 279"/>
                  <a:gd name="T15" fmla="*/ 139 h 279"/>
                  <a:gd name="T16" fmla="*/ 275 w 279"/>
                  <a:gd name="T17" fmla="*/ 171 h 279"/>
                  <a:gd name="T18" fmla="*/ 266 w 279"/>
                  <a:gd name="T19" fmla="*/ 200 h 279"/>
                  <a:gd name="T20" fmla="*/ 249 w 279"/>
                  <a:gd name="T21" fmla="*/ 227 h 279"/>
                  <a:gd name="T22" fmla="*/ 227 w 279"/>
                  <a:gd name="T23" fmla="*/ 249 h 279"/>
                  <a:gd name="T24" fmla="*/ 202 w 279"/>
                  <a:gd name="T25" fmla="*/ 264 h 279"/>
                  <a:gd name="T26" fmla="*/ 171 w 279"/>
                  <a:gd name="T27" fmla="*/ 275 h 279"/>
                  <a:gd name="T28" fmla="*/ 140 w 279"/>
                  <a:gd name="T29" fmla="*/ 279 h 279"/>
                  <a:gd name="T30" fmla="*/ 107 w 279"/>
                  <a:gd name="T31" fmla="*/ 275 h 279"/>
                  <a:gd name="T32" fmla="*/ 78 w 279"/>
                  <a:gd name="T33" fmla="*/ 264 h 279"/>
                  <a:gd name="T34" fmla="*/ 53 w 279"/>
                  <a:gd name="T35" fmla="*/ 249 h 279"/>
                  <a:gd name="T36" fmla="*/ 31 w 279"/>
                  <a:gd name="T37" fmla="*/ 227 h 279"/>
                  <a:gd name="T38" fmla="*/ 14 w 279"/>
                  <a:gd name="T39" fmla="*/ 200 h 279"/>
                  <a:gd name="T40" fmla="*/ 3 w 279"/>
                  <a:gd name="T41" fmla="*/ 171 h 279"/>
                  <a:gd name="T42" fmla="*/ 0 w 279"/>
                  <a:gd name="T43" fmla="*/ 139 h 279"/>
                  <a:gd name="T44" fmla="*/ 3 w 279"/>
                  <a:gd name="T45" fmla="*/ 107 h 279"/>
                  <a:gd name="T46" fmla="*/ 14 w 279"/>
                  <a:gd name="T47" fmla="*/ 78 h 279"/>
                  <a:gd name="T48" fmla="*/ 31 w 279"/>
                  <a:gd name="T49" fmla="*/ 52 h 279"/>
                  <a:gd name="T50" fmla="*/ 53 w 279"/>
                  <a:gd name="T51" fmla="*/ 30 h 279"/>
                  <a:gd name="T52" fmla="*/ 78 w 279"/>
                  <a:gd name="T53" fmla="*/ 14 h 279"/>
                  <a:gd name="T54" fmla="*/ 107 w 279"/>
                  <a:gd name="T55" fmla="*/ 3 h 279"/>
                  <a:gd name="T56" fmla="*/ 140 w 279"/>
                  <a:gd name="T5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279">
                    <a:moveTo>
                      <a:pt x="140" y="0"/>
                    </a:moveTo>
                    <a:lnTo>
                      <a:pt x="171" y="3"/>
                    </a:lnTo>
                    <a:lnTo>
                      <a:pt x="202" y="14"/>
                    </a:lnTo>
                    <a:lnTo>
                      <a:pt x="227" y="30"/>
                    </a:lnTo>
                    <a:lnTo>
                      <a:pt x="249" y="52"/>
                    </a:lnTo>
                    <a:lnTo>
                      <a:pt x="266" y="78"/>
                    </a:lnTo>
                    <a:lnTo>
                      <a:pt x="275" y="107"/>
                    </a:lnTo>
                    <a:lnTo>
                      <a:pt x="279" y="139"/>
                    </a:lnTo>
                    <a:lnTo>
                      <a:pt x="275" y="171"/>
                    </a:lnTo>
                    <a:lnTo>
                      <a:pt x="266" y="200"/>
                    </a:lnTo>
                    <a:lnTo>
                      <a:pt x="249" y="227"/>
                    </a:lnTo>
                    <a:lnTo>
                      <a:pt x="227" y="249"/>
                    </a:lnTo>
                    <a:lnTo>
                      <a:pt x="202" y="264"/>
                    </a:lnTo>
                    <a:lnTo>
                      <a:pt x="171" y="275"/>
                    </a:lnTo>
                    <a:lnTo>
                      <a:pt x="140" y="279"/>
                    </a:lnTo>
                    <a:lnTo>
                      <a:pt x="107" y="275"/>
                    </a:lnTo>
                    <a:lnTo>
                      <a:pt x="78" y="264"/>
                    </a:lnTo>
                    <a:lnTo>
                      <a:pt x="53" y="249"/>
                    </a:lnTo>
                    <a:lnTo>
                      <a:pt x="31" y="227"/>
                    </a:lnTo>
                    <a:lnTo>
                      <a:pt x="14" y="200"/>
                    </a:lnTo>
                    <a:lnTo>
                      <a:pt x="3" y="171"/>
                    </a:lnTo>
                    <a:lnTo>
                      <a:pt x="0" y="139"/>
                    </a:lnTo>
                    <a:lnTo>
                      <a:pt x="3" y="107"/>
                    </a:lnTo>
                    <a:lnTo>
                      <a:pt x="14" y="78"/>
                    </a:lnTo>
                    <a:lnTo>
                      <a:pt x="31" y="52"/>
                    </a:lnTo>
                    <a:lnTo>
                      <a:pt x="53" y="30"/>
                    </a:lnTo>
                    <a:lnTo>
                      <a:pt x="78" y="14"/>
                    </a:lnTo>
                    <a:lnTo>
                      <a:pt x="107" y="3"/>
                    </a:lnTo>
                    <a:lnTo>
                      <a:pt x="140"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3" name="Freeform 372"/>
              <p:cNvSpPr>
                <a:spLocks/>
              </p:cNvSpPr>
              <p:nvPr/>
            </p:nvSpPr>
            <p:spPr bwMode="auto">
              <a:xfrm>
                <a:off x="4387567" y="3221554"/>
                <a:ext cx="98425" cy="98425"/>
              </a:xfrm>
              <a:custGeom>
                <a:avLst/>
                <a:gdLst>
                  <a:gd name="T0" fmla="*/ 155 w 310"/>
                  <a:gd name="T1" fmla="*/ 0 h 309"/>
                  <a:gd name="T2" fmla="*/ 186 w 310"/>
                  <a:gd name="T3" fmla="*/ 2 h 309"/>
                  <a:gd name="T4" fmla="*/ 215 w 310"/>
                  <a:gd name="T5" fmla="*/ 12 h 309"/>
                  <a:gd name="T6" fmla="*/ 242 w 310"/>
                  <a:gd name="T7" fmla="*/ 27 h 309"/>
                  <a:gd name="T8" fmla="*/ 265 w 310"/>
                  <a:gd name="T9" fmla="*/ 45 h 309"/>
                  <a:gd name="T10" fmla="*/ 283 w 310"/>
                  <a:gd name="T11" fmla="*/ 68 h 309"/>
                  <a:gd name="T12" fmla="*/ 297 w 310"/>
                  <a:gd name="T13" fmla="*/ 94 h 309"/>
                  <a:gd name="T14" fmla="*/ 306 w 310"/>
                  <a:gd name="T15" fmla="*/ 123 h 309"/>
                  <a:gd name="T16" fmla="*/ 310 w 310"/>
                  <a:gd name="T17" fmla="*/ 155 h 309"/>
                  <a:gd name="T18" fmla="*/ 306 w 310"/>
                  <a:gd name="T19" fmla="*/ 185 h 309"/>
                  <a:gd name="T20" fmla="*/ 297 w 310"/>
                  <a:gd name="T21" fmla="*/ 214 h 309"/>
                  <a:gd name="T22" fmla="*/ 283 w 310"/>
                  <a:gd name="T23" fmla="*/ 241 h 309"/>
                  <a:gd name="T24" fmla="*/ 265 w 310"/>
                  <a:gd name="T25" fmla="*/ 264 h 309"/>
                  <a:gd name="T26" fmla="*/ 242 w 310"/>
                  <a:gd name="T27" fmla="*/ 283 h 309"/>
                  <a:gd name="T28" fmla="*/ 215 w 310"/>
                  <a:gd name="T29" fmla="*/ 296 h 309"/>
                  <a:gd name="T30" fmla="*/ 186 w 310"/>
                  <a:gd name="T31" fmla="*/ 306 h 309"/>
                  <a:gd name="T32" fmla="*/ 155 w 310"/>
                  <a:gd name="T33" fmla="*/ 309 h 309"/>
                  <a:gd name="T34" fmla="*/ 123 w 310"/>
                  <a:gd name="T35" fmla="*/ 306 h 309"/>
                  <a:gd name="T36" fmla="*/ 94 w 310"/>
                  <a:gd name="T37" fmla="*/ 296 h 309"/>
                  <a:gd name="T38" fmla="*/ 69 w 310"/>
                  <a:gd name="T39" fmla="*/ 283 h 309"/>
                  <a:gd name="T40" fmla="*/ 46 w 310"/>
                  <a:gd name="T41" fmla="*/ 264 h 309"/>
                  <a:gd name="T42" fmla="*/ 27 w 310"/>
                  <a:gd name="T43" fmla="*/ 241 h 309"/>
                  <a:gd name="T44" fmla="*/ 12 w 310"/>
                  <a:gd name="T45" fmla="*/ 214 h 309"/>
                  <a:gd name="T46" fmla="*/ 4 w 310"/>
                  <a:gd name="T47" fmla="*/ 185 h 309"/>
                  <a:gd name="T48" fmla="*/ 0 w 310"/>
                  <a:gd name="T49" fmla="*/ 155 h 309"/>
                  <a:gd name="T50" fmla="*/ 4 w 310"/>
                  <a:gd name="T51" fmla="*/ 123 h 309"/>
                  <a:gd name="T52" fmla="*/ 12 w 310"/>
                  <a:gd name="T53" fmla="*/ 94 h 309"/>
                  <a:gd name="T54" fmla="*/ 27 w 310"/>
                  <a:gd name="T55" fmla="*/ 68 h 309"/>
                  <a:gd name="T56" fmla="*/ 46 w 310"/>
                  <a:gd name="T57" fmla="*/ 45 h 309"/>
                  <a:gd name="T58" fmla="*/ 69 w 310"/>
                  <a:gd name="T59" fmla="*/ 27 h 309"/>
                  <a:gd name="T60" fmla="*/ 94 w 310"/>
                  <a:gd name="T61" fmla="*/ 12 h 309"/>
                  <a:gd name="T62" fmla="*/ 123 w 310"/>
                  <a:gd name="T63" fmla="*/ 2 h 309"/>
                  <a:gd name="T64" fmla="*/ 155 w 310"/>
                  <a:gd name="T6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0" h="309">
                    <a:moveTo>
                      <a:pt x="155" y="0"/>
                    </a:moveTo>
                    <a:lnTo>
                      <a:pt x="186" y="2"/>
                    </a:lnTo>
                    <a:lnTo>
                      <a:pt x="215" y="12"/>
                    </a:lnTo>
                    <a:lnTo>
                      <a:pt x="242" y="27"/>
                    </a:lnTo>
                    <a:lnTo>
                      <a:pt x="265" y="45"/>
                    </a:lnTo>
                    <a:lnTo>
                      <a:pt x="283" y="68"/>
                    </a:lnTo>
                    <a:lnTo>
                      <a:pt x="297" y="94"/>
                    </a:lnTo>
                    <a:lnTo>
                      <a:pt x="306" y="123"/>
                    </a:lnTo>
                    <a:lnTo>
                      <a:pt x="310" y="155"/>
                    </a:lnTo>
                    <a:lnTo>
                      <a:pt x="306" y="185"/>
                    </a:lnTo>
                    <a:lnTo>
                      <a:pt x="297" y="214"/>
                    </a:lnTo>
                    <a:lnTo>
                      <a:pt x="283" y="241"/>
                    </a:lnTo>
                    <a:lnTo>
                      <a:pt x="265" y="264"/>
                    </a:lnTo>
                    <a:lnTo>
                      <a:pt x="242" y="283"/>
                    </a:lnTo>
                    <a:lnTo>
                      <a:pt x="215" y="296"/>
                    </a:lnTo>
                    <a:lnTo>
                      <a:pt x="186" y="306"/>
                    </a:lnTo>
                    <a:lnTo>
                      <a:pt x="155" y="309"/>
                    </a:lnTo>
                    <a:lnTo>
                      <a:pt x="123" y="306"/>
                    </a:lnTo>
                    <a:lnTo>
                      <a:pt x="94" y="296"/>
                    </a:lnTo>
                    <a:lnTo>
                      <a:pt x="69" y="283"/>
                    </a:lnTo>
                    <a:lnTo>
                      <a:pt x="46" y="264"/>
                    </a:lnTo>
                    <a:lnTo>
                      <a:pt x="27" y="241"/>
                    </a:lnTo>
                    <a:lnTo>
                      <a:pt x="12" y="214"/>
                    </a:lnTo>
                    <a:lnTo>
                      <a:pt x="4" y="185"/>
                    </a:lnTo>
                    <a:lnTo>
                      <a:pt x="0" y="155"/>
                    </a:lnTo>
                    <a:lnTo>
                      <a:pt x="4" y="123"/>
                    </a:lnTo>
                    <a:lnTo>
                      <a:pt x="12" y="94"/>
                    </a:lnTo>
                    <a:lnTo>
                      <a:pt x="27" y="68"/>
                    </a:lnTo>
                    <a:lnTo>
                      <a:pt x="46" y="45"/>
                    </a:lnTo>
                    <a:lnTo>
                      <a:pt x="69" y="27"/>
                    </a:lnTo>
                    <a:lnTo>
                      <a:pt x="94" y="12"/>
                    </a:lnTo>
                    <a:lnTo>
                      <a:pt x="123" y="2"/>
                    </a:lnTo>
                    <a:lnTo>
                      <a:pt x="155"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4" name="Freeform 373"/>
              <p:cNvSpPr>
                <a:spLocks/>
              </p:cNvSpPr>
              <p:nvPr/>
            </p:nvSpPr>
            <p:spPr bwMode="auto">
              <a:xfrm>
                <a:off x="4485992" y="3123129"/>
                <a:ext cx="53975" cy="53975"/>
              </a:xfrm>
              <a:custGeom>
                <a:avLst/>
                <a:gdLst>
                  <a:gd name="T0" fmla="*/ 85 w 170"/>
                  <a:gd name="T1" fmla="*/ 0 h 170"/>
                  <a:gd name="T2" fmla="*/ 108 w 170"/>
                  <a:gd name="T3" fmla="*/ 4 h 170"/>
                  <a:gd name="T4" fmla="*/ 129 w 170"/>
                  <a:gd name="T5" fmla="*/ 12 h 170"/>
                  <a:gd name="T6" fmla="*/ 145 w 170"/>
                  <a:gd name="T7" fmla="*/ 26 h 170"/>
                  <a:gd name="T8" fmla="*/ 159 w 170"/>
                  <a:gd name="T9" fmla="*/ 43 h 170"/>
                  <a:gd name="T10" fmla="*/ 167 w 170"/>
                  <a:gd name="T11" fmla="*/ 63 h 170"/>
                  <a:gd name="T12" fmla="*/ 170 w 170"/>
                  <a:gd name="T13" fmla="*/ 85 h 170"/>
                  <a:gd name="T14" fmla="*/ 167 w 170"/>
                  <a:gd name="T15" fmla="*/ 108 h 170"/>
                  <a:gd name="T16" fmla="*/ 159 w 170"/>
                  <a:gd name="T17" fmla="*/ 129 h 170"/>
                  <a:gd name="T18" fmla="*/ 145 w 170"/>
                  <a:gd name="T19" fmla="*/ 145 h 170"/>
                  <a:gd name="T20" fmla="*/ 129 w 170"/>
                  <a:gd name="T21" fmla="*/ 159 h 170"/>
                  <a:gd name="T22" fmla="*/ 108 w 170"/>
                  <a:gd name="T23" fmla="*/ 167 h 170"/>
                  <a:gd name="T24" fmla="*/ 85 w 170"/>
                  <a:gd name="T25" fmla="*/ 170 h 170"/>
                  <a:gd name="T26" fmla="*/ 63 w 170"/>
                  <a:gd name="T27" fmla="*/ 167 h 170"/>
                  <a:gd name="T28" fmla="*/ 43 w 170"/>
                  <a:gd name="T29" fmla="*/ 159 h 170"/>
                  <a:gd name="T30" fmla="*/ 26 w 170"/>
                  <a:gd name="T31" fmla="*/ 145 h 170"/>
                  <a:gd name="T32" fmla="*/ 12 w 170"/>
                  <a:gd name="T33" fmla="*/ 129 h 170"/>
                  <a:gd name="T34" fmla="*/ 4 w 170"/>
                  <a:gd name="T35" fmla="*/ 108 h 170"/>
                  <a:gd name="T36" fmla="*/ 0 w 170"/>
                  <a:gd name="T37" fmla="*/ 85 h 170"/>
                  <a:gd name="T38" fmla="*/ 4 w 170"/>
                  <a:gd name="T39" fmla="*/ 63 h 170"/>
                  <a:gd name="T40" fmla="*/ 12 w 170"/>
                  <a:gd name="T41" fmla="*/ 43 h 170"/>
                  <a:gd name="T42" fmla="*/ 26 w 170"/>
                  <a:gd name="T43" fmla="*/ 26 h 170"/>
                  <a:gd name="T44" fmla="*/ 43 w 170"/>
                  <a:gd name="T45" fmla="*/ 12 h 170"/>
                  <a:gd name="T46" fmla="*/ 63 w 170"/>
                  <a:gd name="T47" fmla="*/ 4 h 170"/>
                  <a:gd name="T48" fmla="*/ 85 w 170"/>
                  <a:gd name="T4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170">
                    <a:moveTo>
                      <a:pt x="85" y="0"/>
                    </a:moveTo>
                    <a:lnTo>
                      <a:pt x="108" y="4"/>
                    </a:lnTo>
                    <a:lnTo>
                      <a:pt x="129" y="12"/>
                    </a:lnTo>
                    <a:lnTo>
                      <a:pt x="145" y="26"/>
                    </a:lnTo>
                    <a:lnTo>
                      <a:pt x="159" y="43"/>
                    </a:lnTo>
                    <a:lnTo>
                      <a:pt x="167" y="63"/>
                    </a:lnTo>
                    <a:lnTo>
                      <a:pt x="170" y="85"/>
                    </a:lnTo>
                    <a:lnTo>
                      <a:pt x="167" y="108"/>
                    </a:lnTo>
                    <a:lnTo>
                      <a:pt x="159" y="129"/>
                    </a:lnTo>
                    <a:lnTo>
                      <a:pt x="145" y="145"/>
                    </a:lnTo>
                    <a:lnTo>
                      <a:pt x="129" y="159"/>
                    </a:lnTo>
                    <a:lnTo>
                      <a:pt x="108" y="167"/>
                    </a:lnTo>
                    <a:lnTo>
                      <a:pt x="85" y="170"/>
                    </a:lnTo>
                    <a:lnTo>
                      <a:pt x="63" y="167"/>
                    </a:lnTo>
                    <a:lnTo>
                      <a:pt x="43" y="159"/>
                    </a:lnTo>
                    <a:lnTo>
                      <a:pt x="26" y="145"/>
                    </a:lnTo>
                    <a:lnTo>
                      <a:pt x="12" y="129"/>
                    </a:lnTo>
                    <a:lnTo>
                      <a:pt x="4" y="108"/>
                    </a:lnTo>
                    <a:lnTo>
                      <a:pt x="0" y="85"/>
                    </a:lnTo>
                    <a:lnTo>
                      <a:pt x="4" y="63"/>
                    </a:lnTo>
                    <a:lnTo>
                      <a:pt x="12" y="43"/>
                    </a:lnTo>
                    <a:lnTo>
                      <a:pt x="26" y="26"/>
                    </a:lnTo>
                    <a:lnTo>
                      <a:pt x="43" y="12"/>
                    </a:lnTo>
                    <a:lnTo>
                      <a:pt x="63" y="4"/>
                    </a:lnTo>
                    <a:lnTo>
                      <a:pt x="85" y="0"/>
                    </a:lnTo>
                    <a:close/>
                  </a:path>
                </a:pathLst>
              </a:custGeom>
              <a:solidFill>
                <a:srgbClr val="F7C237"/>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5" name="Freeform 374"/>
              <p:cNvSpPr>
                <a:spLocks/>
              </p:cNvSpPr>
              <p:nvPr/>
            </p:nvSpPr>
            <p:spPr bwMode="auto">
              <a:xfrm>
                <a:off x="4392330" y="3032641"/>
                <a:ext cx="80963" cy="82550"/>
              </a:xfrm>
              <a:custGeom>
                <a:avLst/>
                <a:gdLst>
                  <a:gd name="T0" fmla="*/ 128 w 256"/>
                  <a:gd name="T1" fmla="*/ 0 h 257"/>
                  <a:gd name="T2" fmla="*/ 157 w 256"/>
                  <a:gd name="T3" fmla="*/ 4 h 257"/>
                  <a:gd name="T4" fmla="*/ 184 w 256"/>
                  <a:gd name="T5" fmla="*/ 14 h 257"/>
                  <a:gd name="T6" fmla="*/ 208 w 256"/>
                  <a:gd name="T7" fmla="*/ 29 h 257"/>
                  <a:gd name="T8" fmla="*/ 227 w 256"/>
                  <a:gd name="T9" fmla="*/ 49 h 257"/>
                  <a:gd name="T10" fmla="*/ 243 w 256"/>
                  <a:gd name="T11" fmla="*/ 73 h 257"/>
                  <a:gd name="T12" fmla="*/ 253 w 256"/>
                  <a:gd name="T13" fmla="*/ 100 h 257"/>
                  <a:gd name="T14" fmla="*/ 256 w 256"/>
                  <a:gd name="T15" fmla="*/ 129 h 257"/>
                  <a:gd name="T16" fmla="*/ 253 w 256"/>
                  <a:gd name="T17" fmla="*/ 158 h 257"/>
                  <a:gd name="T18" fmla="*/ 243 w 256"/>
                  <a:gd name="T19" fmla="*/ 185 h 257"/>
                  <a:gd name="T20" fmla="*/ 227 w 256"/>
                  <a:gd name="T21" fmla="*/ 208 h 257"/>
                  <a:gd name="T22" fmla="*/ 208 w 256"/>
                  <a:gd name="T23" fmla="*/ 229 h 257"/>
                  <a:gd name="T24" fmla="*/ 184 w 256"/>
                  <a:gd name="T25" fmla="*/ 243 h 257"/>
                  <a:gd name="T26" fmla="*/ 157 w 256"/>
                  <a:gd name="T27" fmla="*/ 253 h 257"/>
                  <a:gd name="T28" fmla="*/ 128 w 256"/>
                  <a:gd name="T29" fmla="*/ 257 h 257"/>
                  <a:gd name="T30" fmla="*/ 99 w 256"/>
                  <a:gd name="T31" fmla="*/ 253 h 257"/>
                  <a:gd name="T32" fmla="*/ 71 w 256"/>
                  <a:gd name="T33" fmla="*/ 243 h 257"/>
                  <a:gd name="T34" fmla="*/ 48 w 256"/>
                  <a:gd name="T35" fmla="*/ 229 h 257"/>
                  <a:gd name="T36" fmla="*/ 28 w 256"/>
                  <a:gd name="T37" fmla="*/ 208 h 257"/>
                  <a:gd name="T38" fmla="*/ 13 w 256"/>
                  <a:gd name="T39" fmla="*/ 185 h 257"/>
                  <a:gd name="T40" fmla="*/ 4 w 256"/>
                  <a:gd name="T41" fmla="*/ 158 h 257"/>
                  <a:gd name="T42" fmla="*/ 0 w 256"/>
                  <a:gd name="T43" fmla="*/ 129 h 257"/>
                  <a:gd name="T44" fmla="*/ 4 w 256"/>
                  <a:gd name="T45" fmla="*/ 100 h 257"/>
                  <a:gd name="T46" fmla="*/ 13 w 256"/>
                  <a:gd name="T47" fmla="*/ 73 h 257"/>
                  <a:gd name="T48" fmla="*/ 28 w 256"/>
                  <a:gd name="T49" fmla="*/ 49 h 257"/>
                  <a:gd name="T50" fmla="*/ 48 w 256"/>
                  <a:gd name="T51" fmla="*/ 29 h 257"/>
                  <a:gd name="T52" fmla="*/ 71 w 256"/>
                  <a:gd name="T53" fmla="*/ 14 h 257"/>
                  <a:gd name="T54" fmla="*/ 99 w 256"/>
                  <a:gd name="T55" fmla="*/ 4 h 257"/>
                  <a:gd name="T56" fmla="*/ 128 w 256"/>
                  <a:gd name="T57"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6" h="257">
                    <a:moveTo>
                      <a:pt x="128" y="0"/>
                    </a:moveTo>
                    <a:lnTo>
                      <a:pt x="157" y="4"/>
                    </a:lnTo>
                    <a:lnTo>
                      <a:pt x="184" y="14"/>
                    </a:lnTo>
                    <a:lnTo>
                      <a:pt x="208" y="29"/>
                    </a:lnTo>
                    <a:lnTo>
                      <a:pt x="227" y="49"/>
                    </a:lnTo>
                    <a:lnTo>
                      <a:pt x="243" y="73"/>
                    </a:lnTo>
                    <a:lnTo>
                      <a:pt x="253" y="100"/>
                    </a:lnTo>
                    <a:lnTo>
                      <a:pt x="256" y="129"/>
                    </a:lnTo>
                    <a:lnTo>
                      <a:pt x="253" y="158"/>
                    </a:lnTo>
                    <a:lnTo>
                      <a:pt x="243" y="185"/>
                    </a:lnTo>
                    <a:lnTo>
                      <a:pt x="227" y="208"/>
                    </a:lnTo>
                    <a:lnTo>
                      <a:pt x="208" y="229"/>
                    </a:lnTo>
                    <a:lnTo>
                      <a:pt x="184" y="243"/>
                    </a:lnTo>
                    <a:lnTo>
                      <a:pt x="157" y="253"/>
                    </a:lnTo>
                    <a:lnTo>
                      <a:pt x="128" y="257"/>
                    </a:lnTo>
                    <a:lnTo>
                      <a:pt x="99" y="253"/>
                    </a:lnTo>
                    <a:lnTo>
                      <a:pt x="71" y="243"/>
                    </a:lnTo>
                    <a:lnTo>
                      <a:pt x="48" y="229"/>
                    </a:lnTo>
                    <a:lnTo>
                      <a:pt x="28" y="208"/>
                    </a:lnTo>
                    <a:lnTo>
                      <a:pt x="13" y="185"/>
                    </a:lnTo>
                    <a:lnTo>
                      <a:pt x="4" y="158"/>
                    </a:lnTo>
                    <a:lnTo>
                      <a:pt x="0" y="129"/>
                    </a:lnTo>
                    <a:lnTo>
                      <a:pt x="4" y="100"/>
                    </a:lnTo>
                    <a:lnTo>
                      <a:pt x="13" y="73"/>
                    </a:lnTo>
                    <a:lnTo>
                      <a:pt x="28" y="49"/>
                    </a:lnTo>
                    <a:lnTo>
                      <a:pt x="48" y="29"/>
                    </a:lnTo>
                    <a:lnTo>
                      <a:pt x="71" y="14"/>
                    </a:lnTo>
                    <a:lnTo>
                      <a:pt x="99" y="4"/>
                    </a:lnTo>
                    <a:lnTo>
                      <a:pt x="128"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6" name="Freeform 375"/>
              <p:cNvSpPr>
                <a:spLocks/>
              </p:cNvSpPr>
              <p:nvPr/>
            </p:nvSpPr>
            <p:spPr bwMode="auto">
              <a:xfrm>
                <a:off x="4208180" y="3058041"/>
                <a:ext cx="44450" cy="44450"/>
              </a:xfrm>
              <a:custGeom>
                <a:avLst/>
                <a:gdLst>
                  <a:gd name="T0" fmla="*/ 69 w 138"/>
                  <a:gd name="T1" fmla="*/ 0 h 139"/>
                  <a:gd name="T2" fmla="*/ 90 w 138"/>
                  <a:gd name="T3" fmla="*/ 4 h 139"/>
                  <a:gd name="T4" fmla="*/ 110 w 138"/>
                  <a:gd name="T5" fmla="*/ 15 h 139"/>
                  <a:gd name="T6" fmla="*/ 124 w 138"/>
                  <a:gd name="T7" fmla="*/ 29 h 139"/>
                  <a:gd name="T8" fmla="*/ 134 w 138"/>
                  <a:gd name="T9" fmla="*/ 48 h 139"/>
                  <a:gd name="T10" fmla="*/ 138 w 138"/>
                  <a:gd name="T11" fmla="*/ 70 h 139"/>
                  <a:gd name="T12" fmla="*/ 134 w 138"/>
                  <a:gd name="T13" fmla="*/ 92 h 139"/>
                  <a:gd name="T14" fmla="*/ 124 w 138"/>
                  <a:gd name="T15" fmla="*/ 110 h 139"/>
                  <a:gd name="T16" fmla="*/ 110 w 138"/>
                  <a:gd name="T17" fmla="*/ 126 h 139"/>
                  <a:gd name="T18" fmla="*/ 90 w 138"/>
                  <a:gd name="T19" fmla="*/ 135 h 139"/>
                  <a:gd name="T20" fmla="*/ 69 w 138"/>
                  <a:gd name="T21" fmla="*/ 139 h 139"/>
                  <a:gd name="T22" fmla="*/ 47 w 138"/>
                  <a:gd name="T23" fmla="*/ 135 h 139"/>
                  <a:gd name="T24" fmla="*/ 28 w 138"/>
                  <a:gd name="T25" fmla="*/ 126 h 139"/>
                  <a:gd name="T26" fmla="*/ 13 w 138"/>
                  <a:gd name="T27" fmla="*/ 110 h 139"/>
                  <a:gd name="T28" fmla="*/ 3 w 138"/>
                  <a:gd name="T29" fmla="*/ 92 h 139"/>
                  <a:gd name="T30" fmla="*/ 0 w 138"/>
                  <a:gd name="T31" fmla="*/ 70 h 139"/>
                  <a:gd name="T32" fmla="*/ 3 w 138"/>
                  <a:gd name="T33" fmla="*/ 48 h 139"/>
                  <a:gd name="T34" fmla="*/ 13 w 138"/>
                  <a:gd name="T35" fmla="*/ 29 h 139"/>
                  <a:gd name="T36" fmla="*/ 28 w 138"/>
                  <a:gd name="T37" fmla="*/ 15 h 139"/>
                  <a:gd name="T38" fmla="*/ 47 w 138"/>
                  <a:gd name="T39" fmla="*/ 4 h 139"/>
                  <a:gd name="T40" fmla="*/ 69 w 138"/>
                  <a:gd name="T4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8" h="139">
                    <a:moveTo>
                      <a:pt x="69" y="0"/>
                    </a:moveTo>
                    <a:lnTo>
                      <a:pt x="90" y="4"/>
                    </a:lnTo>
                    <a:lnTo>
                      <a:pt x="110" y="15"/>
                    </a:lnTo>
                    <a:lnTo>
                      <a:pt x="124" y="29"/>
                    </a:lnTo>
                    <a:lnTo>
                      <a:pt x="134" y="48"/>
                    </a:lnTo>
                    <a:lnTo>
                      <a:pt x="138" y="70"/>
                    </a:lnTo>
                    <a:lnTo>
                      <a:pt x="134" y="92"/>
                    </a:lnTo>
                    <a:lnTo>
                      <a:pt x="124" y="110"/>
                    </a:lnTo>
                    <a:lnTo>
                      <a:pt x="110" y="126"/>
                    </a:lnTo>
                    <a:lnTo>
                      <a:pt x="90" y="135"/>
                    </a:lnTo>
                    <a:lnTo>
                      <a:pt x="69" y="139"/>
                    </a:lnTo>
                    <a:lnTo>
                      <a:pt x="47" y="135"/>
                    </a:lnTo>
                    <a:lnTo>
                      <a:pt x="28" y="126"/>
                    </a:lnTo>
                    <a:lnTo>
                      <a:pt x="13" y="110"/>
                    </a:lnTo>
                    <a:lnTo>
                      <a:pt x="3" y="92"/>
                    </a:lnTo>
                    <a:lnTo>
                      <a:pt x="0" y="70"/>
                    </a:lnTo>
                    <a:lnTo>
                      <a:pt x="3" y="48"/>
                    </a:lnTo>
                    <a:lnTo>
                      <a:pt x="13" y="29"/>
                    </a:lnTo>
                    <a:lnTo>
                      <a:pt x="28" y="15"/>
                    </a:lnTo>
                    <a:lnTo>
                      <a:pt x="47" y="4"/>
                    </a:lnTo>
                    <a:lnTo>
                      <a:pt x="6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7" name="Freeform 376"/>
              <p:cNvSpPr>
                <a:spLocks/>
              </p:cNvSpPr>
              <p:nvPr/>
            </p:nvSpPr>
            <p:spPr bwMode="auto">
              <a:xfrm>
                <a:off x="4382805" y="3226316"/>
                <a:ext cx="215900" cy="161925"/>
              </a:xfrm>
              <a:custGeom>
                <a:avLst/>
                <a:gdLst>
                  <a:gd name="T0" fmla="*/ 679 w 679"/>
                  <a:gd name="T1" fmla="*/ 0 h 513"/>
                  <a:gd name="T2" fmla="*/ 679 w 679"/>
                  <a:gd name="T3" fmla="*/ 69 h 513"/>
                  <a:gd name="T4" fmla="*/ 193 w 679"/>
                  <a:gd name="T5" fmla="*/ 170 h 513"/>
                  <a:gd name="T6" fmla="*/ 72 w 679"/>
                  <a:gd name="T7" fmla="*/ 513 h 513"/>
                  <a:gd name="T8" fmla="*/ 0 w 679"/>
                  <a:gd name="T9" fmla="*/ 513 h 513"/>
                  <a:gd name="T10" fmla="*/ 142 w 679"/>
                  <a:gd name="T11" fmla="*/ 110 h 513"/>
                  <a:gd name="T12" fmla="*/ 679 w 679"/>
                  <a:gd name="T13" fmla="*/ 0 h 513"/>
                </a:gdLst>
                <a:ahLst/>
                <a:cxnLst>
                  <a:cxn ang="0">
                    <a:pos x="T0" y="T1"/>
                  </a:cxn>
                  <a:cxn ang="0">
                    <a:pos x="T2" y="T3"/>
                  </a:cxn>
                  <a:cxn ang="0">
                    <a:pos x="T4" y="T5"/>
                  </a:cxn>
                  <a:cxn ang="0">
                    <a:pos x="T6" y="T7"/>
                  </a:cxn>
                  <a:cxn ang="0">
                    <a:pos x="T8" y="T9"/>
                  </a:cxn>
                  <a:cxn ang="0">
                    <a:pos x="T10" y="T11"/>
                  </a:cxn>
                  <a:cxn ang="0">
                    <a:pos x="T12" y="T13"/>
                  </a:cxn>
                </a:cxnLst>
                <a:rect l="0" t="0" r="r" b="b"/>
                <a:pathLst>
                  <a:path w="679" h="513">
                    <a:moveTo>
                      <a:pt x="679" y="0"/>
                    </a:moveTo>
                    <a:lnTo>
                      <a:pt x="679" y="69"/>
                    </a:lnTo>
                    <a:lnTo>
                      <a:pt x="193" y="170"/>
                    </a:lnTo>
                    <a:lnTo>
                      <a:pt x="72" y="513"/>
                    </a:lnTo>
                    <a:lnTo>
                      <a:pt x="0" y="513"/>
                    </a:lnTo>
                    <a:lnTo>
                      <a:pt x="142" y="110"/>
                    </a:lnTo>
                    <a:lnTo>
                      <a:pt x="679"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8" name="Freeform 377"/>
              <p:cNvSpPr>
                <a:spLocks/>
              </p:cNvSpPr>
              <p:nvPr/>
            </p:nvSpPr>
            <p:spPr bwMode="auto">
              <a:xfrm>
                <a:off x="4020855" y="3010416"/>
                <a:ext cx="430213" cy="377825"/>
              </a:xfrm>
              <a:custGeom>
                <a:avLst/>
                <a:gdLst>
                  <a:gd name="T0" fmla="*/ 1285 w 1353"/>
                  <a:gd name="T1" fmla="*/ 0 h 1192"/>
                  <a:gd name="T2" fmla="*/ 1353 w 1353"/>
                  <a:gd name="T3" fmla="*/ 0 h 1192"/>
                  <a:gd name="T4" fmla="*/ 1329 w 1353"/>
                  <a:gd name="T5" fmla="*/ 222 h 1192"/>
                  <a:gd name="T6" fmla="*/ 475 w 1353"/>
                  <a:gd name="T7" fmla="*/ 653 h 1192"/>
                  <a:gd name="T8" fmla="*/ 728 w 1353"/>
                  <a:gd name="T9" fmla="*/ 922 h 1192"/>
                  <a:gd name="T10" fmla="*/ 752 w 1353"/>
                  <a:gd name="T11" fmla="*/ 1192 h 1192"/>
                  <a:gd name="T12" fmla="*/ 684 w 1353"/>
                  <a:gd name="T13" fmla="*/ 1192 h 1192"/>
                  <a:gd name="T14" fmla="*/ 662 w 1353"/>
                  <a:gd name="T15" fmla="*/ 951 h 1192"/>
                  <a:gd name="T16" fmla="*/ 434 w 1353"/>
                  <a:gd name="T17" fmla="*/ 708 h 1192"/>
                  <a:gd name="T18" fmla="*/ 278 w 1353"/>
                  <a:gd name="T19" fmla="*/ 1192 h 1192"/>
                  <a:gd name="T20" fmla="*/ 207 w 1353"/>
                  <a:gd name="T21" fmla="*/ 1192 h 1192"/>
                  <a:gd name="T22" fmla="*/ 378 w 1353"/>
                  <a:gd name="T23" fmla="*/ 661 h 1192"/>
                  <a:gd name="T24" fmla="*/ 0 w 1353"/>
                  <a:gd name="T25" fmla="*/ 497 h 1192"/>
                  <a:gd name="T26" fmla="*/ 0 w 1353"/>
                  <a:gd name="T27" fmla="*/ 422 h 1192"/>
                  <a:gd name="T28" fmla="*/ 418 w 1353"/>
                  <a:gd name="T29" fmla="*/ 606 h 1192"/>
                  <a:gd name="T30" fmla="*/ 1266 w 1353"/>
                  <a:gd name="T31" fmla="*/ 179 h 1192"/>
                  <a:gd name="T32" fmla="*/ 1285 w 1353"/>
                  <a:gd name="T33" fmla="*/ 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53" h="1192">
                    <a:moveTo>
                      <a:pt x="1285" y="0"/>
                    </a:moveTo>
                    <a:lnTo>
                      <a:pt x="1353" y="0"/>
                    </a:lnTo>
                    <a:lnTo>
                      <a:pt x="1329" y="222"/>
                    </a:lnTo>
                    <a:lnTo>
                      <a:pt x="475" y="653"/>
                    </a:lnTo>
                    <a:lnTo>
                      <a:pt x="728" y="922"/>
                    </a:lnTo>
                    <a:lnTo>
                      <a:pt x="752" y="1192"/>
                    </a:lnTo>
                    <a:lnTo>
                      <a:pt x="684" y="1192"/>
                    </a:lnTo>
                    <a:lnTo>
                      <a:pt x="662" y="951"/>
                    </a:lnTo>
                    <a:lnTo>
                      <a:pt x="434" y="708"/>
                    </a:lnTo>
                    <a:lnTo>
                      <a:pt x="278" y="1192"/>
                    </a:lnTo>
                    <a:lnTo>
                      <a:pt x="207" y="1192"/>
                    </a:lnTo>
                    <a:lnTo>
                      <a:pt x="378" y="661"/>
                    </a:lnTo>
                    <a:lnTo>
                      <a:pt x="0" y="497"/>
                    </a:lnTo>
                    <a:lnTo>
                      <a:pt x="0" y="422"/>
                    </a:lnTo>
                    <a:lnTo>
                      <a:pt x="418" y="606"/>
                    </a:lnTo>
                    <a:lnTo>
                      <a:pt x="1266" y="179"/>
                    </a:lnTo>
                    <a:lnTo>
                      <a:pt x="1285" y="0"/>
                    </a:lnTo>
                    <a:close/>
                  </a:path>
                </a:pathLst>
              </a:custGeom>
              <a:solidFill>
                <a:srgbClr val="FFFFFF"/>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79" name="Freeform 378"/>
              <p:cNvSpPr>
                <a:spLocks/>
              </p:cNvSpPr>
              <p:nvPr/>
            </p:nvSpPr>
            <p:spPr bwMode="auto">
              <a:xfrm>
                <a:off x="4133567" y="3192979"/>
                <a:ext cx="41275" cy="41275"/>
              </a:xfrm>
              <a:custGeom>
                <a:avLst/>
                <a:gdLst>
                  <a:gd name="T0" fmla="*/ 64 w 128"/>
                  <a:gd name="T1" fmla="*/ 0 h 129"/>
                  <a:gd name="T2" fmla="*/ 85 w 128"/>
                  <a:gd name="T3" fmla="*/ 3 h 129"/>
                  <a:gd name="T4" fmla="*/ 102 w 128"/>
                  <a:gd name="T5" fmla="*/ 13 h 129"/>
                  <a:gd name="T6" fmla="*/ 116 w 128"/>
                  <a:gd name="T7" fmla="*/ 26 h 129"/>
                  <a:gd name="T8" fmla="*/ 125 w 128"/>
                  <a:gd name="T9" fmla="*/ 45 h 129"/>
                  <a:gd name="T10" fmla="*/ 128 w 128"/>
                  <a:gd name="T11" fmla="*/ 65 h 129"/>
                  <a:gd name="T12" fmla="*/ 125 w 128"/>
                  <a:gd name="T13" fmla="*/ 85 h 129"/>
                  <a:gd name="T14" fmla="*/ 116 w 128"/>
                  <a:gd name="T15" fmla="*/ 103 h 129"/>
                  <a:gd name="T16" fmla="*/ 102 w 128"/>
                  <a:gd name="T17" fmla="*/ 116 h 129"/>
                  <a:gd name="T18" fmla="*/ 85 w 128"/>
                  <a:gd name="T19" fmla="*/ 126 h 129"/>
                  <a:gd name="T20" fmla="*/ 64 w 128"/>
                  <a:gd name="T21" fmla="*/ 129 h 129"/>
                  <a:gd name="T22" fmla="*/ 44 w 128"/>
                  <a:gd name="T23" fmla="*/ 126 h 129"/>
                  <a:gd name="T24" fmla="*/ 27 w 128"/>
                  <a:gd name="T25" fmla="*/ 116 h 129"/>
                  <a:gd name="T26" fmla="*/ 12 w 128"/>
                  <a:gd name="T27" fmla="*/ 103 h 129"/>
                  <a:gd name="T28" fmla="*/ 4 w 128"/>
                  <a:gd name="T29" fmla="*/ 85 h 129"/>
                  <a:gd name="T30" fmla="*/ 0 w 128"/>
                  <a:gd name="T31" fmla="*/ 65 h 129"/>
                  <a:gd name="T32" fmla="*/ 4 w 128"/>
                  <a:gd name="T33" fmla="*/ 45 h 129"/>
                  <a:gd name="T34" fmla="*/ 12 w 128"/>
                  <a:gd name="T35" fmla="*/ 26 h 129"/>
                  <a:gd name="T36" fmla="*/ 27 w 128"/>
                  <a:gd name="T37" fmla="*/ 13 h 129"/>
                  <a:gd name="T38" fmla="*/ 44 w 128"/>
                  <a:gd name="T39" fmla="*/ 3 h 129"/>
                  <a:gd name="T40" fmla="*/ 64 w 12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9">
                    <a:moveTo>
                      <a:pt x="64" y="0"/>
                    </a:moveTo>
                    <a:lnTo>
                      <a:pt x="85" y="3"/>
                    </a:lnTo>
                    <a:lnTo>
                      <a:pt x="102" y="13"/>
                    </a:lnTo>
                    <a:lnTo>
                      <a:pt x="116" y="26"/>
                    </a:lnTo>
                    <a:lnTo>
                      <a:pt x="125" y="45"/>
                    </a:lnTo>
                    <a:lnTo>
                      <a:pt x="128" y="65"/>
                    </a:lnTo>
                    <a:lnTo>
                      <a:pt x="125" y="85"/>
                    </a:lnTo>
                    <a:lnTo>
                      <a:pt x="116" y="103"/>
                    </a:lnTo>
                    <a:lnTo>
                      <a:pt x="102" y="116"/>
                    </a:lnTo>
                    <a:lnTo>
                      <a:pt x="85" y="126"/>
                    </a:lnTo>
                    <a:lnTo>
                      <a:pt x="64" y="129"/>
                    </a:lnTo>
                    <a:lnTo>
                      <a:pt x="44" y="126"/>
                    </a:lnTo>
                    <a:lnTo>
                      <a:pt x="27" y="116"/>
                    </a:lnTo>
                    <a:lnTo>
                      <a:pt x="12" y="103"/>
                    </a:lnTo>
                    <a:lnTo>
                      <a:pt x="4" y="85"/>
                    </a:lnTo>
                    <a:lnTo>
                      <a:pt x="0" y="65"/>
                    </a:lnTo>
                    <a:lnTo>
                      <a:pt x="4" y="45"/>
                    </a:lnTo>
                    <a:lnTo>
                      <a:pt x="12" y="26"/>
                    </a:lnTo>
                    <a:lnTo>
                      <a:pt x="27" y="13"/>
                    </a:lnTo>
                    <a:lnTo>
                      <a:pt x="44" y="3"/>
                    </a:lnTo>
                    <a:lnTo>
                      <a:pt x="64" y="0"/>
                    </a:lnTo>
                    <a:close/>
                  </a:path>
                </a:pathLst>
              </a:custGeom>
              <a:solidFill>
                <a:srgbClr val="C7580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80" name="Freeform 379"/>
              <p:cNvSpPr>
                <a:spLocks/>
              </p:cNvSpPr>
              <p:nvPr/>
            </p:nvSpPr>
            <p:spPr bwMode="auto">
              <a:xfrm>
                <a:off x="4416142" y="3250129"/>
                <a:ext cx="39688" cy="41275"/>
              </a:xfrm>
              <a:custGeom>
                <a:avLst/>
                <a:gdLst>
                  <a:gd name="T0" fmla="*/ 64 w 128"/>
                  <a:gd name="T1" fmla="*/ 0 h 128"/>
                  <a:gd name="T2" fmla="*/ 84 w 128"/>
                  <a:gd name="T3" fmla="*/ 2 h 128"/>
                  <a:gd name="T4" fmla="*/ 101 w 128"/>
                  <a:gd name="T5" fmla="*/ 12 h 128"/>
                  <a:gd name="T6" fmla="*/ 116 w 128"/>
                  <a:gd name="T7" fmla="*/ 25 h 128"/>
                  <a:gd name="T8" fmla="*/ 124 w 128"/>
                  <a:gd name="T9" fmla="*/ 43 h 128"/>
                  <a:gd name="T10" fmla="*/ 128 w 128"/>
                  <a:gd name="T11" fmla="*/ 64 h 128"/>
                  <a:gd name="T12" fmla="*/ 124 w 128"/>
                  <a:gd name="T13" fmla="*/ 83 h 128"/>
                  <a:gd name="T14" fmla="*/ 116 w 128"/>
                  <a:gd name="T15" fmla="*/ 101 h 128"/>
                  <a:gd name="T16" fmla="*/ 101 w 128"/>
                  <a:gd name="T17" fmla="*/ 116 h 128"/>
                  <a:gd name="T18" fmla="*/ 84 w 128"/>
                  <a:gd name="T19" fmla="*/ 124 h 128"/>
                  <a:gd name="T20" fmla="*/ 64 w 128"/>
                  <a:gd name="T21" fmla="*/ 128 h 128"/>
                  <a:gd name="T22" fmla="*/ 43 w 128"/>
                  <a:gd name="T23" fmla="*/ 124 h 128"/>
                  <a:gd name="T24" fmla="*/ 26 w 128"/>
                  <a:gd name="T25" fmla="*/ 116 h 128"/>
                  <a:gd name="T26" fmla="*/ 12 w 128"/>
                  <a:gd name="T27" fmla="*/ 101 h 128"/>
                  <a:gd name="T28" fmla="*/ 3 w 128"/>
                  <a:gd name="T29" fmla="*/ 83 h 128"/>
                  <a:gd name="T30" fmla="*/ 0 w 128"/>
                  <a:gd name="T31" fmla="*/ 64 h 128"/>
                  <a:gd name="T32" fmla="*/ 3 w 128"/>
                  <a:gd name="T33" fmla="*/ 43 h 128"/>
                  <a:gd name="T34" fmla="*/ 12 w 128"/>
                  <a:gd name="T35" fmla="*/ 25 h 128"/>
                  <a:gd name="T36" fmla="*/ 26 w 128"/>
                  <a:gd name="T37" fmla="*/ 12 h 128"/>
                  <a:gd name="T38" fmla="*/ 43 w 128"/>
                  <a:gd name="T39" fmla="*/ 2 h 128"/>
                  <a:gd name="T40" fmla="*/ 64 w 128"/>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8">
                    <a:moveTo>
                      <a:pt x="64" y="0"/>
                    </a:moveTo>
                    <a:lnTo>
                      <a:pt x="84" y="2"/>
                    </a:lnTo>
                    <a:lnTo>
                      <a:pt x="101" y="12"/>
                    </a:lnTo>
                    <a:lnTo>
                      <a:pt x="116" y="25"/>
                    </a:lnTo>
                    <a:lnTo>
                      <a:pt x="124" y="43"/>
                    </a:lnTo>
                    <a:lnTo>
                      <a:pt x="128" y="64"/>
                    </a:lnTo>
                    <a:lnTo>
                      <a:pt x="124" y="83"/>
                    </a:lnTo>
                    <a:lnTo>
                      <a:pt x="116" y="101"/>
                    </a:lnTo>
                    <a:lnTo>
                      <a:pt x="101" y="116"/>
                    </a:lnTo>
                    <a:lnTo>
                      <a:pt x="84" y="124"/>
                    </a:lnTo>
                    <a:lnTo>
                      <a:pt x="64" y="128"/>
                    </a:lnTo>
                    <a:lnTo>
                      <a:pt x="43" y="124"/>
                    </a:lnTo>
                    <a:lnTo>
                      <a:pt x="26" y="116"/>
                    </a:lnTo>
                    <a:lnTo>
                      <a:pt x="12" y="101"/>
                    </a:lnTo>
                    <a:lnTo>
                      <a:pt x="3" y="83"/>
                    </a:lnTo>
                    <a:lnTo>
                      <a:pt x="0" y="64"/>
                    </a:lnTo>
                    <a:lnTo>
                      <a:pt x="3" y="43"/>
                    </a:lnTo>
                    <a:lnTo>
                      <a:pt x="12" y="25"/>
                    </a:lnTo>
                    <a:lnTo>
                      <a:pt x="26" y="12"/>
                    </a:lnTo>
                    <a:lnTo>
                      <a:pt x="43" y="2"/>
                    </a:lnTo>
                    <a:lnTo>
                      <a:pt x="64" y="0"/>
                    </a:lnTo>
                    <a:close/>
                  </a:path>
                </a:pathLst>
              </a:custGeom>
              <a:solidFill>
                <a:srgbClr val="C7580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81" name="Freeform 380"/>
              <p:cNvSpPr>
                <a:spLocks/>
              </p:cNvSpPr>
              <p:nvPr/>
            </p:nvSpPr>
            <p:spPr bwMode="auto">
              <a:xfrm>
                <a:off x="4225642" y="3288229"/>
                <a:ext cx="39688" cy="41275"/>
              </a:xfrm>
              <a:custGeom>
                <a:avLst/>
                <a:gdLst>
                  <a:gd name="T0" fmla="*/ 64 w 128"/>
                  <a:gd name="T1" fmla="*/ 0 h 129"/>
                  <a:gd name="T2" fmla="*/ 84 w 128"/>
                  <a:gd name="T3" fmla="*/ 3 h 129"/>
                  <a:gd name="T4" fmla="*/ 101 w 128"/>
                  <a:gd name="T5" fmla="*/ 13 h 129"/>
                  <a:gd name="T6" fmla="*/ 116 w 128"/>
                  <a:gd name="T7" fmla="*/ 26 h 129"/>
                  <a:gd name="T8" fmla="*/ 124 w 128"/>
                  <a:gd name="T9" fmla="*/ 44 h 129"/>
                  <a:gd name="T10" fmla="*/ 128 w 128"/>
                  <a:gd name="T11" fmla="*/ 64 h 129"/>
                  <a:gd name="T12" fmla="*/ 124 w 128"/>
                  <a:gd name="T13" fmla="*/ 84 h 129"/>
                  <a:gd name="T14" fmla="*/ 116 w 128"/>
                  <a:gd name="T15" fmla="*/ 102 h 129"/>
                  <a:gd name="T16" fmla="*/ 101 w 128"/>
                  <a:gd name="T17" fmla="*/ 116 h 129"/>
                  <a:gd name="T18" fmla="*/ 84 w 128"/>
                  <a:gd name="T19" fmla="*/ 125 h 129"/>
                  <a:gd name="T20" fmla="*/ 64 w 128"/>
                  <a:gd name="T21" fmla="*/ 129 h 129"/>
                  <a:gd name="T22" fmla="*/ 43 w 128"/>
                  <a:gd name="T23" fmla="*/ 125 h 129"/>
                  <a:gd name="T24" fmla="*/ 25 w 128"/>
                  <a:gd name="T25" fmla="*/ 116 h 129"/>
                  <a:gd name="T26" fmla="*/ 12 w 128"/>
                  <a:gd name="T27" fmla="*/ 102 h 129"/>
                  <a:gd name="T28" fmla="*/ 2 w 128"/>
                  <a:gd name="T29" fmla="*/ 84 h 129"/>
                  <a:gd name="T30" fmla="*/ 0 w 128"/>
                  <a:gd name="T31" fmla="*/ 64 h 129"/>
                  <a:gd name="T32" fmla="*/ 2 w 128"/>
                  <a:gd name="T33" fmla="*/ 44 h 129"/>
                  <a:gd name="T34" fmla="*/ 12 w 128"/>
                  <a:gd name="T35" fmla="*/ 26 h 129"/>
                  <a:gd name="T36" fmla="*/ 25 w 128"/>
                  <a:gd name="T37" fmla="*/ 13 h 129"/>
                  <a:gd name="T38" fmla="*/ 43 w 128"/>
                  <a:gd name="T39" fmla="*/ 3 h 129"/>
                  <a:gd name="T40" fmla="*/ 64 w 128"/>
                  <a:gd name="T4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9">
                    <a:moveTo>
                      <a:pt x="64" y="0"/>
                    </a:moveTo>
                    <a:lnTo>
                      <a:pt x="84" y="3"/>
                    </a:lnTo>
                    <a:lnTo>
                      <a:pt x="101" y="13"/>
                    </a:lnTo>
                    <a:lnTo>
                      <a:pt x="116" y="26"/>
                    </a:lnTo>
                    <a:lnTo>
                      <a:pt x="124" y="44"/>
                    </a:lnTo>
                    <a:lnTo>
                      <a:pt x="128" y="64"/>
                    </a:lnTo>
                    <a:lnTo>
                      <a:pt x="124" y="84"/>
                    </a:lnTo>
                    <a:lnTo>
                      <a:pt x="116" y="102"/>
                    </a:lnTo>
                    <a:lnTo>
                      <a:pt x="101" y="116"/>
                    </a:lnTo>
                    <a:lnTo>
                      <a:pt x="84" y="125"/>
                    </a:lnTo>
                    <a:lnTo>
                      <a:pt x="64" y="129"/>
                    </a:lnTo>
                    <a:lnTo>
                      <a:pt x="43" y="125"/>
                    </a:lnTo>
                    <a:lnTo>
                      <a:pt x="25" y="116"/>
                    </a:lnTo>
                    <a:lnTo>
                      <a:pt x="12" y="102"/>
                    </a:lnTo>
                    <a:lnTo>
                      <a:pt x="2" y="84"/>
                    </a:lnTo>
                    <a:lnTo>
                      <a:pt x="0" y="64"/>
                    </a:lnTo>
                    <a:lnTo>
                      <a:pt x="2" y="44"/>
                    </a:lnTo>
                    <a:lnTo>
                      <a:pt x="12" y="26"/>
                    </a:lnTo>
                    <a:lnTo>
                      <a:pt x="25" y="13"/>
                    </a:lnTo>
                    <a:lnTo>
                      <a:pt x="43" y="3"/>
                    </a:lnTo>
                    <a:lnTo>
                      <a:pt x="64" y="0"/>
                    </a:lnTo>
                    <a:close/>
                  </a:path>
                </a:pathLst>
              </a:custGeom>
              <a:solidFill>
                <a:srgbClr val="C7580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382" name="Freeform 381"/>
              <p:cNvSpPr>
                <a:spLocks/>
              </p:cNvSpPr>
              <p:nvPr/>
            </p:nvSpPr>
            <p:spPr bwMode="auto">
              <a:xfrm>
                <a:off x="4412967" y="3053279"/>
                <a:ext cx="39688" cy="41275"/>
              </a:xfrm>
              <a:custGeom>
                <a:avLst/>
                <a:gdLst>
                  <a:gd name="T0" fmla="*/ 64 w 128"/>
                  <a:gd name="T1" fmla="*/ 0 h 128"/>
                  <a:gd name="T2" fmla="*/ 85 w 128"/>
                  <a:gd name="T3" fmla="*/ 3 h 128"/>
                  <a:gd name="T4" fmla="*/ 102 w 128"/>
                  <a:gd name="T5" fmla="*/ 12 h 128"/>
                  <a:gd name="T6" fmla="*/ 116 w 128"/>
                  <a:gd name="T7" fmla="*/ 26 h 128"/>
                  <a:gd name="T8" fmla="*/ 125 w 128"/>
                  <a:gd name="T9" fmla="*/ 43 h 128"/>
                  <a:gd name="T10" fmla="*/ 128 w 128"/>
                  <a:gd name="T11" fmla="*/ 64 h 128"/>
                  <a:gd name="T12" fmla="*/ 125 w 128"/>
                  <a:gd name="T13" fmla="*/ 84 h 128"/>
                  <a:gd name="T14" fmla="*/ 116 w 128"/>
                  <a:gd name="T15" fmla="*/ 102 h 128"/>
                  <a:gd name="T16" fmla="*/ 102 w 128"/>
                  <a:gd name="T17" fmla="*/ 116 h 128"/>
                  <a:gd name="T18" fmla="*/ 85 w 128"/>
                  <a:gd name="T19" fmla="*/ 125 h 128"/>
                  <a:gd name="T20" fmla="*/ 64 w 128"/>
                  <a:gd name="T21" fmla="*/ 128 h 128"/>
                  <a:gd name="T22" fmla="*/ 44 w 128"/>
                  <a:gd name="T23" fmla="*/ 125 h 128"/>
                  <a:gd name="T24" fmla="*/ 25 w 128"/>
                  <a:gd name="T25" fmla="*/ 116 h 128"/>
                  <a:gd name="T26" fmla="*/ 12 w 128"/>
                  <a:gd name="T27" fmla="*/ 102 h 128"/>
                  <a:gd name="T28" fmla="*/ 2 w 128"/>
                  <a:gd name="T29" fmla="*/ 84 h 128"/>
                  <a:gd name="T30" fmla="*/ 0 w 128"/>
                  <a:gd name="T31" fmla="*/ 64 h 128"/>
                  <a:gd name="T32" fmla="*/ 2 w 128"/>
                  <a:gd name="T33" fmla="*/ 43 h 128"/>
                  <a:gd name="T34" fmla="*/ 12 w 128"/>
                  <a:gd name="T35" fmla="*/ 26 h 128"/>
                  <a:gd name="T36" fmla="*/ 25 w 128"/>
                  <a:gd name="T37" fmla="*/ 12 h 128"/>
                  <a:gd name="T38" fmla="*/ 44 w 128"/>
                  <a:gd name="T39" fmla="*/ 3 h 128"/>
                  <a:gd name="T40" fmla="*/ 64 w 128"/>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28">
                    <a:moveTo>
                      <a:pt x="64" y="0"/>
                    </a:moveTo>
                    <a:lnTo>
                      <a:pt x="85" y="3"/>
                    </a:lnTo>
                    <a:lnTo>
                      <a:pt x="102" y="12"/>
                    </a:lnTo>
                    <a:lnTo>
                      <a:pt x="116" y="26"/>
                    </a:lnTo>
                    <a:lnTo>
                      <a:pt x="125" y="43"/>
                    </a:lnTo>
                    <a:lnTo>
                      <a:pt x="128" y="64"/>
                    </a:lnTo>
                    <a:lnTo>
                      <a:pt x="125" y="84"/>
                    </a:lnTo>
                    <a:lnTo>
                      <a:pt x="116" y="102"/>
                    </a:lnTo>
                    <a:lnTo>
                      <a:pt x="102" y="116"/>
                    </a:lnTo>
                    <a:lnTo>
                      <a:pt x="85" y="125"/>
                    </a:lnTo>
                    <a:lnTo>
                      <a:pt x="64" y="128"/>
                    </a:lnTo>
                    <a:lnTo>
                      <a:pt x="44" y="125"/>
                    </a:lnTo>
                    <a:lnTo>
                      <a:pt x="25" y="116"/>
                    </a:lnTo>
                    <a:lnTo>
                      <a:pt x="12" y="102"/>
                    </a:lnTo>
                    <a:lnTo>
                      <a:pt x="2" y="84"/>
                    </a:lnTo>
                    <a:lnTo>
                      <a:pt x="0" y="64"/>
                    </a:lnTo>
                    <a:lnTo>
                      <a:pt x="2" y="43"/>
                    </a:lnTo>
                    <a:lnTo>
                      <a:pt x="12" y="26"/>
                    </a:lnTo>
                    <a:lnTo>
                      <a:pt x="25" y="12"/>
                    </a:lnTo>
                    <a:lnTo>
                      <a:pt x="44" y="3"/>
                    </a:lnTo>
                    <a:lnTo>
                      <a:pt x="64" y="0"/>
                    </a:lnTo>
                    <a:close/>
                  </a:path>
                </a:pathLst>
              </a:custGeom>
              <a:solidFill>
                <a:srgbClr val="C75800"/>
              </a:solidFill>
              <a:ln w="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sp>
          <p:nvSpPr>
            <p:cNvPr id="383" name="TextBox 382"/>
            <p:cNvSpPr txBox="1"/>
            <p:nvPr/>
          </p:nvSpPr>
          <p:spPr>
            <a:xfrm>
              <a:off x="5085920" y="4273250"/>
              <a:ext cx="1180865" cy="1642507"/>
            </a:xfrm>
            <a:prstGeom prst="rect">
              <a:avLst/>
            </a:prstGeom>
            <a:noFill/>
            <a:effectLst/>
          </p:spPr>
          <p:txBody>
            <a:bodyPr wrap="square" lIns="0" tIns="0" rIns="0" bIns="0" rtlCol="0">
              <a:noAutofit/>
            </a:bodyPr>
            <a:lstStyle/>
            <a:p>
              <a:pPr marL="285738" indent="-285738" eaLnBrk="0" hangingPunct="0">
                <a:lnSpc>
                  <a:spcPts val="1800"/>
                </a:lnSpc>
                <a:buFont typeface="Arial" panose="020B0604020202020204" pitchFamily="34" charset="0"/>
                <a:buChar char="•"/>
              </a:pPr>
              <a:r>
                <a:rPr lang="en-US" sz="1400" b="1" dirty="0">
                  <a:solidFill>
                    <a:prstClr val="white"/>
                  </a:solidFill>
                </a:rPr>
                <a:t>Analysis</a:t>
              </a:r>
            </a:p>
            <a:p>
              <a:pPr marL="285738" indent="-285738" eaLnBrk="0" hangingPunct="0">
                <a:lnSpc>
                  <a:spcPts val="1800"/>
                </a:lnSpc>
                <a:buFont typeface="Arial" panose="020B0604020202020204" pitchFamily="34" charset="0"/>
                <a:buChar char="•"/>
              </a:pPr>
              <a:r>
                <a:rPr lang="lt-LT" sz="1400" b="1" dirty="0" err="1" smtClean="0">
                  <a:solidFill>
                    <a:prstClr val="white"/>
                  </a:solidFill>
                </a:rPr>
                <a:t>Modeling</a:t>
              </a:r>
              <a:endParaRPr lang="en-US" sz="1400" b="1" dirty="0">
                <a:solidFill>
                  <a:prstClr val="white"/>
                </a:solidFill>
              </a:endParaRPr>
            </a:p>
            <a:p>
              <a:pPr marL="285738" indent="-285738" eaLnBrk="0" hangingPunct="0">
                <a:lnSpc>
                  <a:spcPts val="1800"/>
                </a:lnSpc>
                <a:buFont typeface="Arial" panose="020B0604020202020204" pitchFamily="34" charset="0"/>
                <a:buChar char="•"/>
              </a:pPr>
              <a:r>
                <a:rPr lang="en-US" sz="1400" b="1" dirty="0" smtClean="0">
                  <a:solidFill>
                    <a:prstClr val="white"/>
                  </a:solidFill>
                </a:rPr>
                <a:t>Styling</a:t>
              </a:r>
              <a:endParaRPr lang="en-US" sz="1400" b="1" dirty="0">
                <a:solidFill>
                  <a:prstClr val="white"/>
                </a:solidFill>
              </a:endParaRPr>
            </a:p>
            <a:p>
              <a:pPr marL="285738" indent="-285738" eaLnBrk="0" hangingPunct="0">
                <a:lnSpc>
                  <a:spcPts val="1800"/>
                </a:lnSpc>
                <a:buFont typeface="Arial" panose="020B0604020202020204" pitchFamily="34" charset="0"/>
                <a:buChar char="•"/>
              </a:pPr>
              <a:r>
                <a:rPr lang="en-US" sz="1400" b="1" dirty="0">
                  <a:solidFill>
                    <a:prstClr val="white"/>
                  </a:solidFill>
                </a:rPr>
                <a:t>Filter &amp; Query</a:t>
              </a:r>
            </a:p>
            <a:p>
              <a:pPr marL="285738" indent="-285738" eaLnBrk="0" hangingPunct="0">
                <a:lnSpc>
                  <a:spcPts val="1800"/>
                </a:lnSpc>
                <a:buFont typeface="Arial" panose="020B0604020202020204" pitchFamily="34" charset="0"/>
                <a:buChar char="•"/>
              </a:pPr>
              <a:r>
                <a:rPr lang="en-US" sz="1400" b="1" dirty="0">
                  <a:solidFill>
                    <a:prstClr val="white"/>
                  </a:solidFill>
                </a:rPr>
                <a:t>Pop-Ups</a:t>
              </a:r>
            </a:p>
            <a:p>
              <a:pPr marL="285738" indent="-285738" eaLnBrk="0" hangingPunct="0">
                <a:lnSpc>
                  <a:spcPts val="1800"/>
                </a:lnSpc>
                <a:buFont typeface="Arial" panose="020B0604020202020204" pitchFamily="34" charset="0"/>
                <a:buChar char="•"/>
              </a:pPr>
              <a:r>
                <a:rPr lang="en-US" sz="1400" b="1" dirty="0" smtClean="0">
                  <a:solidFill>
                    <a:prstClr val="white"/>
                  </a:solidFill>
                </a:rPr>
                <a:t>Notes</a:t>
              </a:r>
              <a:endParaRPr lang="en-US" sz="1400" b="1" dirty="0">
                <a:solidFill>
                  <a:prstClr val="white"/>
                </a:solidFill>
              </a:endParaRPr>
            </a:p>
          </p:txBody>
        </p:sp>
        <p:sp>
          <p:nvSpPr>
            <p:cNvPr id="387" name="Rounded Rectangle 386"/>
            <p:cNvSpPr/>
            <p:nvPr/>
          </p:nvSpPr>
          <p:spPr bwMode="auto">
            <a:xfrm>
              <a:off x="1705828" y="1697681"/>
              <a:ext cx="2219706" cy="3386143"/>
            </a:xfrm>
            <a:prstGeom prst="roundRect">
              <a:avLst/>
            </a:prstGeom>
            <a:noFill/>
            <a:ln w="38100">
              <a:solidFill>
                <a:schemeClr val="bg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88" name="Rounded Rectangle 387"/>
            <p:cNvSpPr/>
            <p:nvPr/>
          </p:nvSpPr>
          <p:spPr bwMode="auto">
            <a:xfrm>
              <a:off x="4499273" y="2673912"/>
              <a:ext cx="2038409" cy="3237271"/>
            </a:xfrm>
            <a:prstGeom prst="roundRect">
              <a:avLst/>
            </a:prstGeom>
            <a:noFill/>
            <a:ln w="38100">
              <a:solidFill>
                <a:schemeClr val="bg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89" name="Rounded Rectangle 388"/>
            <p:cNvSpPr/>
            <p:nvPr/>
          </p:nvSpPr>
          <p:spPr bwMode="auto">
            <a:xfrm>
              <a:off x="7070698" y="1623623"/>
              <a:ext cx="1045347" cy="4908876"/>
            </a:xfrm>
            <a:prstGeom prst="roundRect">
              <a:avLst/>
            </a:prstGeom>
            <a:noFill/>
            <a:ln w="38100">
              <a:solidFill>
                <a:schemeClr val="bg1">
                  <a:lumMod val="50000"/>
                  <a:lumOff val="50000"/>
                </a:schemeClr>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36" tIns="45718" rIns="91436" bIns="45718"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390" name="Rectangle 61"/>
            <p:cNvSpPr>
              <a:spLocks/>
            </p:cNvSpPr>
            <p:nvPr/>
          </p:nvSpPr>
          <p:spPr bwMode="auto">
            <a:xfrm rot="16200000" flipH="1">
              <a:off x="5060505" y="4228948"/>
              <a:ext cx="3098668" cy="130154"/>
            </a:xfrm>
            <a:custGeom>
              <a:avLst/>
              <a:gdLst>
                <a:gd name="connsiteX0" fmla="*/ 3430709 w 3430709"/>
                <a:gd name="connsiteY0" fmla="*/ 0 h 118871"/>
                <a:gd name="connsiteX1" fmla="*/ 3350971 w 3430709"/>
                <a:gd name="connsiteY1" fmla="*/ 56206 h 118871"/>
                <a:gd name="connsiteX2" fmla="*/ 2976922 w 3430709"/>
                <a:gd name="connsiteY2" fmla="*/ 56206 h 118871"/>
                <a:gd name="connsiteX3" fmla="*/ 2976922 w 3430709"/>
                <a:gd name="connsiteY3" fmla="*/ 0 h 118871"/>
                <a:gd name="connsiteX4" fmla="*/ 2897184 w 3430709"/>
                <a:gd name="connsiteY4" fmla="*/ 56206 h 118871"/>
                <a:gd name="connsiteX5" fmla="*/ 533525 w 3430709"/>
                <a:gd name="connsiteY5" fmla="*/ 56206 h 118871"/>
                <a:gd name="connsiteX6" fmla="*/ 453787 w 3430709"/>
                <a:gd name="connsiteY6" fmla="*/ 0 h 118871"/>
                <a:gd name="connsiteX7" fmla="*/ 453787 w 3430709"/>
                <a:gd name="connsiteY7" fmla="*/ 56206 h 118871"/>
                <a:gd name="connsiteX8" fmla="*/ 79738 w 3430709"/>
                <a:gd name="connsiteY8" fmla="*/ 56206 h 118871"/>
                <a:gd name="connsiteX9" fmla="*/ 0 w 3430709"/>
                <a:gd name="connsiteY9" fmla="*/ 0 h 118871"/>
                <a:gd name="connsiteX10" fmla="*/ 0 w 3430709"/>
                <a:gd name="connsiteY10" fmla="*/ 62665 h 118871"/>
                <a:gd name="connsiteX11" fmla="*/ 79738 w 3430709"/>
                <a:gd name="connsiteY11" fmla="*/ 118871 h 118871"/>
                <a:gd name="connsiteX12" fmla="*/ 533525 w 3430709"/>
                <a:gd name="connsiteY12" fmla="*/ 118871 h 118871"/>
                <a:gd name="connsiteX13" fmla="*/ 3350971 w 3430709"/>
                <a:gd name="connsiteY13" fmla="*/ 118871 h 118871"/>
                <a:gd name="connsiteX14" fmla="*/ 3430709 w 3430709"/>
                <a:gd name="connsiteY14" fmla="*/ 62665 h 118871"/>
                <a:gd name="connsiteX15" fmla="*/ 3430709 w 3430709"/>
                <a:gd name="connsiteY15"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2897184 w 3430709"/>
                <a:gd name="connsiteY3" fmla="*/ 56206 h 118871"/>
                <a:gd name="connsiteX4" fmla="*/ 533525 w 3430709"/>
                <a:gd name="connsiteY4" fmla="*/ 56206 h 118871"/>
                <a:gd name="connsiteX5" fmla="*/ 453787 w 3430709"/>
                <a:gd name="connsiteY5" fmla="*/ 0 h 118871"/>
                <a:gd name="connsiteX6" fmla="*/ 453787 w 3430709"/>
                <a:gd name="connsiteY6" fmla="*/ 56206 h 118871"/>
                <a:gd name="connsiteX7" fmla="*/ 79738 w 3430709"/>
                <a:gd name="connsiteY7" fmla="*/ 56206 h 118871"/>
                <a:gd name="connsiteX8" fmla="*/ 0 w 3430709"/>
                <a:gd name="connsiteY8" fmla="*/ 0 h 118871"/>
                <a:gd name="connsiteX9" fmla="*/ 0 w 3430709"/>
                <a:gd name="connsiteY9" fmla="*/ 62665 h 118871"/>
                <a:gd name="connsiteX10" fmla="*/ 79738 w 3430709"/>
                <a:gd name="connsiteY10" fmla="*/ 118871 h 118871"/>
                <a:gd name="connsiteX11" fmla="*/ 533525 w 3430709"/>
                <a:gd name="connsiteY11" fmla="*/ 118871 h 118871"/>
                <a:gd name="connsiteX12" fmla="*/ 3350971 w 3430709"/>
                <a:gd name="connsiteY12" fmla="*/ 118871 h 118871"/>
                <a:gd name="connsiteX13" fmla="*/ 3430709 w 3430709"/>
                <a:gd name="connsiteY13" fmla="*/ 62665 h 118871"/>
                <a:gd name="connsiteX14" fmla="*/ 3430709 w 3430709"/>
                <a:gd name="connsiteY14" fmla="*/ 0 h 118871"/>
                <a:gd name="connsiteX0" fmla="*/ 3430709 w 3430709"/>
                <a:gd name="connsiteY0" fmla="*/ 0 h 118871"/>
                <a:gd name="connsiteX1" fmla="*/ 3350971 w 3430709"/>
                <a:gd name="connsiteY1" fmla="*/ 56206 h 118871"/>
                <a:gd name="connsiteX2" fmla="*/ 2976922 w 3430709"/>
                <a:gd name="connsiteY2" fmla="*/ 56206 h 118871"/>
                <a:gd name="connsiteX3" fmla="*/ 533525 w 3430709"/>
                <a:gd name="connsiteY3" fmla="*/ 56206 h 118871"/>
                <a:gd name="connsiteX4" fmla="*/ 453787 w 3430709"/>
                <a:gd name="connsiteY4" fmla="*/ 0 h 118871"/>
                <a:gd name="connsiteX5" fmla="*/ 453787 w 3430709"/>
                <a:gd name="connsiteY5" fmla="*/ 56206 h 118871"/>
                <a:gd name="connsiteX6" fmla="*/ 79738 w 3430709"/>
                <a:gd name="connsiteY6" fmla="*/ 56206 h 118871"/>
                <a:gd name="connsiteX7" fmla="*/ 0 w 3430709"/>
                <a:gd name="connsiteY7" fmla="*/ 0 h 118871"/>
                <a:gd name="connsiteX8" fmla="*/ 0 w 3430709"/>
                <a:gd name="connsiteY8" fmla="*/ 62665 h 118871"/>
                <a:gd name="connsiteX9" fmla="*/ 79738 w 3430709"/>
                <a:gd name="connsiteY9" fmla="*/ 118871 h 118871"/>
                <a:gd name="connsiteX10" fmla="*/ 533525 w 3430709"/>
                <a:gd name="connsiteY10" fmla="*/ 118871 h 118871"/>
                <a:gd name="connsiteX11" fmla="*/ 3350971 w 3430709"/>
                <a:gd name="connsiteY11" fmla="*/ 118871 h 118871"/>
                <a:gd name="connsiteX12" fmla="*/ 3430709 w 3430709"/>
                <a:gd name="connsiteY12" fmla="*/ 62665 h 118871"/>
                <a:gd name="connsiteX13" fmla="*/ 3430709 w 3430709"/>
                <a:gd name="connsiteY13"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533525 w 3430709"/>
                <a:gd name="connsiteY9" fmla="*/ 118871 h 118871"/>
                <a:gd name="connsiteX10" fmla="*/ 3350971 w 3430709"/>
                <a:gd name="connsiteY10" fmla="*/ 118871 h 118871"/>
                <a:gd name="connsiteX11" fmla="*/ 3430709 w 3430709"/>
                <a:gd name="connsiteY11" fmla="*/ 62665 h 118871"/>
                <a:gd name="connsiteX12" fmla="*/ 3430709 w 3430709"/>
                <a:gd name="connsiteY12"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0 h 118871"/>
                <a:gd name="connsiteX4" fmla="*/ 453787 w 3430709"/>
                <a:gd name="connsiteY4" fmla="*/ 56206 h 118871"/>
                <a:gd name="connsiteX5" fmla="*/ 79738 w 3430709"/>
                <a:gd name="connsiteY5" fmla="*/ 56206 h 118871"/>
                <a:gd name="connsiteX6" fmla="*/ 0 w 3430709"/>
                <a:gd name="connsiteY6" fmla="*/ 0 h 118871"/>
                <a:gd name="connsiteX7" fmla="*/ 0 w 3430709"/>
                <a:gd name="connsiteY7" fmla="*/ 62665 h 118871"/>
                <a:gd name="connsiteX8" fmla="*/ 79738 w 3430709"/>
                <a:gd name="connsiteY8" fmla="*/ 118871 h 118871"/>
                <a:gd name="connsiteX9" fmla="*/ 3350971 w 3430709"/>
                <a:gd name="connsiteY9" fmla="*/ 118871 h 118871"/>
                <a:gd name="connsiteX10" fmla="*/ 3430709 w 3430709"/>
                <a:gd name="connsiteY10" fmla="*/ 62665 h 118871"/>
                <a:gd name="connsiteX11" fmla="*/ 3430709 w 3430709"/>
                <a:gd name="connsiteY11" fmla="*/ 0 h 118871"/>
                <a:gd name="connsiteX0" fmla="*/ 3430709 w 3430709"/>
                <a:gd name="connsiteY0" fmla="*/ 0 h 118871"/>
                <a:gd name="connsiteX1" fmla="*/ 3350971 w 3430709"/>
                <a:gd name="connsiteY1" fmla="*/ 56206 h 118871"/>
                <a:gd name="connsiteX2" fmla="*/ 533525 w 3430709"/>
                <a:gd name="connsiteY2" fmla="*/ 56206 h 118871"/>
                <a:gd name="connsiteX3" fmla="*/ 453787 w 3430709"/>
                <a:gd name="connsiteY3" fmla="*/ 56206 h 118871"/>
                <a:gd name="connsiteX4" fmla="*/ 79738 w 3430709"/>
                <a:gd name="connsiteY4" fmla="*/ 56206 h 118871"/>
                <a:gd name="connsiteX5" fmla="*/ 0 w 3430709"/>
                <a:gd name="connsiteY5" fmla="*/ 0 h 118871"/>
                <a:gd name="connsiteX6" fmla="*/ 0 w 3430709"/>
                <a:gd name="connsiteY6" fmla="*/ 62665 h 118871"/>
                <a:gd name="connsiteX7" fmla="*/ 79738 w 3430709"/>
                <a:gd name="connsiteY7" fmla="*/ 118871 h 118871"/>
                <a:gd name="connsiteX8" fmla="*/ 3350971 w 3430709"/>
                <a:gd name="connsiteY8" fmla="*/ 118871 h 118871"/>
                <a:gd name="connsiteX9" fmla="*/ 3430709 w 3430709"/>
                <a:gd name="connsiteY9" fmla="*/ 62665 h 118871"/>
                <a:gd name="connsiteX10" fmla="*/ 3430709 w 3430709"/>
                <a:gd name="connsiteY10" fmla="*/ 0 h 118871"/>
                <a:gd name="connsiteX0" fmla="*/ 3430709 w 3430709"/>
                <a:gd name="connsiteY0" fmla="*/ 0 h 118871"/>
                <a:gd name="connsiteX1" fmla="*/ 3350971 w 3430709"/>
                <a:gd name="connsiteY1" fmla="*/ 56206 h 118871"/>
                <a:gd name="connsiteX2" fmla="*/ 533525 w 3430709"/>
                <a:gd name="connsiteY2" fmla="*/ 56206 h 118871"/>
                <a:gd name="connsiteX3" fmla="*/ 79738 w 3430709"/>
                <a:gd name="connsiteY3" fmla="*/ 56206 h 118871"/>
                <a:gd name="connsiteX4" fmla="*/ 0 w 3430709"/>
                <a:gd name="connsiteY4" fmla="*/ 0 h 118871"/>
                <a:gd name="connsiteX5" fmla="*/ 0 w 3430709"/>
                <a:gd name="connsiteY5" fmla="*/ 62665 h 118871"/>
                <a:gd name="connsiteX6" fmla="*/ 79738 w 3430709"/>
                <a:gd name="connsiteY6" fmla="*/ 118871 h 118871"/>
                <a:gd name="connsiteX7" fmla="*/ 3350971 w 3430709"/>
                <a:gd name="connsiteY7" fmla="*/ 118871 h 118871"/>
                <a:gd name="connsiteX8" fmla="*/ 3430709 w 3430709"/>
                <a:gd name="connsiteY8" fmla="*/ 62665 h 118871"/>
                <a:gd name="connsiteX9" fmla="*/ 3430709 w 3430709"/>
                <a:gd name="connsiteY9" fmla="*/ 0 h 118871"/>
                <a:gd name="connsiteX0" fmla="*/ 3430709 w 3430709"/>
                <a:gd name="connsiteY0" fmla="*/ 0 h 118871"/>
                <a:gd name="connsiteX1" fmla="*/ 3350971 w 3430709"/>
                <a:gd name="connsiteY1" fmla="*/ 56206 h 118871"/>
                <a:gd name="connsiteX2" fmla="*/ 79738 w 3430709"/>
                <a:gd name="connsiteY2" fmla="*/ 56206 h 118871"/>
                <a:gd name="connsiteX3" fmla="*/ 0 w 3430709"/>
                <a:gd name="connsiteY3" fmla="*/ 0 h 118871"/>
                <a:gd name="connsiteX4" fmla="*/ 0 w 3430709"/>
                <a:gd name="connsiteY4" fmla="*/ 62665 h 118871"/>
                <a:gd name="connsiteX5" fmla="*/ 79738 w 3430709"/>
                <a:gd name="connsiteY5" fmla="*/ 118871 h 118871"/>
                <a:gd name="connsiteX6" fmla="*/ 3350971 w 3430709"/>
                <a:gd name="connsiteY6" fmla="*/ 118871 h 118871"/>
                <a:gd name="connsiteX7" fmla="*/ 3430709 w 3430709"/>
                <a:gd name="connsiteY7" fmla="*/ 62665 h 118871"/>
                <a:gd name="connsiteX8" fmla="*/ 3430709 w 3430709"/>
                <a:gd name="connsiteY8" fmla="*/ 0 h 11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709" h="118871">
                  <a:moveTo>
                    <a:pt x="3430709" y="0"/>
                  </a:moveTo>
                  <a:cubicBezTo>
                    <a:pt x="3430709" y="31042"/>
                    <a:pt x="3395009" y="56206"/>
                    <a:pt x="3350971" y="56206"/>
                  </a:cubicBezTo>
                  <a:lnTo>
                    <a:pt x="79738" y="56206"/>
                  </a:lnTo>
                  <a:cubicBezTo>
                    <a:pt x="35700" y="56206"/>
                    <a:pt x="0" y="31042"/>
                    <a:pt x="0" y="0"/>
                  </a:cubicBezTo>
                  <a:lnTo>
                    <a:pt x="0" y="62665"/>
                  </a:lnTo>
                  <a:cubicBezTo>
                    <a:pt x="0" y="93707"/>
                    <a:pt x="35700" y="118871"/>
                    <a:pt x="79738" y="118871"/>
                  </a:cubicBezTo>
                  <a:lnTo>
                    <a:pt x="3350971" y="118871"/>
                  </a:lnTo>
                  <a:cubicBezTo>
                    <a:pt x="3395009" y="118871"/>
                    <a:pt x="3430709" y="93707"/>
                    <a:pt x="3430709" y="62665"/>
                  </a:cubicBezTo>
                  <a:lnTo>
                    <a:pt x="3430709" y="0"/>
                  </a:lnTo>
                  <a:close/>
                </a:path>
              </a:pathLst>
            </a:custGeom>
            <a:solidFill>
              <a:srgbClr val="00B9F2"/>
            </a:solidFill>
            <a:ln w="9525" cap="flat" cmpd="sng" algn="ctr">
              <a:no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362" eaLnBrk="0" fontAlgn="base" hangingPunct="0">
                <a:spcBef>
                  <a:spcPct val="0"/>
                </a:spcBef>
                <a:spcAft>
                  <a:spcPct val="0"/>
                </a:spcAft>
              </a:pPr>
              <a:endParaRPr lang="en-US" b="1" dirty="0">
                <a:solidFill>
                  <a:srgbClr val="FFFFFF"/>
                </a:solidFill>
              </a:endParaRPr>
            </a:p>
          </p:txBody>
        </p:sp>
      </p:grpSp>
      <p:sp>
        <p:nvSpPr>
          <p:cNvPr id="250" name="Title 1"/>
          <p:cNvSpPr>
            <a:spLocks noGrp="1"/>
          </p:cNvSpPr>
          <p:nvPr>
            <p:ph type="title"/>
          </p:nvPr>
        </p:nvSpPr>
        <p:spPr>
          <a:xfrm>
            <a:off x="838200" y="136525"/>
            <a:ext cx="10515600" cy="739775"/>
          </a:xfrm>
        </p:spPr>
        <p:txBody>
          <a:bodyPr/>
          <a:lstStyle/>
          <a:p>
            <a:r>
              <a:rPr lang="lt-LT" dirty="0" smtClean="0"/>
              <a:t>GIS duomenys ir jų pateikimas</a:t>
            </a:r>
            <a:endParaRPr lang="lt-LT" dirty="0"/>
          </a:p>
        </p:txBody>
      </p:sp>
    </p:spTree>
    <p:extLst>
      <p:ext uri="{BB962C8B-B14F-4D97-AF65-F5344CB8AC3E}">
        <p14:creationId xmlns:p14="http://schemas.microsoft.com/office/powerpoint/2010/main" xmlns="" val="2838140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813300" y="1257300"/>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white"/>
              </a:solidFill>
              <a:effectLst/>
              <a:uLnTx/>
              <a:uFillTx/>
              <a:latin typeface="Arial"/>
              <a:ea typeface="ＭＳ Ｐゴシック"/>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5518824" y="2233522"/>
            <a:ext cx="2309568" cy="3881800"/>
          </a:xfrm>
          <a:prstGeom prst="rect">
            <a:avLst/>
          </a:prstGeom>
        </p:spPr>
      </p:pic>
      <p:sp>
        <p:nvSpPr>
          <p:cNvPr id="74" name="TextBox 73"/>
          <p:cNvSpPr txBox="1"/>
          <p:nvPr/>
        </p:nvSpPr>
        <p:spPr>
          <a:xfrm>
            <a:off x="6862238" y="3592804"/>
            <a:ext cx="779702" cy="305159"/>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Open Data</a:t>
            </a:r>
          </a:p>
        </p:txBody>
      </p:sp>
      <p:sp>
        <p:nvSpPr>
          <p:cNvPr id="75" name="TextBox 74"/>
          <p:cNvSpPr txBox="1"/>
          <p:nvPr/>
        </p:nvSpPr>
        <p:spPr>
          <a:xfrm>
            <a:off x="6339625" y="2587639"/>
            <a:ext cx="779702" cy="194326"/>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Photo Survey</a:t>
            </a:r>
          </a:p>
        </p:txBody>
      </p:sp>
      <p:sp>
        <p:nvSpPr>
          <p:cNvPr id="76" name="TextBox 75"/>
          <p:cNvSpPr txBox="1"/>
          <p:nvPr/>
        </p:nvSpPr>
        <p:spPr>
          <a:xfrm>
            <a:off x="6335502" y="4430017"/>
            <a:ext cx="779702" cy="167625"/>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Quick Report</a:t>
            </a:r>
          </a:p>
        </p:txBody>
      </p:sp>
      <p:sp>
        <p:nvSpPr>
          <p:cNvPr id="77" name="TextBox 76"/>
          <p:cNvSpPr txBox="1"/>
          <p:nvPr/>
        </p:nvSpPr>
        <p:spPr>
          <a:xfrm>
            <a:off x="5733911" y="5473818"/>
            <a:ext cx="917601" cy="334873"/>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Crowdsource</a:t>
            </a:r>
          </a:p>
        </p:txBody>
      </p:sp>
      <p:sp>
        <p:nvSpPr>
          <p:cNvPr id="78" name="TextBox 77"/>
          <p:cNvSpPr txBox="1"/>
          <p:nvPr/>
        </p:nvSpPr>
        <p:spPr>
          <a:xfrm>
            <a:off x="5809797" y="3592804"/>
            <a:ext cx="779702" cy="311590"/>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Story Maps</a:t>
            </a:r>
          </a:p>
        </p:txBody>
      </p:sp>
      <p:sp>
        <p:nvSpPr>
          <p:cNvPr id="46" name="Title 3"/>
          <p:cNvSpPr txBox="1">
            <a:spLocks/>
          </p:cNvSpPr>
          <p:nvPr/>
        </p:nvSpPr>
        <p:spPr>
          <a:xfrm>
            <a:off x="4748120" y="5831277"/>
            <a:ext cx="4933918" cy="1114061"/>
          </a:xfrm>
          <a:prstGeom prst="rect">
            <a:avLst/>
          </a:prstGeom>
        </p:spPr>
        <p:txBody>
          <a:bodyPr/>
          <a:lst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1" u="none" strike="noStrike" kern="1200" cap="none" spc="0" normalizeH="0" baseline="0" noProof="0" dirty="0">
              <a:ln>
                <a:noFill/>
              </a:ln>
              <a:solidFill>
                <a:prstClr val="white"/>
              </a:solidFill>
              <a:effectLst/>
              <a:uLnTx/>
              <a:uFillTx/>
              <a:latin typeface="Arial"/>
              <a:ea typeface="ＭＳ Ｐゴシック"/>
              <a:cs typeface="+mn-cs"/>
            </a:endParaRPr>
          </a:p>
        </p:txBody>
      </p:sp>
      <p:sp>
        <p:nvSpPr>
          <p:cNvPr id="112" name="TextBox 111"/>
          <p:cNvSpPr txBox="1"/>
          <p:nvPr/>
        </p:nvSpPr>
        <p:spPr>
          <a:xfrm>
            <a:off x="8515000" y="2355489"/>
            <a:ext cx="246028" cy="96950"/>
          </a:xfrm>
          <a:prstGeom prst="rect">
            <a:avLst/>
          </a:prstGeom>
        </p:spPr>
        <p:txBody>
          <a:bodyPr wrap="square" lIns="0" tIns="0" rIns="0" bIns="0">
            <a:spAutoFit/>
          </a:bodyPr>
          <a:lstStyle>
            <a:defPPr>
              <a:defRPr lang="en-US"/>
            </a:defPPr>
            <a:lvl1pPr algn="ctr">
              <a:lnSpc>
                <a:spcPct val="90000"/>
              </a:lnSpc>
              <a:defRPr sz="1200" b="1">
                <a:solidFill>
                  <a:schemeClr val="accent4">
                    <a:lumMod val="20000"/>
                    <a:lumOff val="80000"/>
                  </a:schemeClr>
                </a:solidFill>
              </a:defRPr>
            </a:lvl1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700" b="1" i="0" u="none" strike="noStrike" kern="1200" cap="none" spc="0" normalizeH="0" baseline="0" noProof="0" smtClean="0">
                <a:ln>
                  <a:noFill/>
                </a:ln>
                <a:solidFill>
                  <a:prstClr val="black"/>
                </a:solidFill>
                <a:effectLst/>
                <a:uLnTx/>
                <a:uFillTx/>
                <a:latin typeface="Arial"/>
                <a:ea typeface="ＭＳ Ｐゴシック"/>
              </a:rPr>
              <a:t>1</a:t>
            </a:r>
            <a:endParaRPr kumimoji="0" lang="en-US" sz="700" b="1" i="0" u="none" strike="noStrike" kern="1200" cap="none" spc="0" normalizeH="0" baseline="0" noProof="0" dirty="0">
              <a:ln>
                <a:noFill/>
              </a:ln>
              <a:solidFill>
                <a:prstClr val="black"/>
              </a:solidFill>
              <a:effectLst/>
              <a:uLnTx/>
              <a:uFillTx/>
              <a:latin typeface="Arial"/>
              <a:ea typeface="ＭＳ Ｐゴシック"/>
            </a:endParaRPr>
          </a:p>
        </p:txBody>
      </p:sp>
      <p:pic>
        <p:nvPicPr>
          <p:cNvPr id="179" name="Picture 178"/>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9950332" y="2029430"/>
            <a:ext cx="1635736" cy="1022334"/>
          </a:xfrm>
          <a:prstGeom prst="rect">
            <a:avLst/>
          </a:prstGeom>
          <a:ln>
            <a:noFill/>
          </a:ln>
          <a:effectLst>
            <a:outerShdw blurRad="127000" dist="63500" dir="2700000" algn="tl" rotWithShape="0">
              <a:schemeClr val="bg1">
                <a:lumMod val="85000"/>
                <a:lumOff val="15000"/>
                <a:alpha val="15000"/>
              </a:schemeClr>
            </a:outerShdw>
          </a:effectLst>
        </p:spPr>
      </p:pic>
      <p:pic>
        <p:nvPicPr>
          <p:cNvPr id="180" name="Picture 179"/>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9502054" y="2761294"/>
            <a:ext cx="1452978" cy="1089734"/>
          </a:xfrm>
          <a:prstGeom prst="rect">
            <a:avLst/>
          </a:prstGeom>
          <a:ln>
            <a:noFill/>
          </a:ln>
          <a:effectLst>
            <a:outerShdw blurRad="127000" dist="63500" dir="2700000" algn="tl" rotWithShape="0">
              <a:schemeClr val="bg1">
                <a:lumMod val="85000"/>
                <a:lumOff val="15000"/>
                <a:alpha val="15000"/>
              </a:schemeClr>
            </a:outerShdw>
          </a:effectLst>
        </p:spPr>
      </p:pic>
      <p:grpSp>
        <p:nvGrpSpPr>
          <p:cNvPr id="16" name="Group 15"/>
          <p:cNvGrpSpPr/>
          <p:nvPr/>
        </p:nvGrpSpPr>
        <p:grpSpPr>
          <a:xfrm>
            <a:off x="8279123" y="1527097"/>
            <a:ext cx="1286027" cy="854354"/>
            <a:chOff x="3025307" y="1032026"/>
            <a:chExt cx="1518109" cy="1008535"/>
          </a:xfrm>
        </p:grpSpPr>
        <p:pic>
          <p:nvPicPr>
            <p:cNvPr id="92" name="Picture 91" descr="http://www.arcgis.com/sharing/content/items/917c904b6d7b41a19a130cbca379b5bf/info/largethumbnail/mapchangerequest.png"/>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a:off x="3025307" y="1032026"/>
              <a:ext cx="1518109" cy="1008535"/>
            </a:xfrm>
            <a:prstGeom prst="rect">
              <a:avLst/>
            </a:prstGeom>
            <a:ln>
              <a:noFill/>
            </a:ln>
            <a:effectLst>
              <a:outerShdw blurRad="127000" dist="63500" dir="2700000" algn="tl" rotWithShape="0">
                <a:schemeClr val="bg1">
                  <a:lumMod val="85000"/>
                  <a:lumOff val="15000"/>
                  <a:alpha val="15000"/>
                </a:schemeClr>
              </a:outerShdw>
            </a:effectLst>
            <a:extLst>
              <a:ext uri="{909E8E84-426E-40dd-AFC4-6F175D3DCCD1}">
                <a14:hiddenFill xmlns:a14="http://schemas.microsoft.com/office/drawing/2010/main" xmlns="">
                  <a:solidFill>
                    <a:srgbClr val="FFFFFF"/>
                  </a:solidFill>
                </a14:hiddenFill>
              </a:ext>
            </a:extLst>
          </p:spPr>
        </p:pic>
        <p:grpSp>
          <p:nvGrpSpPr>
            <p:cNvPr id="14" name="Group 13"/>
            <p:cNvGrpSpPr/>
            <p:nvPr/>
          </p:nvGrpSpPr>
          <p:grpSpPr>
            <a:xfrm>
              <a:off x="3171808" y="1102265"/>
              <a:ext cx="1275323" cy="874502"/>
              <a:chOff x="3171808" y="1102265"/>
              <a:chExt cx="1275323" cy="874502"/>
            </a:xfrm>
          </p:grpSpPr>
          <p:pic>
            <p:nvPicPr>
              <p:cNvPr id="94" name="Picture 93"/>
              <p:cNvPicPr>
                <a:picLocks noChangeAspect="1"/>
              </p:cNvPicPr>
              <p:nvPr/>
            </p:nvPicPr>
            <p:blipFill rotWithShape="1">
              <a:blip r:embed="rId7" cstate="print">
                <a:extLst>
                  <a:ext uri="{28A0092B-C50C-407E-A947-70E740481C1C}">
                    <a14:useLocalDpi xmlns:a14="http://schemas.microsoft.com/office/drawing/2010/main" xmlns=""/>
                  </a:ext>
                </a:extLst>
              </a:blip>
              <a:srcRect r="49363" b="92155"/>
              <a:stretch/>
            </p:blipFill>
            <p:spPr>
              <a:xfrm>
                <a:off x="3171809" y="1102265"/>
                <a:ext cx="1275322" cy="195940"/>
              </a:xfrm>
              <a:prstGeom prst="rect">
                <a:avLst/>
              </a:prstGeom>
              <a:ln>
                <a:noFill/>
              </a:ln>
              <a:effectLst>
                <a:outerShdw blurRad="127000" dist="63500" dir="2700000" algn="tl" rotWithShape="0">
                  <a:schemeClr val="bg1">
                    <a:lumMod val="85000"/>
                    <a:lumOff val="15000"/>
                    <a:alpha val="15000"/>
                  </a:schemeClr>
                </a:outerShdw>
              </a:effectLst>
            </p:spPr>
          </p:pic>
          <p:pic>
            <p:nvPicPr>
              <p:cNvPr id="95" name="Picture 94"/>
              <p:cNvPicPr>
                <a:picLocks noChangeAspect="1"/>
              </p:cNvPicPr>
              <p:nvPr/>
            </p:nvPicPr>
            <p:blipFill rotWithShape="1">
              <a:blip r:embed="rId8" cstate="print">
                <a:extLst>
                  <a:ext uri="{28A0092B-C50C-407E-A947-70E740481C1C}">
                    <a14:useLocalDpi xmlns:a14="http://schemas.microsoft.com/office/drawing/2010/main" xmlns=""/>
                  </a:ext>
                </a:extLst>
              </a:blip>
              <a:srcRect t="53880" r="14754"/>
              <a:stretch/>
            </p:blipFill>
            <p:spPr>
              <a:xfrm>
                <a:off x="3171808" y="1292555"/>
                <a:ext cx="1275323" cy="684212"/>
              </a:xfrm>
              <a:prstGeom prst="rect">
                <a:avLst/>
              </a:prstGeom>
              <a:ln>
                <a:noFill/>
              </a:ln>
              <a:effectLst>
                <a:outerShdw blurRad="127000" dist="63500" dir="2700000" algn="tl" rotWithShape="0">
                  <a:schemeClr val="bg1">
                    <a:lumMod val="85000"/>
                    <a:lumOff val="15000"/>
                    <a:alpha val="15000"/>
                  </a:schemeClr>
                </a:outerShdw>
              </a:effectLst>
            </p:spPr>
          </p:pic>
        </p:grpSp>
      </p:grpSp>
      <p:grpSp>
        <p:nvGrpSpPr>
          <p:cNvPr id="183" name="Group 182"/>
          <p:cNvGrpSpPr/>
          <p:nvPr/>
        </p:nvGrpSpPr>
        <p:grpSpPr>
          <a:xfrm>
            <a:off x="9322818" y="1379388"/>
            <a:ext cx="515457" cy="1085384"/>
            <a:chOff x="622442" y="4260527"/>
            <a:chExt cx="598331" cy="1259889"/>
          </a:xfrm>
        </p:grpSpPr>
        <p:sp>
          <p:nvSpPr>
            <p:cNvPr id="184" name="Rounded Rectangle 183"/>
            <p:cNvSpPr/>
            <p:nvPr/>
          </p:nvSpPr>
          <p:spPr bwMode="auto">
            <a:xfrm>
              <a:off x="622442" y="4260527"/>
              <a:ext cx="590798" cy="1252966"/>
            </a:xfrm>
            <a:prstGeom prst="roundRect">
              <a:avLst/>
            </a:prstGeom>
            <a:solidFill>
              <a:schemeClr val="tx1">
                <a:lumMod val="95000"/>
              </a:schemeClr>
            </a:solidFill>
            <a:ln>
              <a:noFill/>
            </a:ln>
            <a:effectLst>
              <a:outerShdw dist="76200" dir="2700000" algn="tl" rotWithShape="0">
                <a:schemeClr val="bg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185" name="Group 184"/>
            <p:cNvGrpSpPr/>
            <p:nvPr/>
          </p:nvGrpSpPr>
          <p:grpSpPr>
            <a:xfrm>
              <a:off x="622442" y="4261428"/>
              <a:ext cx="598331" cy="1258988"/>
              <a:chOff x="1343370" y="4261428"/>
              <a:chExt cx="598331" cy="1258988"/>
            </a:xfrm>
          </p:grpSpPr>
          <p:pic>
            <p:nvPicPr>
              <p:cNvPr id="186" name="Picture 185"/>
              <p:cNvPicPr>
                <a:picLocks noChangeAspect="1"/>
              </p:cNvPicPr>
              <p:nvPr/>
            </p:nvPicPr>
            <p:blipFill rotWithShape="1">
              <a:blip r:embed="rId9" cstate="print">
                <a:extLst>
                  <a:ext uri="{28A0092B-C50C-407E-A947-70E740481C1C}">
                    <a14:useLocalDpi xmlns:a14="http://schemas.microsoft.com/office/drawing/2010/main" xmlns=""/>
                  </a:ext>
                </a:extLst>
              </a:blip>
              <a:srcRect/>
              <a:stretch/>
            </p:blipFill>
            <p:spPr>
              <a:xfrm>
                <a:off x="1380041" y="4419987"/>
                <a:ext cx="524989" cy="941871"/>
              </a:xfrm>
              <a:prstGeom prst="rect">
                <a:avLst/>
              </a:prstGeom>
              <a:ln>
                <a:noFill/>
              </a:ln>
              <a:effectLst>
                <a:outerShdw blurRad="127000" dist="63500" dir="2700000" algn="tl" rotWithShape="0">
                  <a:schemeClr val="bg1">
                    <a:lumMod val="85000"/>
                    <a:lumOff val="15000"/>
                    <a:alpha val="15000"/>
                  </a:schemeClr>
                </a:outerShdw>
              </a:effectLst>
            </p:spPr>
          </p:pic>
          <p:pic>
            <p:nvPicPr>
              <p:cNvPr id="187" name="Picture 186" descr="White iPhone.png"/>
              <p:cNvPicPr>
                <a:picLocks noChangeAspect="1"/>
              </p:cNvPicPr>
              <p:nvPr/>
            </p:nvPicPr>
            <p:blipFill>
              <a:blip r:embed="rId10" cstate="print">
                <a:extLst>
                  <a:ext uri="{28A0092B-C50C-407E-A947-70E740481C1C}">
                    <a14:useLocalDpi xmlns:a14="http://schemas.microsoft.com/office/drawing/2010/main" xmlns=""/>
                  </a:ext>
                </a:extLst>
              </a:blip>
              <a:stretch>
                <a:fillRect/>
              </a:stretch>
            </p:blipFill>
            <p:spPr>
              <a:xfrm>
                <a:off x="1343370" y="4261428"/>
                <a:ext cx="598331" cy="1258988"/>
              </a:xfrm>
              <a:prstGeom prst="rect">
                <a:avLst/>
              </a:prstGeom>
              <a:ln>
                <a:noFill/>
              </a:ln>
              <a:effectLst>
                <a:outerShdw blurRad="127000" dist="63500" dir="2700000" algn="tl" rotWithShape="0">
                  <a:schemeClr val="bg1">
                    <a:lumMod val="85000"/>
                    <a:lumOff val="15000"/>
                    <a:alpha val="15000"/>
                  </a:schemeClr>
                </a:outerShdw>
              </a:effectLst>
            </p:spPr>
          </p:pic>
        </p:grpSp>
      </p:grpSp>
      <p:grpSp>
        <p:nvGrpSpPr>
          <p:cNvPr id="190" name="Group 189"/>
          <p:cNvGrpSpPr/>
          <p:nvPr/>
        </p:nvGrpSpPr>
        <p:grpSpPr>
          <a:xfrm>
            <a:off x="8128704" y="3525295"/>
            <a:ext cx="1470427" cy="718355"/>
            <a:chOff x="1300877" y="4199499"/>
            <a:chExt cx="1184646" cy="578741"/>
          </a:xfrm>
        </p:grpSpPr>
        <p:sp>
          <p:nvSpPr>
            <p:cNvPr id="191" name="Rounded Rectangle 190"/>
            <p:cNvSpPr/>
            <p:nvPr/>
          </p:nvSpPr>
          <p:spPr bwMode="auto">
            <a:xfrm rot="5400000">
              <a:off x="1619232" y="3896857"/>
              <a:ext cx="547936" cy="1184646"/>
            </a:xfrm>
            <a:prstGeom prst="roundRect">
              <a:avLst/>
            </a:prstGeom>
            <a:solidFill>
              <a:schemeClr val="bg1">
                <a:lumMod val="75000"/>
                <a:lumOff val="25000"/>
              </a:schemeClr>
            </a:solidFill>
            <a:ln>
              <a:noFill/>
            </a:ln>
            <a:effectLst>
              <a:outerShdw dist="76200" dir="2700000" algn="tl" rotWithShape="0">
                <a:schemeClr val="bg2">
                  <a:lumMod val="50000"/>
                  <a:alpha val="40000"/>
                </a:schemeClr>
              </a:outerShdw>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192" name="Group 191"/>
            <p:cNvGrpSpPr/>
            <p:nvPr/>
          </p:nvGrpSpPr>
          <p:grpSpPr>
            <a:xfrm>
              <a:off x="1300985" y="4199499"/>
              <a:ext cx="1184430" cy="578741"/>
              <a:chOff x="1573509" y="4415711"/>
              <a:chExt cx="1184430" cy="578741"/>
            </a:xfrm>
          </p:grpSpPr>
          <p:pic>
            <p:nvPicPr>
              <p:cNvPr id="193" name="Picture 192" descr="Collector3Device.png"/>
              <p:cNvPicPr>
                <a:picLocks noChangeAspect="1"/>
              </p:cNvPicPr>
              <p:nvPr/>
            </p:nvPicPr>
            <p:blipFill rotWithShape="1">
              <a:blip r:embed="rId11" cstate="print">
                <a:extLst>
                  <a:ext uri="{28A0092B-C50C-407E-A947-70E740481C1C}">
                    <a14:useLocalDpi xmlns:a14="http://schemas.microsoft.com/office/drawing/2010/main" xmlns=""/>
                  </a:ext>
                </a:extLst>
              </a:blip>
              <a:srcRect/>
              <a:stretch/>
            </p:blipFill>
            <p:spPr>
              <a:xfrm>
                <a:off x="1694586" y="4435561"/>
                <a:ext cx="943304" cy="539043"/>
              </a:xfrm>
              <a:prstGeom prst="rect">
                <a:avLst/>
              </a:prstGeom>
              <a:ln>
                <a:noFill/>
              </a:ln>
              <a:effectLst>
                <a:outerShdw blurRad="127000" dist="63500" dir="2700000" algn="tl" rotWithShape="0">
                  <a:schemeClr val="bg1">
                    <a:lumMod val="85000"/>
                    <a:lumOff val="15000"/>
                    <a:alpha val="15000"/>
                  </a:schemeClr>
                </a:outerShdw>
              </a:effectLst>
            </p:spPr>
          </p:pic>
          <p:pic>
            <p:nvPicPr>
              <p:cNvPr id="194" name="Picture 193" descr="Computers_MobileDevices_Normal__iPhone Original Trans.png"/>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rot="16200000">
                <a:off x="1876353" y="4112867"/>
                <a:ext cx="578741" cy="1184430"/>
              </a:xfrm>
              <a:prstGeom prst="rect">
                <a:avLst/>
              </a:prstGeom>
              <a:ln>
                <a:noFill/>
              </a:ln>
              <a:effectLst>
                <a:outerShdw blurRad="127000" dist="63500" dir="2700000" algn="tl" rotWithShape="0">
                  <a:schemeClr val="bg1">
                    <a:lumMod val="85000"/>
                    <a:lumOff val="15000"/>
                    <a:alpha val="15000"/>
                  </a:schemeClr>
                </a:outerShdw>
              </a:effectLst>
            </p:spPr>
          </p:pic>
        </p:grpSp>
      </p:grpSp>
      <p:grpSp>
        <p:nvGrpSpPr>
          <p:cNvPr id="9" name="Group 8"/>
          <p:cNvGrpSpPr/>
          <p:nvPr/>
        </p:nvGrpSpPr>
        <p:grpSpPr>
          <a:xfrm>
            <a:off x="564943" y="1862198"/>
            <a:ext cx="2429785" cy="3601909"/>
            <a:chOff x="564943" y="1862198"/>
            <a:chExt cx="2429785" cy="3601909"/>
          </a:xfrm>
        </p:grpSpPr>
        <p:pic>
          <p:nvPicPr>
            <p:cNvPr id="12" name="Picture 11"/>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564943" y="2140754"/>
              <a:ext cx="2429785" cy="3323353"/>
            </a:xfrm>
            <a:prstGeom prst="rect">
              <a:avLst/>
            </a:prstGeom>
          </p:spPr>
        </p:pic>
        <p:sp>
          <p:nvSpPr>
            <p:cNvPr id="54" name="TextBox 53"/>
            <p:cNvSpPr txBox="1"/>
            <p:nvPr/>
          </p:nvSpPr>
          <p:spPr>
            <a:xfrm>
              <a:off x="1416613" y="3575560"/>
              <a:ext cx="741044" cy="332174"/>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Collector </a:t>
              </a:r>
            </a:p>
          </p:txBody>
        </p:sp>
        <p:sp>
          <p:nvSpPr>
            <p:cNvPr id="55" name="TextBox 54"/>
            <p:cNvSpPr txBox="1"/>
            <p:nvPr/>
          </p:nvSpPr>
          <p:spPr>
            <a:xfrm>
              <a:off x="1917524" y="4506687"/>
              <a:ext cx="862227" cy="323356"/>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Drone2Map </a:t>
              </a:r>
              <a:br>
                <a:rPr kumimoji="0" lang="en-US" sz="1150" b="0" i="0" u="none" strike="noStrike" kern="1200" cap="none" spc="0" normalizeH="0" baseline="0" noProof="0" dirty="0">
                  <a:ln>
                    <a:noFill/>
                  </a:ln>
                  <a:solidFill>
                    <a:prstClr val="white"/>
                  </a:solidFill>
                  <a:effectLst/>
                  <a:uLnTx/>
                  <a:uFillTx/>
                  <a:latin typeface="Arial"/>
                  <a:ea typeface="ＭＳ Ｐゴシック"/>
                </a:rPr>
              </a:br>
              <a:endParaRPr kumimoji="0" lang="en-US" sz="1150" b="0" i="0" u="none" strike="noStrike" kern="1200" cap="none" spc="0" normalizeH="0" baseline="0" noProof="0" dirty="0">
                <a:ln>
                  <a:noFill/>
                </a:ln>
                <a:solidFill>
                  <a:prstClr val="white"/>
                </a:solidFill>
                <a:effectLst/>
                <a:uLnTx/>
                <a:uFillTx/>
                <a:latin typeface="Arial"/>
                <a:ea typeface="ＭＳ Ｐゴシック"/>
              </a:endParaRPr>
            </a:p>
          </p:txBody>
        </p:sp>
        <p:sp>
          <p:nvSpPr>
            <p:cNvPr id="56" name="TextBox 55"/>
            <p:cNvSpPr txBox="1"/>
            <p:nvPr/>
          </p:nvSpPr>
          <p:spPr>
            <a:xfrm>
              <a:off x="832298" y="2678639"/>
              <a:ext cx="909482" cy="308634"/>
            </a:xfrm>
            <a:prstGeom prst="rect">
              <a:avLst/>
            </a:prstGeom>
            <a:noFill/>
            <a:effectLst/>
          </p:spPr>
          <p:txBody>
            <a:bodyPr wrap="square" lIns="0" tIns="0" rIns="0" bIns="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prstClr val="white"/>
                  </a:solidFill>
                  <a:effectLst/>
                  <a:uLnTx/>
                  <a:uFillTx/>
                  <a:latin typeface="Arial"/>
                  <a:ea typeface="ＭＳ Ｐゴシック"/>
                </a:rPr>
                <a:t>Workforce</a:t>
              </a:r>
              <a:endParaRPr kumimoji="0" lang="en-US" sz="1150" b="1" i="0" u="none" strike="noStrike" kern="1200" cap="none" spc="0" normalizeH="0" baseline="0" noProof="0" dirty="0">
                <a:ln>
                  <a:noFill/>
                </a:ln>
                <a:solidFill>
                  <a:prstClr val="white"/>
                </a:solidFill>
                <a:effectLst/>
                <a:uLnTx/>
                <a:uFillTx/>
                <a:latin typeface="Arial"/>
                <a:ea typeface="ＭＳ Ｐゴシック"/>
              </a:endParaRPr>
            </a:p>
          </p:txBody>
        </p:sp>
        <p:sp>
          <p:nvSpPr>
            <p:cNvPr id="57" name="TextBox 56"/>
            <p:cNvSpPr txBox="1"/>
            <p:nvPr/>
          </p:nvSpPr>
          <p:spPr>
            <a:xfrm>
              <a:off x="871247" y="4506687"/>
              <a:ext cx="804940" cy="331068"/>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smtClean="0">
                  <a:ln>
                    <a:noFill/>
                  </a:ln>
                  <a:solidFill>
                    <a:prstClr val="white"/>
                  </a:solidFill>
                  <a:effectLst/>
                  <a:uLnTx/>
                  <a:uFillTx/>
                  <a:latin typeface="Arial"/>
                  <a:ea typeface="ＭＳ Ｐゴシック"/>
                </a:rPr>
                <a:t>Survey123</a:t>
              </a:r>
              <a:endParaRPr kumimoji="0" lang="en-US" sz="1150" b="0" i="0" u="none" strike="noStrike" kern="1200" cap="none" spc="0" normalizeH="0" baseline="0" noProof="0" dirty="0">
                <a:ln>
                  <a:noFill/>
                </a:ln>
                <a:solidFill>
                  <a:prstClr val="white"/>
                </a:solidFill>
                <a:effectLst/>
                <a:uLnTx/>
                <a:uFillTx/>
                <a:latin typeface="Arial"/>
                <a:ea typeface="ＭＳ Ｐゴシック"/>
              </a:endParaRPr>
            </a:p>
          </p:txBody>
        </p:sp>
        <p:sp>
          <p:nvSpPr>
            <p:cNvPr id="58" name="TextBox 57"/>
            <p:cNvSpPr txBox="1"/>
            <p:nvPr/>
          </p:nvSpPr>
          <p:spPr>
            <a:xfrm>
              <a:off x="1914897" y="2678880"/>
              <a:ext cx="772632" cy="294652"/>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Navigator </a:t>
              </a:r>
            </a:p>
          </p:txBody>
        </p:sp>
        <p:sp>
          <p:nvSpPr>
            <p:cNvPr id="38" name="TextBox 37"/>
            <p:cNvSpPr txBox="1"/>
            <p:nvPr/>
          </p:nvSpPr>
          <p:spPr>
            <a:xfrm>
              <a:off x="1398468" y="1862198"/>
              <a:ext cx="949157" cy="519543"/>
            </a:xfrm>
            <a:prstGeom prst="rect">
              <a:avLst/>
            </a:prstGeom>
            <a:noFill/>
            <a:effectLst/>
          </p:spPr>
          <p:txBody>
            <a:bodyPr wrap="square" lIns="0" tIns="0" rIns="0" bIns="0" rtlCol="0" anchor="t">
              <a:noAutofit/>
            </a:bodyPr>
            <a:lstStyle/>
            <a:p>
              <a:pPr marL="0" marR="0" lvl="0" indent="0" algn="ctr" defTabSz="914400" rtl="0" eaLnBrk="0" fontAlgn="auto" latinLnBrk="0" hangingPunct="0">
                <a:lnSpc>
                  <a:spcPct val="90000"/>
                </a:lnSpc>
                <a:spcBef>
                  <a:spcPts val="0"/>
                </a:spcBef>
                <a:spcAft>
                  <a:spcPts val="0"/>
                </a:spcAft>
                <a:buClrTx/>
                <a:buSzPct val="99000"/>
                <a:buFontTx/>
                <a:buNone/>
                <a:tabLst/>
                <a:defRPr/>
              </a:pPr>
              <a:r>
                <a:rPr kumimoji="0" lang="lt-LT" sz="1600" b="1" i="0" u="none" strike="noStrike" kern="1100" cap="none" spc="0" normalizeH="0" baseline="0" noProof="0" dirty="0" smtClean="0">
                  <a:ln>
                    <a:noFill/>
                  </a:ln>
                  <a:solidFill>
                    <a:srgbClr val="FFFFFF"/>
                  </a:solidFill>
                  <a:effectLst/>
                  <a:uLnTx/>
                  <a:uFillTx/>
                  <a:latin typeface="Arial"/>
                  <a:ea typeface="ＭＳ Ｐゴシック"/>
                </a:rPr>
                <a:t>Laukui</a:t>
              </a:r>
              <a:endParaRPr kumimoji="0" lang="en-US" sz="1600" b="1" i="0" u="none" strike="noStrike" kern="1100" cap="none" spc="0" normalizeH="0" baseline="0" noProof="0" dirty="0" smtClean="0">
                <a:ln>
                  <a:noFill/>
                </a:ln>
                <a:solidFill>
                  <a:srgbClr val="FFFFFF"/>
                </a:solidFill>
                <a:effectLst/>
                <a:uLnTx/>
                <a:uFillTx/>
                <a:latin typeface="Arial"/>
                <a:ea typeface="ＭＳ Ｐゴシック"/>
              </a:endParaRPr>
            </a:p>
          </p:txBody>
        </p:sp>
      </p:grpSp>
      <p:grpSp>
        <p:nvGrpSpPr>
          <p:cNvPr id="10" name="Group 9"/>
          <p:cNvGrpSpPr/>
          <p:nvPr/>
        </p:nvGrpSpPr>
        <p:grpSpPr>
          <a:xfrm>
            <a:off x="2851969" y="1862199"/>
            <a:ext cx="2925860" cy="4509974"/>
            <a:chOff x="2699571" y="1862199"/>
            <a:chExt cx="2925860" cy="4509974"/>
          </a:xfrm>
        </p:grpSpPr>
        <p:pic>
          <p:nvPicPr>
            <p:cNvPr id="83" name="Picture 82"/>
            <p:cNvPicPr>
              <a:picLocks noChangeAspect="1"/>
            </p:cNvPicPr>
            <p:nvPr/>
          </p:nvPicPr>
          <p:blipFill>
            <a:blip r:embed="rId14" cstate="print">
              <a:extLst>
                <a:ext uri="{28A0092B-C50C-407E-A947-70E740481C1C}">
                  <a14:useLocalDpi xmlns:a14="http://schemas.microsoft.com/office/drawing/2010/main" xmlns=""/>
                </a:ext>
              </a:extLst>
            </a:blip>
            <a:stretch>
              <a:fillRect/>
            </a:stretch>
          </p:blipFill>
          <p:spPr>
            <a:xfrm>
              <a:off x="2699571" y="2168862"/>
              <a:ext cx="2925860" cy="4203311"/>
            </a:xfrm>
            <a:prstGeom prst="rect">
              <a:avLst/>
            </a:prstGeom>
          </p:spPr>
        </p:pic>
        <p:sp>
          <p:nvSpPr>
            <p:cNvPr id="62" name="TextBox 61"/>
            <p:cNvSpPr txBox="1"/>
            <p:nvPr/>
          </p:nvSpPr>
          <p:spPr>
            <a:xfrm>
              <a:off x="2804463" y="3559865"/>
              <a:ext cx="856462" cy="483726"/>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Maps for Office</a:t>
              </a:r>
            </a:p>
          </p:txBody>
        </p:sp>
        <p:sp>
          <p:nvSpPr>
            <p:cNvPr id="63" name="TextBox 62"/>
            <p:cNvSpPr txBox="1"/>
            <p:nvPr/>
          </p:nvSpPr>
          <p:spPr>
            <a:xfrm>
              <a:off x="4330935" y="4524395"/>
              <a:ext cx="1000895" cy="338938"/>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err="1">
                  <a:ln>
                    <a:noFill/>
                  </a:ln>
                  <a:solidFill>
                    <a:prstClr val="white"/>
                  </a:solidFill>
                  <a:effectLst/>
                  <a:uLnTx/>
                  <a:uFillTx/>
                  <a:latin typeface="Arial"/>
                  <a:ea typeface="ＭＳ Ｐゴシック"/>
                </a:rPr>
                <a:t>GeoPlanner</a:t>
              </a:r>
              <a:r>
                <a:rPr kumimoji="0" lang="en-US" sz="1150" b="0" i="0" u="none" strike="noStrike" kern="1200" cap="none" spc="0" normalizeH="0" baseline="0" noProof="0" dirty="0">
                  <a:ln>
                    <a:noFill/>
                  </a:ln>
                  <a:solidFill>
                    <a:prstClr val="white"/>
                  </a:solidFill>
                  <a:effectLst/>
                  <a:uLnTx/>
                  <a:uFillTx/>
                  <a:latin typeface="Arial"/>
                  <a:ea typeface="ＭＳ Ｐゴシック"/>
                </a:rPr>
                <a:t> </a:t>
              </a:r>
            </a:p>
          </p:txBody>
        </p:sp>
        <p:sp>
          <p:nvSpPr>
            <p:cNvPr id="65" name="TextBox 64"/>
            <p:cNvSpPr txBox="1"/>
            <p:nvPr/>
          </p:nvSpPr>
          <p:spPr>
            <a:xfrm>
              <a:off x="2800118" y="5383100"/>
              <a:ext cx="892757" cy="484081"/>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Operations Dashboard</a:t>
              </a:r>
            </a:p>
          </p:txBody>
        </p:sp>
        <p:sp>
          <p:nvSpPr>
            <p:cNvPr id="67" name="TextBox 66"/>
            <p:cNvSpPr txBox="1"/>
            <p:nvPr/>
          </p:nvSpPr>
          <p:spPr>
            <a:xfrm>
              <a:off x="3848311" y="5375035"/>
              <a:ext cx="892757" cy="300375"/>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Maps for SharePoint</a:t>
              </a:r>
            </a:p>
          </p:txBody>
        </p:sp>
        <p:sp>
          <p:nvSpPr>
            <p:cNvPr id="69" name="TextBox 68"/>
            <p:cNvSpPr txBox="1"/>
            <p:nvPr/>
          </p:nvSpPr>
          <p:spPr>
            <a:xfrm>
              <a:off x="3857084" y="3619480"/>
              <a:ext cx="892757" cy="172457"/>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Insights</a:t>
              </a:r>
            </a:p>
          </p:txBody>
        </p:sp>
        <p:sp>
          <p:nvSpPr>
            <p:cNvPr id="70" name="TextBox 69"/>
            <p:cNvSpPr txBox="1"/>
            <p:nvPr/>
          </p:nvSpPr>
          <p:spPr>
            <a:xfrm>
              <a:off x="4403417" y="2681462"/>
              <a:ext cx="892757" cy="326676"/>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Explorer </a:t>
              </a:r>
            </a:p>
          </p:txBody>
        </p:sp>
        <p:sp>
          <p:nvSpPr>
            <p:cNvPr id="71" name="TextBox 70"/>
            <p:cNvSpPr txBox="1"/>
            <p:nvPr/>
          </p:nvSpPr>
          <p:spPr>
            <a:xfrm>
              <a:off x="3487327" y="2613484"/>
              <a:ext cx="541724" cy="324431"/>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white"/>
                  </a:solidFill>
                  <a:effectLst/>
                  <a:uLnTx/>
                  <a:uFillTx/>
                  <a:latin typeface="Arial"/>
                  <a:ea typeface="ＭＳ Ｐゴシック"/>
                </a:rPr>
                <a:t>ArcGIS Earth</a:t>
              </a:r>
            </a:p>
          </p:txBody>
        </p:sp>
        <p:sp>
          <p:nvSpPr>
            <p:cNvPr id="72" name="TextBox 71"/>
            <p:cNvSpPr txBox="1"/>
            <p:nvPr/>
          </p:nvSpPr>
          <p:spPr>
            <a:xfrm>
              <a:off x="3215082" y="4372699"/>
              <a:ext cx="1137931" cy="458170"/>
            </a:xfrm>
            <a:prstGeom prst="rect">
              <a:avLst/>
            </a:prstGeom>
            <a:noFill/>
            <a:effectLst/>
          </p:spPr>
          <p:txBody>
            <a:bodyPr wrap="square" lIns="0" tIns="0" rIns="0" bIns="0" rtlCol="0">
              <a:noAutofit/>
            </a:bodyPr>
            <a:lstStyle>
              <a:defPPr>
                <a:defRPr lang="en-US"/>
              </a:defPPr>
              <a:lvl1pPr algn="ctr">
                <a:defRPr sz="12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75" b="0" i="0" u="none" strike="noStrike" kern="1200" cap="none" spc="0" normalizeH="0" baseline="0" noProof="0" dirty="0" smtClean="0">
                  <a:ln>
                    <a:noFill/>
                  </a:ln>
                  <a:solidFill>
                    <a:prstClr val="white"/>
                  </a:solidFill>
                  <a:effectLst/>
                  <a:uLnTx/>
                  <a:uFillTx/>
                  <a:latin typeface="Arial"/>
                  <a:ea typeface="ＭＳ Ｐゴシック"/>
                </a:rPr>
                <a:t>Maps for</a:t>
              </a:r>
              <a:br>
                <a:rPr kumimoji="0" lang="en-US" sz="1075" b="0" i="0" u="none" strike="noStrike" kern="1200" cap="none" spc="0" normalizeH="0" baseline="0" noProof="0" dirty="0" smtClean="0">
                  <a:ln>
                    <a:noFill/>
                  </a:ln>
                  <a:solidFill>
                    <a:prstClr val="white"/>
                  </a:solidFill>
                  <a:effectLst/>
                  <a:uLnTx/>
                  <a:uFillTx/>
                  <a:latin typeface="Arial"/>
                  <a:ea typeface="ＭＳ Ｐゴシック"/>
                </a:rPr>
              </a:br>
              <a:r>
                <a:rPr kumimoji="0" lang="en-US" sz="1075" b="0" i="0" u="none" strike="noStrike" kern="1200" cap="none" spc="0" normalizeH="0" baseline="0" noProof="0" dirty="0" smtClean="0">
                  <a:ln>
                    <a:noFill/>
                  </a:ln>
                  <a:solidFill>
                    <a:prstClr val="white"/>
                  </a:solidFill>
                  <a:effectLst/>
                  <a:uLnTx/>
                  <a:uFillTx/>
                  <a:latin typeface="Arial"/>
                  <a:ea typeface="ＭＳ Ｐゴシック"/>
                </a:rPr>
                <a:t>Adobe Creative </a:t>
              </a:r>
              <a:br>
                <a:rPr kumimoji="0" lang="en-US" sz="1075" b="0" i="0" u="none" strike="noStrike" kern="1200" cap="none" spc="0" normalizeH="0" baseline="0" noProof="0" dirty="0" smtClean="0">
                  <a:ln>
                    <a:noFill/>
                  </a:ln>
                  <a:solidFill>
                    <a:prstClr val="white"/>
                  </a:solidFill>
                  <a:effectLst/>
                  <a:uLnTx/>
                  <a:uFillTx/>
                  <a:latin typeface="Arial"/>
                  <a:ea typeface="ＭＳ Ｐゴシック"/>
                </a:rPr>
              </a:br>
              <a:r>
                <a:rPr kumimoji="0" lang="en-US" sz="1075" b="0" i="0" u="none" strike="noStrike" kern="1200" cap="none" spc="0" normalizeH="0" baseline="0" noProof="0" dirty="0" smtClean="0">
                  <a:ln>
                    <a:noFill/>
                  </a:ln>
                  <a:solidFill>
                    <a:prstClr val="white"/>
                  </a:solidFill>
                  <a:effectLst/>
                  <a:uLnTx/>
                  <a:uFillTx/>
                  <a:latin typeface="Arial"/>
                  <a:ea typeface="ＭＳ Ｐゴシック"/>
                </a:rPr>
                <a:t>Cloud</a:t>
              </a:r>
              <a:endParaRPr kumimoji="0" lang="en-US" sz="1075" b="0" i="0" u="none" strike="noStrike" kern="1200" cap="none" spc="0" normalizeH="0" baseline="0" noProof="0" dirty="0">
                <a:ln>
                  <a:noFill/>
                </a:ln>
                <a:solidFill>
                  <a:prstClr val="white"/>
                </a:solidFill>
                <a:effectLst/>
                <a:uLnTx/>
                <a:uFillTx/>
                <a:latin typeface="Arial"/>
                <a:ea typeface="ＭＳ Ｐゴシック"/>
              </a:endParaRPr>
            </a:p>
          </p:txBody>
        </p:sp>
        <p:sp>
          <p:nvSpPr>
            <p:cNvPr id="39" name="TextBox 38"/>
            <p:cNvSpPr txBox="1"/>
            <p:nvPr/>
          </p:nvSpPr>
          <p:spPr>
            <a:xfrm>
              <a:off x="3438613" y="1862199"/>
              <a:ext cx="1736187" cy="519543"/>
            </a:xfrm>
            <a:prstGeom prst="rect">
              <a:avLst/>
            </a:prstGeom>
            <a:noFill/>
            <a:effectLst/>
          </p:spPr>
          <p:txBody>
            <a:bodyPr wrap="square" lIns="0" tIns="0" rIns="0" bIns="0" rtlCol="0" anchor="t">
              <a:noAutofit/>
            </a:bodyPr>
            <a:lstStyle/>
            <a:p>
              <a:pPr marL="0" marR="0" lvl="0" indent="0" algn="ctr" defTabSz="914400" rtl="0" eaLnBrk="0" fontAlgn="auto" latinLnBrk="0" hangingPunct="0">
                <a:lnSpc>
                  <a:spcPct val="90000"/>
                </a:lnSpc>
                <a:spcBef>
                  <a:spcPts val="0"/>
                </a:spcBef>
                <a:spcAft>
                  <a:spcPts val="0"/>
                </a:spcAft>
                <a:buClrTx/>
                <a:buSzPct val="99000"/>
                <a:buFontTx/>
                <a:buNone/>
                <a:tabLst/>
                <a:defRPr/>
              </a:pPr>
              <a:r>
                <a:rPr kumimoji="0" lang="lt-LT" sz="1600" b="1" i="0" u="none" strike="noStrike" kern="1100" cap="none" spc="0" normalizeH="0" baseline="0" noProof="0" dirty="0" smtClean="0">
                  <a:ln>
                    <a:noFill/>
                  </a:ln>
                  <a:solidFill>
                    <a:srgbClr val="FFFFFF"/>
                  </a:solidFill>
                  <a:effectLst/>
                  <a:uLnTx/>
                  <a:uFillTx/>
                  <a:latin typeface="Arial"/>
                  <a:ea typeface="ＭＳ Ｐゴシック"/>
                </a:rPr>
                <a:t>Biurui</a:t>
              </a:r>
              <a:endParaRPr kumimoji="0" lang="en-US" sz="1600" b="1" i="0" u="none" strike="noStrike" kern="1100" cap="none" spc="0" normalizeH="0" baseline="0" noProof="0" dirty="0" smtClean="0">
                <a:ln>
                  <a:noFill/>
                </a:ln>
                <a:solidFill>
                  <a:srgbClr val="FFFFFF"/>
                </a:solidFill>
                <a:effectLst/>
                <a:uLnTx/>
                <a:uFillTx/>
                <a:latin typeface="Arial"/>
                <a:ea typeface="ＭＳ Ｐゴシック"/>
              </a:endParaRPr>
            </a:p>
          </p:txBody>
        </p:sp>
      </p:grpSp>
      <p:sp>
        <p:nvSpPr>
          <p:cNvPr id="40" name="TextBox 39"/>
          <p:cNvSpPr txBox="1"/>
          <p:nvPr/>
        </p:nvSpPr>
        <p:spPr>
          <a:xfrm>
            <a:off x="5859753" y="1872362"/>
            <a:ext cx="1736187" cy="519543"/>
          </a:xfrm>
          <a:prstGeom prst="rect">
            <a:avLst/>
          </a:prstGeom>
          <a:noFill/>
          <a:effectLst/>
        </p:spPr>
        <p:txBody>
          <a:bodyPr wrap="square" lIns="0" tIns="0" rIns="0" bIns="0" rtlCol="0" anchor="t">
            <a:noAutofit/>
          </a:bodyPr>
          <a:lstStyle/>
          <a:p>
            <a:pPr marL="0" marR="0" lvl="0" indent="0" algn="ctr" defTabSz="914400" rtl="0" eaLnBrk="0" fontAlgn="auto" latinLnBrk="0" hangingPunct="0">
              <a:lnSpc>
                <a:spcPct val="90000"/>
              </a:lnSpc>
              <a:spcBef>
                <a:spcPts val="0"/>
              </a:spcBef>
              <a:spcAft>
                <a:spcPts val="0"/>
              </a:spcAft>
              <a:buClrTx/>
              <a:buSzPct val="99000"/>
              <a:buFontTx/>
              <a:buNone/>
              <a:tabLst/>
              <a:defRPr/>
            </a:pPr>
            <a:r>
              <a:rPr kumimoji="0" lang="lt-LT" sz="1600" b="1" i="0" u="none" strike="noStrike" kern="1100" cap="none" spc="0" normalizeH="0" baseline="0" noProof="0" dirty="0" smtClean="0">
                <a:ln>
                  <a:noFill/>
                </a:ln>
                <a:solidFill>
                  <a:srgbClr val="FFFFFF"/>
                </a:solidFill>
                <a:effectLst/>
                <a:uLnTx/>
                <a:uFillTx/>
                <a:latin typeface="Arial"/>
                <a:ea typeface="ＭＳ Ｐゴシック"/>
              </a:rPr>
              <a:t>Bendruomenei</a:t>
            </a:r>
            <a:endParaRPr kumimoji="0" lang="en-US" sz="1600" b="1" i="0" u="none" strike="noStrike" kern="1100" cap="none" spc="0" normalizeH="0" baseline="0" noProof="0" dirty="0" smtClean="0">
              <a:ln>
                <a:noFill/>
              </a:ln>
              <a:solidFill>
                <a:srgbClr val="FFFFFF"/>
              </a:solidFill>
              <a:effectLst/>
              <a:uLnTx/>
              <a:uFillTx/>
              <a:latin typeface="Arial"/>
              <a:ea typeface="ＭＳ Ｐゴシック"/>
            </a:endParaRPr>
          </a:p>
        </p:txBody>
      </p:sp>
      <p:pic>
        <p:nvPicPr>
          <p:cNvPr id="116" name="Picture 115" descr="Devices_PR-1.jpg"/>
          <p:cNvPicPr>
            <a:picLocks noChangeAspect="1"/>
          </p:cNvPicPr>
          <p:nvPr/>
        </p:nvPicPr>
        <p:blipFill>
          <a:blip r:embed="rId15" cstate="print">
            <a:extLst>
              <a:ext uri="{28A0092B-C50C-407E-A947-70E740481C1C}">
                <a14:useLocalDpi xmlns:a14="http://schemas.microsoft.com/office/drawing/2010/main" xmlns=""/>
              </a:ext>
            </a:extLst>
          </a:blip>
          <a:stretch>
            <a:fillRect/>
          </a:stretch>
        </p:blipFill>
        <p:spPr>
          <a:xfrm>
            <a:off x="8235190" y="4697230"/>
            <a:ext cx="1578978" cy="1119365"/>
          </a:xfrm>
          <a:prstGeom prst="rect">
            <a:avLst/>
          </a:prstGeom>
          <a:ln>
            <a:noFill/>
          </a:ln>
          <a:effectLst>
            <a:outerShdw blurRad="127000" dist="63500" dir="2700000" algn="tl" rotWithShape="0">
              <a:schemeClr val="bg1">
                <a:lumMod val="85000"/>
                <a:lumOff val="15000"/>
                <a:alpha val="15000"/>
              </a:schemeClr>
            </a:outerShdw>
          </a:effectLst>
        </p:spPr>
      </p:pic>
      <p:grpSp>
        <p:nvGrpSpPr>
          <p:cNvPr id="64" name="Group 63"/>
          <p:cNvGrpSpPr/>
          <p:nvPr/>
        </p:nvGrpSpPr>
        <p:grpSpPr>
          <a:xfrm>
            <a:off x="9446780" y="3928812"/>
            <a:ext cx="818471" cy="1623196"/>
            <a:chOff x="9773661" y="1544022"/>
            <a:chExt cx="1592653" cy="3158553"/>
          </a:xfrm>
        </p:grpSpPr>
        <p:grpSp>
          <p:nvGrpSpPr>
            <p:cNvPr id="66" name="Group 65"/>
            <p:cNvGrpSpPr/>
            <p:nvPr/>
          </p:nvGrpSpPr>
          <p:grpSpPr>
            <a:xfrm>
              <a:off x="9773661" y="1544022"/>
              <a:ext cx="1592653" cy="3158553"/>
              <a:chOff x="1957279" y="2351872"/>
              <a:chExt cx="1916633" cy="3828685"/>
            </a:xfrm>
            <a:effectLst>
              <a:outerShdw blurRad="50800" dist="38100" dir="2700000" algn="tl" rotWithShape="0">
                <a:prstClr val="black">
                  <a:alpha val="40000"/>
                </a:prstClr>
              </a:outerShdw>
            </a:effectLst>
          </p:grpSpPr>
          <p:grpSp>
            <p:nvGrpSpPr>
              <p:cNvPr id="73" name="Group 72"/>
              <p:cNvGrpSpPr>
                <a:grpSpLocks noChangeAspect="1"/>
              </p:cNvGrpSpPr>
              <p:nvPr/>
            </p:nvGrpSpPr>
            <p:grpSpPr>
              <a:xfrm>
                <a:off x="1957279" y="2351872"/>
                <a:ext cx="1916633" cy="3828685"/>
                <a:chOff x="-2715071" y="-2"/>
                <a:chExt cx="3389998" cy="6793585"/>
              </a:xfrm>
            </p:grpSpPr>
            <p:pic>
              <p:nvPicPr>
                <p:cNvPr id="80" name="Picture 79"/>
                <p:cNvPicPr>
                  <a:picLocks noChangeAspect="1"/>
                </p:cNvPicPr>
                <p:nvPr/>
              </p:nvPicPr>
              <p:blipFill>
                <a:blip r:embed="rId16" cstate="email">
                  <a:extLst>
                    <a:ext uri="{28A0092B-C50C-407E-A947-70E740481C1C}">
                      <a14:useLocalDpi xmlns:a14="http://schemas.microsoft.com/office/drawing/2010/main" xmlns=""/>
                    </a:ext>
                  </a:extLst>
                </a:blip>
                <a:stretch>
                  <a:fillRect/>
                </a:stretch>
              </p:blipFill>
              <p:spPr>
                <a:xfrm>
                  <a:off x="-2715071" y="-2"/>
                  <a:ext cx="3389998" cy="6793585"/>
                </a:xfrm>
                <a:prstGeom prst="rect">
                  <a:avLst/>
                </a:prstGeom>
                <a:ln>
                  <a:noFill/>
                </a:ln>
                <a:effectLst>
                  <a:outerShdw blurRad="127000" dist="63500" dir="2700000" algn="tl" rotWithShape="0">
                    <a:schemeClr val="bg1">
                      <a:lumMod val="85000"/>
                      <a:lumOff val="15000"/>
                      <a:alpha val="15000"/>
                    </a:schemeClr>
                  </a:outerShdw>
                </a:effectLst>
              </p:spPr>
            </p:pic>
            <p:pic>
              <p:nvPicPr>
                <p:cNvPr id="84" name="Picture 83"/>
                <p:cNvPicPr>
                  <a:picLocks noChangeAspect="1"/>
                </p:cNvPicPr>
                <p:nvPr/>
              </p:nvPicPr>
              <p:blipFill>
                <a:blip r:embed="rId17" cstate="email">
                  <a:extLst>
                    <a:ext uri="{28A0092B-C50C-407E-A947-70E740481C1C}">
                      <a14:useLocalDpi xmlns:a14="http://schemas.microsoft.com/office/drawing/2010/main" xmlns=""/>
                    </a:ext>
                  </a:extLst>
                </a:blip>
                <a:stretch>
                  <a:fillRect/>
                </a:stretch>
              </p:blipFill>
              <p:spPr>
                <a:xfrm>
                  <a:off x="-2440430" y="918517"/>
                  <a:ext cx="2870275" cy="4968822"/>
                </a:xfrm>
                <a:prstGeom prst="rect">
                  <a:avLst/>
                </a:prstGeom>
                <a:ln>
                  <a:noFill/>
                </a:ln>
                <a:effectLst>
                  <a:outerShdw blurRad="127000" dist="63500" dir="2700000" algn="tl" rotWithShape="0">
                    <a:schemeClr val="bg1">
                      <a:lumMod val="85000"/>
                      <a:lumOff val="15000"/>
                      <a:alpha val="15000"/>
                    </a:schemeClr>
                  </a:outerShdw>
                </a:effectLst>
              </p:spPr>
            </p:pic>
          </p:grpSp>
          <p:pic>
            <p:nvPicPr>
              <p:cNvPr id="79" name="Picture 78"/>
              <p:cNvPicPr>
                <a:picLocks noChangeAspect="1"/>
              </p:cNvPicPr>
              <p:nvPr/>
            </p:nvPicPr>
            <p:blipFill>
              <a:blip r:embed="rId18" cstate="email">
                <a:extLst>
                  <a:ext uri="{28A0092B-C50C-407E-A947-70E740481C1C}">
                    <a14:useLocalDpi xmlns:a14="http://schemas.microsoft.com/office/drawing/2010/main" xmlns=""/>
                  </a:ext>
                </a:extLst>
              </a:blip>
              <a:stretch>
                <a:fillRect/>
              </a:stretch>
            </p:blipFill>
            <p:spPr>
              <a:xfrm>
                <a:off x="2111103" y="2847939"/>
                <a:ext cx="1614413" cy="2834546"/>
              </a:xfrm>
              <a:prstGeom prst="rect">
                <a:avLst/>
              </a:prstGeom>
              <a:ln>
                <a:noFill/>
              </a:ln>
              <a:effectLst>
                <a:outerShdw blurRad="127000" dist="63500" dir="2700000" algn="tl" rotWithShape="0">
                  <a:schemeClr val="bg1">
                    <a:lumMod val="85000"/>
                    <a:lumOff val="15000"/>
                    <a:alpha val="15000"/>
                  </a:schemeClr>
                </a:outerShdw>
              </a:effectLst>
            </p:spPr>
          </p:pic>
        </p:grpSp>
        <p:pic>
          <p:nvPicPr>
            <p:cNvPr id="68" name="Picture 67"/>
            <p:cNvPicPr>
              <a:picLocks noChangeAspect="1"/>
            </p:cNvPicPr>
            <p:nvPr/>
          </p:nvPicPr>
          <p:blipFill>
            <a:blip r:embed="rId19" cstate="email">
              <a:extLst>
                <a:ext uri="{28A0092B-C50C-407E-A947-70E740481C1C}">
                  <a14:useLocalDpi xmlns:a14="http://schemas.microsoft.com/office/drawing/2010/main" xmlns=""/>
                </a:ext>
              </a:extLst>
            </a:blip>
            <a:stretch>
              <a:fillRect/>
            </a:stretch>
          </p:blipFill>
          <p:spPr>
            <a:xfrm>
              <a:off x="9906893" y="1953263"/>
              <a:ext cx="1344279" cy="2329813"/>
            </a:xfrm>
            <a:prstGeom prst="rect">
              <a:avLst/>
            </a:prstGeom>
            <a:ln>
              <a:noFill/>
            </a:ln>
            <a:effectLst>
              <a:outerShdw blurRad="127000" dist="63500" dir="2700000" algn="tl" rotWithShape="0">
                <a:schemeClr val="bg1">
                  <a:lumMod val="85000"/>
                  <a:lumOff val="15000"/>
                  <a:alpha val="15000"/>
                </a:schemeClr>
              </a:outerShdw>
            </a:effectLst>
          </p:spPr>
        </p:pic>
      </p:grpSp>
      <p:pic>
        <p:nvPicPr>
          <p:cNvPr id="188" name="Picture 187"/>
          <p:cNvPicPr>
            <a:picLocks noChangeAspect="1"/>
          </p:cNvPicPr>
          <p:nvPr/>
        </p:nvPicPr>
        <p:blipFill>
          <a:blip r:embed="rId20" cstate="print">
            <a:extLst>
              <a:ext uri="{28A0092B-C50C-407E-A947-70E740481C1C}">
                <a14:useLocalDpi xmlns:a14="http://schemas.microsoft.com/office/drawing/2010/main" xmlns=""/>
              </a:ext>
            </a:extLst>
          </a:blip>
          <a:stretch>
            <a:fillRect/>
          </a:stretch>
        </p:blipFill>
        <p:spPr>
          <a:xfrm>
            <a:off x="9903903" y="4544464"/>
            <a:ext cx="1862226" cy="987092"/>
          </a:xfrm>
          <a:prstGeom prst="rect">
            <a:avLst/>
          </a:prstGeom>
          <a:ln>
            <a:noFill/>
          </a:ln>
          <a:effectLst>
            <a:outerShdw blurRad="127000" dist="63500" dir="2700000" algn="tl" rotWithShape="0">
              <a:schemeClr val="bg1">
                <a:lumMod val="85000"/>
                <a:lumOff val="15000"/>
                <a:alpha val="15000"/>
              </a:schemeClr>
            </a:outerShdw>
          </a:effectLst>
        </p:spPr>
      </p:pic>
      <p:pic>
        <p:nvPicPr>
          <p:cNvPr id="7" name="Picture 6"/>
          <p:cNvPicPr>
            <a:picLocks noChangeAspect="1"/>
          </p:cNvPicPr>
          <p:nvPr/>
        </p:nvPicPr>
        <p:blipFill>
          <a:blip r:embed="rId21" cstate="print">
            <a:extLst>
              <a:ext uri="{28A0092B-C50C-407E-A947-70E740481C1C}">
                <a14:useLocalDpi xmlns:a14="http://schemas.microsoft.com/office/drawing/2010/main" xmlns=""/>
              </a:ext>
            </a:extLst>
          </a:blip>
          <a:stretch>
            <a:fillRect/>
          </a:stretch>
        </p:blipFill>
        <p:spPr>
          <a:xfrm>
            <a:off x="7551297" y="4365075"/>
            <a:ext cx="1729402" cy="936759"/>
          </a:xfrm>
          <a:prstGeom prst="rect">
            <a:avLst/>
          </a:prstGeom>
          <a:ln>
            <a:noFill/>
          </a:ln>
          <a:effectLst>
            <a:outerShdw blurRad="127000" dist="63500" dir="2700000" algn="tl" rotWithShape="0">
              <a:schemeClr val="bg1">
                <a:lumMod val="85000"/>
                <a:lumOff val="15000"/>
                <a:alpha val="15000"/>
              </a:schemeClr>
            </a:outerShdw>
          </a:effectLst>
        </p:spPr>
      </p:pic>
      <p:grpSp>
        <p:nvGrpSpPr>
          <p:cNvPr id="6" name="Group 5"/>
          <p:cNvGrpSpPr/>
          <p:nvPr/>
        </p:nvGrpSpPr>
        <p:grpSpPr>
          <a:xfrm>
            <a:off x="8088187" y="2206139"/>
            <a:ext cx="1791893" cy="1119932"/>
            <a:chOff x="8088187" y="2206139"/>
            <a:chExt cx="1791893" cy="1119932"/>
          </a:xfrm>
        </p:grpSpPr>
        <p:pic>
          <p:nvPicPr>
            <p:cNvPr id="182" name="Picture 181"/>
            <p:cNvPicPr>
              <a:picLocks noChangeAspect="1"/>
            </p:cNvPicPr>
            <p:nvPr/>
          </p:nvPicPr>
          <p:blipFill>
            <a:blip r:embed="rId22" cstate="print">
              <a:extLst>
                <a:ext uri="{28A0092B-C50C-407E-A947-70E740481C1C}">
                  <a14:useLocalDpi xmlns:a14="http://schemas.microsoft.com/office/drawing/2010/main" xmlns=""/>
                </a:ext>
              </a:extLst>
            </a:blip>
            <a:stretch>
              <a:fillRect/>
            </a:stretch>
          </p:blipFill>
          <p:spPr>
            <a:xfrm>
              <a:off x="8088187" y="2206139"/>
              <a:ext cx="1791893" cy="1119932"/>
            </a:xfrm>
            <a:prstGeom prst="rect">
              <a:avLst/>
            </a:prstGeom>
            <a:ln>
              <a:noFill/>
            </a:ln>
            <a:effectLst>
              <a:outerShdw blurRad="127000" dist="63500" dir="2700000" algn="tl" rotWithShape="0">
                <a:schemeClr val="bg1">
                  <a:lumMod val="85000"/>
                  <a:lumOff val="15000"/>
                  <a:alpha val="15000"/>
                </a:schemeClr>
              </a:outerShdw>
            </a:effectLst>
          </p:spPr>
        </p:pic>
        <p:pic>
          <p:nvPicPr>
            <p:cNvPr id="81" name="Picture 80"/>
            <p:cNvPicPr>
              <a:picLocks noChangeAspect="1"/>
            </p:cNvPicPr>
            <p:nvPr/>
          </p:nvPicPr>
          <p:blipFill rotWithShape="1">
            <a:blip r:embed="rId22" cstate="print">
              <a:extLst>
                <a:ext uri="{28A0092B-C50C-407E-A947-70E740481C1C}">
                  <a14:useLocalDpi xmlns:a14="http://schemas.microsoft.com/office/drawing/2010/main" xmlns=""/>
                </a:ext>
              </a:extLst>
            </a:blip>
            <a:srcRect l="54960" t="46632" r="4288" b="7906"/>
            <a:stretch/>
          </p:blipFill>
          <p:spPr>
            <a:xfrm>
              <a:off x="8451430" y="2332651"/>
              <a:ext cx="1370830" cy="955774"/>
            </a:xfrm>
            <a:prstGeom prst="rect">
              <a:avLst/>
            </a:prstGeom>
            <a:ln>
              <a:noFill/>
            </a:ln>
            <a:effectLst>
              <a:outerShdw blurRad="127000" dist="63500" dir="2700000" algn="tl" rotWithShape="0">
                <a:schemeClr val="bg1">
                  <a:lumMod val="85000"/>
                  <a:lumOff val="15000"/>
                  <a:alpha val="15000"/>
                </a:schemeClr>
              </a:outerShdw>
            </a:effectLst>
          </p:spPr>
        </p:pic>
      </p:grpSp>
      <p:sp>
        <p:nvSpPr>
          <p:cNvPr id="13" name="TextBox 12"/>
          <p:cNvSpPr txBox="1"/>
          <p:nvPr/>
        </p:nvSpPr>
        <p:spPr>
          <a:xfrm>
            <a:off x="4705350" y="1593850"/>
            <a:ext cx="914400" cy="914400"/>
          </a:xfrm>
          <a:prstGeom prst="rect">
            <a:avLst/>
          </a:prstGeom>
          <a:noFill/>
          <a:effectLst/>
        </p:spPr>
        <p:txBody>
          <a:bodyPr wrap="none" lIns="0" tIns="0" rIns="0" bIns="0" rtlCol="0">
            <a:noAutofit/>
          </a:bodyPr>
          <a:lstStyle/>
          <a:p>
            <a:pPr marL="0" marR="0" lvl="0" indent="0" algn="l" defTabSz="457200" rtl="0" eaLnBrk="0" fontAlgn="auto" latinLnBrk="0" hangingPunct="0">
              <a:lnSpc>
                <a:spcPts val="18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prstClr val="white"/>
              </a:solidFill>
              <a:effectLst/>
              <a:uLnTx/>
              <a:uFillTx/>
              <a:latin typeface="Arial"/>
              <a:ea typeface="ＭＳ Ｐゴシック"/>
              <a:cs typeface="+mn-cs"/>
            </a:endParaRPr>
          </a:p>
        </p:txBody>
      </p:sp>
      <p:pic>
        <p:nvPicPr>
          <p:cNvPr id="91" name="Picture 90"/>
          <p:cNvPicPr>
            <a:picLocks noChangeAspect="1"/>
          </p:cNvPicPr>
          <p:nvPr/>
        </p:nvPicPr>
        <p:blipFill rotWithShape="1">
          <a:blip r:embed="rId22" cstate="print">
            <a:extLst>
              <a:ext uri="{28A0092B-C50C-407E-A947-70E740481C1C}">
                <a14:useLocalDpi xmlns:a14="http://schemas.microsoft.com/office/drawing/2010/main" xmlns=""/>
              </a:ext>
            </a:extLst>
          </a:blip>
          <a:srcRect l="8228" t="15048" r="61501" b="31842"/>
          <a:stretch/>
        </p:blipFill>
        <p:spPr>
          <a:xfrm>
            <a:off x="8182665" y="2327575"/>
            <a:ext cx="610324" cy="669279"/>
          </a:xfrm>
          <a:prstGeom prst="rect">
            <a:avLst/>
          </a:prstGeom>
          <a:ln>
            <a:noFill/>
          </a:ln>
          <a:effectLst/>
        </p:spPr>
      </p:pic>
      <p:sp>
        <p:nvSpPr>
          <p:cNvPr id="82" name="Title 1"/>
          <p:cNvSpPr>
            <a:spLocks noGrp="1"/>
          </p:cNvSpPr>
          <p:nvPr>
            <p:ph type="title"/>
          </p:nvPr>
        </p:nvSpPr>
        <p:spPr>
          <a:xfrm>
            <a:off x="469900" y="365731"/>
            <a:ext cx="10515600" cy="443198"/>
          </a:xfrm>
        </p:spPr>
        <p:txBody>
          <a:bodyPr/>
          <a:lstStyle/>
          <a:p>
            <a:r>
              <a:rPr lang="lt-LT" dirty="0" err="1" smtClean="0"/>
              <a:t>ArcGIS</a:t>
            </a:r>
            <a:r>
              <a:rPr lang="lt-LT" dirty="0" smtClean="0"/>
              <a:t> įrankių gausa</a:t>
            </a:r>
            <a:endParaRPr lang="lt-LT" dirty="0"/>
          </a:p>
        </p:txBody>
      </p:sp>
    </p:spTree>
    <p:extLst>
      <p:ext uri="{BB962C8B-B14F-4D97-AF65-F5344CB8AC3E}">
        <p14:creationId xmlns:p14="http://schemas.microsoft.com/office/powerpoint/2010/main" xmlns="" val="284795617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0" y="0"/>
            <a:ext cx="12207240" cy="6866573"/>
          </a:xfrm>
          <a:prstGeom prst="rect">
            <a:avLst/>
          </a:prstGeom>
        </p:spPr>
      </p:pic>
      <p:sp>
        <p:nvSpPr>
          <p:cNvPr id="110" name="Trapezoid 4"/>
          <p:cNvSpPr/>
          <p:nvPr/>
        </p:nvSpPr>
        <p:spPr bwMode="auto">
          <a:xfrm rot="5803639">
            <a:off x="8600219" y="1309068"/>
            <a:ext cx="1943416" cy="3252058"/>
          </a:xfrm>
          <a:custGeom>
            <a:avLst/>
            <a:gdLst>
              <a:gd name="connsiteX0" fmla="*/ 0 w 1973943"/>
              <a:gd name="connsiteY0" fmla="*/ 2625344 h 2625344"/>
              <a:gd name="connsiteX1" fmla="*/ 493486 w 1973943"/>
              <a:gd name="connsiteY1" fmla="*/ 0 h 2625344"/>
              <a:gd name="connsiteX2" fmla="*/ 1480457 w 1973943"/>
              <a:gd name="connsiteY2" fmla="*/ 0 h 2625344"/>
              <a:gd name="connsiteX3" fmla="*/ 1973943 w 1973943"/>
              <a:gd name="connsiteY3" fmla="*/ 2625344 h 2625344"/>
              <a:gd name="connsiteX4" fmla="*/ 0 w 1973943"/>
              <a:gd name="connsiteY4" fmla="*/ 2625344 h 2625344"/>
              <a:gd name="connsiteX0" fmla="*/ 0 w 3368091"/>
              <a:gd name="connsiteY0" fmla="*/ 2625344 h 2625344"/>
              <a:gd name="connsiteX1" fmla="*/ 493486 w 3368091"/>
              <a:gd name="connsiteY1" fmla="*/ 0 h 2625344"/>
              <a:gd name="connsiteX2" fmla="*/ 3368091 w 3368091"/>
              <a:gd name="connsiteY2" fmla="*/ 1085608 h 2625344"/>
              <a:gd name="connsiteX3" fmla="*/ 1973943 w 3368091"/>
              <a:gd name="connsiteY3" fmla="*/ 2625344 h 2625344"/>
              <a:gd name="connsiteX4" fmla="*/ 0 w 3368091"/>
              <a:gd name="connsiteY4" fmla="*/ 2625344 h 2625344"/>
              <a:gd name="connsiteX0" fmla="*/ 0 w 3368091"/>
              <a:gd name="connsiteY0" fmla="*/ 2625344 h 2625344"/>
              <a:gd name="connsiteX1" fmla="*/ 493486 w 3368091"/>
              <a:gd name="connsiteY1" fmla="*/ 0 h 2625344"/>
              <a:gd name="connsiteX2" fmla="*/ 1847924 w 3368091"/>
              <a:gd name="connsiteY2" fmla="*/ 507466 h 2625344"/>
              <a:gd name="connsiteX3" fmla="*/ 3368091 w 3368091"/>
              <a:gd name="connsiteY3" fmla="*/ 1085608 h 2625344"/>
              <a:gd name="connsiteX4" fmla="*/ 1973943 w 3368091"/>
              <a:gd name="connsiteY4" fmla="*/ 2625344 h 2625344"/>
              <a:gd name="connsiteX5" fmla="*/ 0 w 3368091"/>
              <a:gd name="connsiteY5" fmla="*/ 2625344 h 2625344"/>
              <a:gd name="connsiteX0" fmla="*/ 0 w 3368091"/>
              <a:gd name="connsiteY0" fmla="*/ 2625344 h 2625344"/>
              <a:gd name="connsiteX1" fmla="*/ 493486 w 3368091"/>
              <a:gd name="connsiteY1" fmla="*/ 0 h 2625344"/>
              <a:gd name="connsiteX2" fmla="*/ 2994923 w 3368091"/>
              <a:gd name="connsiteY2" fmla="*/ 330073 h 2625344"/>
              <a:gd name="connsiteX3" fmla="*/ 3368091 w 3368091"/>
              <a:gd name="connsiteY3" fmla="*/ 1085608 h 2625344"/>
              <a:gd name="connsiteX4" fmla="*/ 1973943 w 3368091"/>
              <a:gd name="connsiteY4" fmla="*/ 2625344 h 2625344"/>
              <a:gd name="connsiteX5" fmla="*/ 0 w 3368091"/>
              <a:gd name="connsiteY5" fmla="*/ 2625344 h 2625344"/>
              <a:gd name="connsiteX0" fmla="*/ 56816 w 3424907"/>
              <a:gd name="connsiteY0" fmla="*/ 2295271 h 2295271"/>
              <a:gd name="connsiteX1" fmla="*/ 0 w 3424907"/>
              <a:gd name="connsiteY1" fmla="*/ 3819 h 2295271"/>
              <a:gd name="connsiteX2" fmla="*/ 3051739 w 3424907"/>
              <a:gd name="connsiteY2" fmla="*/ 0 h 2295271"/>
              <a:gd name="connsiteX3" fmla="*/ 3424907 w 3424907"/>
              <a:gd name="connsiteY3" fmla="*/ 755535 h 2295271"/>
              <a:gd name="connsiteX4" fmla="*/ 2030759 w 3424907"/>
              <a:gd name="connsiteY4" fmla="*/ 2295271 h 2295271"/>
              <a:gd name="connsiteX5" fmla="*/ 56816 w 3424907"/>
              <a:gd name="connsiteY5" fmla="*/ 2295271 h 2295271"/>
              <a:gd name="connsiteX0" fmla="*/ 257274 w 3424907"/>
              <a:gd name="connsiteY0" fmla="*/ 2240589 h 2295271"/>
              <a:gd name="connsiteX1" fmla="*/ 0 w 3424907"/>
              <a:gd name="connsiteY1" fmla="*/ 3819 h 2295271"/>
              <a:gd name="connsiteX2" fmla="*/ 3051739 w 3424907"/>
              <a:gd name="connsiteY2" fmla="*/ 0 h 2295271"/>
              <a:gd name="connsiteX3" fmla="*/ 3424907 w 3424907"/>
              <a:gd name="connsiteY3" fmla="*/ 755535 h 2295271"/>
              <a:gd name="connsiteX4" fmla="*/ 2030759 w 3424907"/>
              <a:gd name="connsiteY4" fmla="*/ 2295271 h 2295271"/>
              <a:gd name="connsiteX5" fmla="*/ 257274 w 3424907"/>
              <a:gd name="connsiteY5" fmla="*/ 2240589 h 2295271"/>
              <a:gd name="connsiteX0" fmla="*/ 298088 w 3465721"/>
              <a:gd name="connsiteY0" fmla="*/ 2240589 h 2295271"/>
              <a:gd name="connsiteX1" fmla="*/ 0 w 3465721"/>
              <a:gd name="connsiteY1" fmla="*/ 8634 h 2295271"/>
              <a:gd name="connsiteX2" fmla="*/ 3092553 w 3465721"/>
              <a:gd name="connsiteY2" fmla="*/ 0 h 2295271"/>
              <a:gd name="connsiteX3" fmla="*/ 3465721 w 3465721"/>
              <a:gd name="connsiteY3" fmla="*/ 755535 h 2295271"/>
              <a:gd name="connsiteX4" fmla="*/ 2071573 w 3465721"/>
              <a:gd name="connsiteY4" fmla="*/ 2295271 h 2295271"/>
              <a:gd name="connsiteX5" fmla="*/ 298088 w 3465721"/>
              <a:gd name="connsiteY5" fmla="*/ 2240589 h 2295271"/>
              <a:gd name="connsiteX0" fmla="*/ 298088 w 3465721"/>
              <a:gd name="connsiteY0" fmla="*/ 2240589 h 2240589"/>
              <a:gd name="connsiteX1" fmla="*/ 0 w 3465721"/>
              <a:gd name="connsiteY1" fmla="*/ 8634 h 2240589"/>
              <a:gd name="connsiteX2" fmla="*/ 3092553 w 3465721"/>
              <a:gd name="connsiteY2" fmla="*/ 0 h 2240589"/>
              <a:gd name="connsiteX3" fmla="*/ 3465721 w 3465721"/>
              <a:gd name="connsiteY3" fmla="*/ 755535 h 2240589"/>
              <a:gd name="connsiteX4" fmla="*/ 2109351 w 3465721"/>
              <a:gd name="connsiteY4" fmla="*/ 2177015 h 2240589"/>
              <a:gd name="connsiteX5" fmla="*/ 298088 w 3465721"/>
              <a:gd name="connsiteY5" fmla="*/ 2240589 h 2240589"/>
              <a:gd name="connsiteX0" fmla="*/ 340105 w 3507738"/>
              <a:gd name="connsiteY0" fmla="*/ 2240589 h 2240589"/>
              <a:gd name="connsiteX1" fmla="*/ 0 w 3507738"/>
              <a:gd name="connsiteY1" fmla="*/ 3245 h 2240589"/>
              <a:gd name="connsiteX2" fmla="*/ 3134570 w 3507738"/>
              <a:gd name="connsiteY2" fmla="*/ 0 h 2240589"/>
              <a:gd name="connsiteX3" fmla="*/ 3507738 w 3507738"/>
              <a:gd name="connsiteY3" fmla="*/ 755535 h 2240589"/>
              <a:gd name="connsiteX4" fmla="*/ 2151368 w 3507738"/>
              <a:gd name="connsiteY4" fmla="*/ 2177015 h 2240589"/>
              <a:gd name="connsiteX5" fmla="*/ 340105 w 3507738"/>
              <a:gd name="connsiteY5" fmla="*/ 2240589 h 2240589"/>
              <a:gd name="connsiteX0" fmla="*/ 191921 w 3359554"/>
              <a:gd name="connsiteY0" fmla="*/ 2472076 h 2472076"/>
              <a:gd name="connsiteX1" fmla="*/ 0 w 3359554"/>
              <a:gd name="connsiteY1" fmla="*/ 0 h 2472076"/>
              <a:gd name="connsiteX2" fmla="*/ 2986386 w 3359554"/>
              <a:gd name="connsiteY2" fmla="*/ 231487 h 2472076"/>
              <a:gd name="connsiteX3" fmla="*/ 3359554 w 3359554"/>
              <a:gd name="connsiteY3" fmla="*/ 987022 h 2472076"/>
              <a:gd name="connsiteX4" fmla="*/ 2003184 w 3359554"/>
              <a:gd name="connsiteY4" fmla="*/ 2408502 h 2472076"/>
              <a:gd name="connsiteX5" fmla="*/ 191921 w 3359554"/>
              <a:gd name="connsiteY5" fmla="*/ 2472076 h 2472076"/>
              <a:gd name="connsiteX0" fmla="*/ 177531 w 3359554"/>
              <a:gd name="connsiteY0" fmla="*/ 2525500 h 2525500"/>
              <a:gd name="connsiteX1" fmla="*/ 0 w 3359554"/>
              <a:gd name="connsiteY1" fmla="*/ 0 h 2525500"/>
              <a:gd name="connsiteX2" fmla="*/ 2986386 w 3359554"/>
              <a:gd name="connsiteY2" fmla="*/ 231487 h 2525500"/>
              <a:gd name="connsiteX3" fmla="*/ 3359554 w 3359554"/>
              <a:gd name="connsiteY3" fmla="*/ 987022 h 2525500"/>
              <a:gd name="connsiteX4" fmla="*/ 2003184 w 3359554"/>
              <a:gd name="connsiteY4" fmla="*/ 2408502 h 2525500"/>
              <a:gd name="connsiteX5" fmla="*/ 177531 w 3359554"/>
              <a:gd name="connsiteY5" fmla="*/ 2525500 h 2525500"/>
              <a:gd name="connsiteX0" fmla="*/ 177531 w 3359554"/>
              <a:gd name="connsiteY0" fmla="*/ 2525500 h 2525500"/>
              <a:gd name="connsiteX1" fmla="*/ 0 w 3359554"/>
              <a:gd name="connsiteY1" fmla="*/ 0 h 2525500"/>
              <a:gd name="connsiteX2" fmla="*/ 2986386 w 3359554"/>
              <a:gd name="connsiteY2" fmla="*/ 231487 h 2525500"/>
              <a:gd name="connsiteX3" fmla="*/ 3359554 w 3359554"/>
              <a:gd name="connsiteY3" fmla="*/ 987022 h 2525500"/>
              <a:gd name="connsiteX4" fmla="*/ 2108201 w 3359554"/>
              <a:gd name="connsiteY4" fmla="*/ 2334040 h 2525500"/>
              <a:gd name="connsiteX5" fmla="*/ 177531 w 3359554"/>
              <a:gd name="connsiteY5" fmla="*/ 2525500 h 2525500"/>
              <a:gd name="connsiteX0" fmla="*/ 177531 w 2986386"/>
              <a:gd name="connsiteY0" fmla="*/ 2525500 h 2525500"/>
              <a:gd name="connsiteX1" fmla="*/ 0 w 2986386"/>
              <a:gd name="connsiteY1" fmla="*/ 0 h 2525500"/>
              <a:gd name="connsiteX2" fmla="*/ 2986386 w 2986386"/>
              <a:gd name="connsiteY2" fmla="*/ 231487 h 2525500"/>
              <a:gd name="connsiteX3" fmla="*/ 2858651 w 2986386"/>
              <a:gd name="connsiteY3" fmla="*/ 1915118 h 2525500"/>
              <a:gd name="connsiteX4" fmla="*/ 2108201 w 2986386"/>
              <a:gd name="connsiteY4" fmla="*/ 2334040 h 2525500"/>
              <a:gd name="connsiteX5" fmla="*/ 177531 w 2986386"/>
              <a:gd name="connsiteY5" fmla="*/ 2525500 h 2525500"/>
              <a:gd name="connsiteX0" fmla="*/ 177531 w 2875872"/>
              <a:gd name="connsiteY0" fmla="*/ 2529267 h 2529267"/>
              <a:gd name="connsiteX1" fmla="*/ 0 w 2875872"/>
              <a:gd name="connsiteY1" fmla="*/ 3767 h 2529267"/>
              <a:gd name="connsiteX2" fmla="*/ 2875872 w 2875872"/>
              <a:gd name="connsiteY2" fmla="*/ 0 h 2529267"/>
              <a:gd name="connsiteX3" fmla="*/ 2858651 w 2875872"/>
              <a:gd name="connsiteY3" fmla="*/ 1918885 h 2529267"/>
              <a:gd name="connsiteX4" fmla="*/ 2108201 w 2875872"/>
              <a:gd name="connsiteY4" fmla="*/ 2337807 h 2529267"/>
              <a:gd name="connsiteX5" fmla="*/ 177531 w 2875872"/>
              <a:gd name="connsiteY5" fmla="*/ 2529267 h 2529267"/>
              <a:gd name="connsiteX0" fmla="*/ 177531 w 3277281"/>
              <a:gd name="connsiteY0" fmla="*/ 2529267 h 2529267"/>
              <a:gd name="connsiteX1" fmla="*/ 0 w 3277281"/>
              <a:gd name="connsiteY1" fmla="*/ 3767 h 2529267"/>
              <a:gd name="connsiteX2" fmla="*/ 2875872 w 3277281"/>
              <a:gd name="connsiteY2" fmla="*/ 0 h 2529267"/>
              <a:gd name="connsiteX3" fmla="*/ 3277281 w 3277281"/>
              <a:gd name="connsiteY3" fmla="*/ 2012899 h 2529267"/>
              <a:gd name="connsiteX4" fmla="*/ 2108201 w 3277281"/>
              <a:gd name="connsiteY4" fmla="*/ 2337807 h 2529267"/>
              <a:gd name="connsiteX5" fmla="*/ 177531 w 3277281"/>
              <a:gd name="connsiteY5" fmla="*/ 2529267 h 2529267"/>
              <a:gd name="connsiteX0" fmla="*/ 270784 w 3277281"/>
              <a:gd name="connsiteY0" fmla="*/ 2488078 h 2488078"/>
              <a:gd name="connsiteX1" fmla="*/ 0 w 3277281"/>
              <a:gd name="connsiteY1" fmla="*/ 3767 h 2488078"/>
              <a:gd name="connsiteX2" fmla="*/ 2875872 w 3277281"/>
              <a:gd name="connsiteY2" fmla="*/ 0 h 2488078"/>
              <a:gd name="connsiteX3" fmla="*/ 3277281 w 3277281"/>
              <a:gd name="connsiteY3" fmla="*/ 2012899 h 2488078"/>
              <a:gd name="connsiteX4" fmla="*/ 2108201 w 3277281"/>
              <a:gd name="connsiteY4" fmla="*/ 2337807 h 2488078"/>
              <a:gd name="connsiteX5" fmla="*/ 270784 w 3277281"/>
              <a:gd name="connsiteY5" fmla="*/ 2488078 h 2488078"/>
              <a:gd name="connsiteX0" fmla="*/ 270784 w 3277281"/>
              <a:gd name="connsiteY0" fmla="*/ 2784376 h 2784376"/>
              <a:gd name="connsiteX1" fmla="*/ 0 w 3277281"/>
              <a:gd name="connsiteY1" fmla="*/ 300065 h 2784376"/>
              <a:gd name="connsiteX2" fmla="*/ 2826535 w 3277281"/>
              <a:gd name="connsiteY2" fmla="*/ 0 h 2784376"/>
              <a:gd name="connsiteX3" fmla="*/ 3277281 w 3277281"/>
              <a:gd name="connsiteY3" fmla="*/ 2309197 h 2784376"/>
              <a:gd name="connsiteX4" fmla="*/ 2108201 w 3277281"/>
              <a:gd name="connsiteY4" fmla="*/ 2634105 h 2784376"/>
              <a:gd name="connsiteX5" fmla="*/ 270784 w 3277281"/>
              <a:gd name="connsiteY5" fmla="*/ 2784376 h 2784376"/>
              <a:gd name="connsiteX0" fmla="*/ 270784 w 3277281"/>
              <a:gd name="connsiteY0" fmla="*/ 2738221 h 2738221"/>
              <a:gd name="connsiteX1" fmla="*/ 0 w 3277281"/>
              <a:gd name="connsiteY1" fmla="*/ 253910 h 2738221"/>
              <a:gd name="connsiteX2" fmla="*/ 2463330 w 3277281"/>
              <a:gd name="connsiteY2" fmla="*/ 0 h 2738221"/>
              <a:gd name="connsiteX3" fmla="*/ 3277281 w 3277281"/>
              <a:gd name="connsiteY3" fmla="*/ 2263042 h 2738221"/>
              <a:gd name="connsiteX4" fmla="*/ 2108201 w 3277281"/>
              <a:gd name="connsiteY4" fmla="*/ 2587950 h 2738221"/>
              <a:gd name="connsiteX5" fmla="*/ 270784 w 3277281"/>
              <a:gd name="connsiteY5" fmla="*/ 2738221 h 2738221"/>
              <a:gd name="connsiteX0" fmla="*/ 270784 w 2914455"/>
              <a:gd name="connsiteY0" fmla="*/ 2738221 h 2738221"/>
              <a:gd name="connsiteX1" fmla="*/ 0 w 2914455"/>
              <a:gd name="connsiteY1" fmla="*/ 253910 h 2738221"/>
              <a:gd name="connsiteX2" fmla="*/ 2463330 w 2914455"/>
              <a:gd name="connsiteY2" fmla="*/ 0 h 2738221"/>
              <a:gd name="connsiteX3" fmla="*/ 2914455 w 2914455"/>
              <a:gd name="connsiteY3" fmla="*/ 2369670 h 2738221"/>
              <a:gd name="connsiteX4" fmla="*/ 2108201 w 2914455"/>
              <a:gd name="connsiteY4" fmla="*/ 2587950 h 2738221"/>
              <a:gd name="connsiteX5" fmla="*/ 270784 w 2914455"/>
              <a:gd name="connsiteY5" fmla="*/ 2738221 h 2738221"/>
              <a:gd name="connsiteX0" fmla="*/ 270784 w 2914455"/>
              <a:gd name="connsiteY0" fmla="*/ 2738221 h 3446053"/>
              <a:gd name="connsiteX1" fmla="*/ 0 w 2914455"/>
              <a:gd name="connsiteY1" fmla="*/ 253910 h 3446053"/>
              <a:gd name="connsiteX2" fmla="*/ 2463330 w 2914455"/>
              <a:gd name="connsiteY2" fmla="*/ 0 h 3446053"/>
              <a:gd name="connsiteX3" fmla="*/ 2914455 w 2914455"/>
              <a:gd name="connsiteY3" fmla="*/ 2369670 h 3446053"/>
              <a:gd name="connsiteX4" fmla="*/ 2185683 w 2914455"/>
              <a:gd name="connsiteY4" fmla="*/ 3446053 h 3446053"/>
              <a:gd name="connsiteX5" fmla="*/ 270784 w 2914455"/>
              <a:gd name="connsiteY5" fmla="*/ 2738221 h 3446053"/>
              <a:gd name="connsiteX0" fmla="*/ 357425 w 2914455"/>
              <a:gd name="connsiteY0" fmla="*/ 3734282 h 3734282"/>
              <a:gd name="connsiteX1" fmla="*/ 0 w 2914455"/>
              <a:gd name="connsiteY1" fmla="*/ 253910 h 3734282"/>
              <a:gd name="connsiteX2" fmla="*/ 2463330 w 2914455"/>
              <a:gd name="connsiteY2" fmla="*/ 0 h 3734282"/>
              <a:gd name="connsiteX3" fmla="*/ 2914455 w 2914455"/>
              <a:gd name="connsiteY3" fmla="*/ 2369670 h 3734282"/>
              <a:gd name="connsiteX4" fmla="*/ 2185683 w 2914455"/>
              <a:gd name="connsiteY4" fmla="*/ 3446053 h 3734282"/>
              <a:gd name="connsiteX5" fmla="*/ 357425 w 2914455"/>
              <a:gd name="connsiteY5" fmla="*/ 3734282 h 3734282"/>
              <a:gd name="connsiteX0" fmla="*/ 357425 w 2914455"/>
              <a:gd name="connsiteY0" fmla="*/ 3734282 h 3734282"/>
              <a:gd name="connsiteX1" fmla="*/ 0 w 2914455"/>
              <a:gd name="connsiteY1" fmla="*/ 253910 h 3734282"/>
              <a:gd name="connsiteX2" fmla="*/ 2463330 w 2914455"/>
              <a:gd name="connsiteY2" fmla="*/ 0 h 3734282"/>
              <a:gd name="connsiteX3" fmla="*/ 2914455 w 2914455"/>
              <a:gd name="connsiteY3" fmla="*/ 2369670 h 3734282"/>
              <a:gd name="connsiteX4" fmla="*/ 2807999 w 2914455"/>
              <a:gd name="connsiteY4" fmla="*/ 3471013 h 3734282"/>
              <a:gd name="connsiteX5" fmla="*/ 357425 w 2914455"/>
              <a:gd name="connsiteY5" fmla="*/ 3734282 h 3734282"/>
              <a:gd name="connsiteX0" fmla="*/ 357425 w 2914455"/>
              <a:gd name="connsiteY0" fmla="*/ 3739363 h 3739363"/>
              <a:gd name="connsiteX1" fmla="*/ 0 w 2914455"/>
              <a:gd name="connsiteY1" fmla="*/ 258991 h 3739363"/>
              <a:gd name="connsiteX2" fmla="*/ 1963766 w 2914455"/>
              <a:gd name="connsiteY2" fmla="*/ 0 h 3739363"/>
              <a:gd name="connsiteX3" fmla="*/ 2914455 w 2914455"/>
              <a:gd name="connsiteY3" fmla="*/ 2374751 h 3739363"/>
              <a:gd name="connsiteX4" fmla="*/ 2807999 w 2914455"/>
              <a:gd name="connsiteY4" fmla="*/ 3476094 h 3739363"/>
              <a:gd name="connsiteX5" fmla="*/ 357425 w 2914455"/>
              <a:gd name="connsiteY5" fmla="*/ 3739363 h 3739363"/>
              <a:gd name="connsiteX0" fmla="*/ 189113 w 2746143"/>
              <a:gd name="connsiteY0" fmla="*/ 3739363 h 3739363"/>
              <a:gd name="connsiteX1" fmla="*/ -1 w 2746143"/>
              <a:gd name="connsiteY1" fmla="*/ 274116 h 3739363"/>
              <a:gd name="connsiteX2" fmla="*/ 1795454 w 2746143"/>
              <a:gd name="connsiteY2" fmla="*/ 0 h 3739363"/>
              <a:gd name="connsiteX3" fmla="*/ 2746143 w 2746143"/>
              <a:gd name="connsiteY3" fmla="*/ 2374751 h 3739363"/>
              <a:gd name="connsiteX4" fmla="*/ 2639687 w 2746143"/>
              <a:gd name="connsiteY4" fmla="*/ 3476094 h 3739363"/>
              <a:gd name="connsiteX5" fmla="*/ 189113 w 2746143"/>
              <a:gd name="connsiteY5" fmla="*/ 3739363 h 3739363"/>
              <a:gd name="connsiteX0" fmla="*/ 333829 w 2746144"/>
              <a:gd name="connsiteY0" fmla="*/ 3716093 h 3716093"/>
              <a:gd name="connsiteX1" fmla="*/ 0 w 2746144"/>
              <a:gd name="connsiteY1" fmla="*/ 274116 h 3716093"/>
              <a:gd name="connsiteX2" fmla="*/ 1795455 w 2746144"/>
              <a:gd name="connsiteY2" fmla="*/ 0 h 3716093"/>
              <a:gd name="connsiteX3" fmla="*/ 2746144 w 2746144"/>
              <a:gd name="connsiteY3" fmla="*/ 2374751 h 3716093"/>
              <a:gd name="connsiteX4" fmla="*/ 2639688 w 2746144"/>
              <a:gd name="connsiteY4" fmla="*/ 3476094 h 3716093"/>
              <a:gd name="connsiteX5" fmla="*/ 333829 w 2746144"/>
              <a:gd name="connsiteY5" fmla="*/ 3716093 h 3716093"/>
              <a:gd name="connsiteX0" fmla="*/ 333829 w 2639688"/>
              <a:gd name="connsiteY0" fmla="*/ 3716093 h 3716093"/>
              <a:gd name="connsiteX1" fmla="*/ 0 w 2639688"/>
              <a:gd name="connsiteY1" fmla="*/ 274116 h 3716093"/>
              <a:gd name="connsiteX2" fmla="*/ 1795455 w 2639688"/>
              <a:gd name="connsiteY2" fmla="*/ 0 h 3716093"/>
              <a:gd name="connsiteX3" fmla="*/ 2554522 w 2639688"/>
              <a:gd name="connsiteY3" fmla="*/ 3154698 h 3716093"/>
              <a:gd name="connsiteX4" fmla="*/ 2639688 w 2639688"/>
              <a:gd name="connsiteY4" fmla="*/ 3476094 h 3716093"/>
              <a:gd name="connsiteX5" fmla="*/ 333829 w 2639688"/>
              <a:gd name="connsiteY5" fmla="*/ 3716093 h 3716093"/>
              <a:gd name="connsiteX0" fmla="*/ 333829 w 2554522"/>
              <a:gd name="connsiteY0" fmla="*/ 3716093 h 3716093"/>
              <a:gd name="connsiteX1" fmla="*/ 0 w 2554522"/>
              <a:gd name="connsiteY1" fmla="*/ 274116 h 3716093"/>
              <a:gd name="connsiteX2" fmla="*/ 1795455 w 2554522"/>
              <a:gd name="connsiteY2" fmla="*/ 0 h 3716093"/>
              <a:gd name="connsiteX3" fmla="*/ 2554522 w 2554522"/>
              <a:gd name="connsiteY3" fmla="*/ 3154698 h 3716093"/>
              <a:gd name="connsiteX4" fmla="*/ 333829 w 2554522"/>
              <a:gd name="connsiteY4" fmla="*/ 3716093 h 3716093"/>
              <a:gd name="connsiteX0" fmla="*/ 333829 w 2528357"/>
              <a:gd name="connsiteY0" fmla="*/ 3716093 h 3716093"/>
              <a:gd name="connsiteX1" fmla="*/ 0 w 2528357"/>
              <a:gd name="connsiteY1" fmla="*/ 274116 h 3716093"/>
              <a:gd name="connsiteX2" fmla="*/ 1795455 w 2528357"/>
              <a:gd name="connsiteY2" fmla="*/ 0 h 3716093"/>
              <a:gd name="connsiteX3" fmla="*/ 2528358 w 2528357"/>
              <a:gd name="connsiteY3" fmla="*/ 3443434 h 3716093"/>
              <a:gd name="connsiteX4" fmla="*/ 333829 w 2528357"/>
              <a:gd name="connsiteY4" fmla="*/ 3716093 h 3716093"/>
              <a:gd name="connsiteX0" fmla="*/ 168740 w 2528358"/>
              <a:gd name="connsiteY0" fmla="*/ 3725145 h 3725146"/>
              <a:gd name="connsiteX1" fmla="*/ 0 w 2528358"/>
              <a:gd name="connsiteY1" fmla="*/ 274116 h 3725146"/>
              <a:gd name="connsiteX2" fmla="*/ 1795455 w 2528358"/>
              <a:gd name="connsiteY2" fmla="*/ 0 h 3725146"/>
              <a:gd name="connsiteX3" fmla="*/ 2528358 w 2528358"/>
              <a:gd name="connsiteY3" fmla="*/ 3443434 h 3725146"/>
              <a:gd name="connsiteX4" fmla="*/ 168740 w 2528358"/>
              <a:gd name="connsiteY4" fmla="*/ 3725145 h 3725146"/>
              <a:gd name="connsiteX0" fmla="*/ 168740 w 2617328"/>
              <a:gd name="connsiteY0" fmla="*/ 3725145 h 3725145"/>
              <a:gd name="connsiteX1" fmla="*/ 0 w 2617328"/>
              <a:gd name="connsiteY1" fmla="*/ 274116 h 3725145"/>
              <a:gd name="connsiteX2" fmla="*/ 1795455 w 2617328"/>
              <a:gd name="connsiteY2" fmla="*/ 0 h 3725145"/>
              <a:gd name="connsiteX3" fmla="*/ 2617328 w 2617328"/>
              <a:gd name="connsiteY3" fmla="*/ 3417809 h 3725145"/>
              <a:gd name="connsiteX4" fmla="*/ 168740 w 2617328"/>
              <a:gd name="connsiteY4" fmla="*/ 3725145 h 3725145"/>
              <a:gd name="connsiteX0" fmla="*/ 85144 w 2533732"/>
              <a:gd name="connsiteY0" fmla="*/ 3725145 h 3725145"/>
              <a:gd name="connsiteX1" fmla="*/ 0 w 2533732"/>
              <a:gd name="connsiteY1" fmla="*/ 208193 h 3725145"/>
              <a:gd name="connsiteX2" fmla="*/ 1711859 w 2533732"/>
              <a:gd name="connsiteY2" fmla="*/ 0 h 3725145"/>
              <a:gd name="connsiteX3" fmla="*/ 2533732 w 2533732"/>
              <a:gd name="connsiteY3" fmla="*/ 3417809 h 3725145"/>
              <a:gd name="connsiteX4" fmla="*/ 85144 w 2533732"/>
              <a:gd name="connsiteY4" fmla="*/ 3725145 h 3725145"/>
              <a:gd name="connsiteX0" fmla="*/ 65846 w 2514434"/>
              <a:gd name="connsiteY0" fmla="*/ 3725145 h 3725145"/>
              <a:gd name="connsiteX1" fmla="*/ 0 w 2514434"/>
              <a:gd name="connsiteY1" fmla="*/ 214352 h 3725145"/>
              <a:gd name="connsiteX2" fmla="*/ 1692561 w 2514434"/>
              <a:gd name="connsiteY2" fmla="*/ 0 h 3725145"/>
              <a:gd name="connsiteX3" fmla="*/ 2514434 w 2514434"/>
              <a:gd name="connsiteY3" fmla="*/ 3417809 h 3725145"/>
              <a:gd name="connsiteX4" fmla="*/ 65846 w 2514434"/>
              <a:gd name="connsiteY4" fmla="*/ 3725145 h 3725145"/>
              <a:gd name="connsiteX0" fmla="*/ 85144 w 2533732"/>
              <a:gd name="connsiteY0" fmla="*/ 3725145 h 3725145"/>
              <a:gd name="connsiteX1" fmla="*/ 0 w 2533732"/>
              <a:gd name="connsiteY1" fmla="*/ 208193 h 3725145"/>
              <a:gd name="connsiteX2" fmla="*/ 1711859 w 2533732"/>
              <a:gd name="connsiteY2" fmla="*/ 0 h 3725145"/>
              <a:gd name="connsiteX3" fmla="*/ 2533732 w 2533732"/>
              <a:gd name="connsiteY3" fmla="*/ 3417809 h 3725145"/>
              <a:gd name="connsiteX4" fmla="*/ 85144 w 2533732"/>
              <a:gd name="connsiteY4" fmla="*/ 3725145 h 3725145"/>
              <a:gd name="connsiteX0" fmla="*/ 84068 w 2532656"/>
              <a:gd name="connsiteY0" fmla="*/ 3725145 h 3725145"/>
              <a:gd name="connsiteX1" fmla="*/ -1 w 2532656"/>
              <a:gd name="connsiteY1" fmla="*/ 216251 h 3725145"/>
              <a:gd name="connsiteX2" fmla="*/ 1710783 w 2532656"/>
              <a:gd name="connsiteY2" fmla="*/ 0 h 3725145"/>
              <a:gd name="connsiteX3" fmla="*/ 2532656 w 2532656"/>
              <a:gd name="connsiteY3" fmla="*/ 3417809 h 3725145"/>
              <a:gd name="connsiteX4" fmla="*/ 84068 w 2532656"/>
              <a:gd name="connsiteY4" fmla="*/ 3725145 h 3725145"/>
              <a:gd name="connsiteX0" fmla="*/ 66920 w 2515508"/>
              <a:gd name="connsiteY0" fmla="*/ 3725145 h 3725145"/>
              <a:gd name="connsiteX1" fmla="*/ 0 w 2515508"/>
              <a:gd name="connsiteY1" fmla="*/ 206290 h 3725145"/>
              <a:gd name="connsiteX2" fmla="*/ 1693635 w 2515508"/>
              <a:gd name="connsiteY2" fmla="*/ 0 h 3725145"/>
              <a:gd name="connsiteX3" fmla="*/ 2515508 w 2515508"/>
              <a:gd name="connsiteY3" fmla="*/ 3417809 h 3725145"/>
              <a:gd name="connsiteX4" fmla="*/ 66920 w 2515508"/>
              <a:gd name="connsiteY4" fmla="*/ 3725145 h 3725145"/>
              <a:gd name="connsiteX0" fmla="*/ 66920 w 2515508"/>
              <a:gd name="connsiteY0" fmla="*/ 3723195 h 3723195"/>
              <a:gd name="connsiteX1" fmla="*/ 0 w 2515508"/>
              <a:gd name="connsiteY1" fmla="*/ 204340 h 3723195"/>
              <a:gd name="connsiteX2" fmla="*/ 1839234 w 2515508"/>
              <a:gd name="connsiteY2" fmla="*/ 0 h 3723195"/>
              <a:gd name="connsiteX3" fmla="*/ 2515508 w 2515508"/>
              <a:gd name="connsiteY3" fmla="*/ 3415859 h 3723195"/>
              <a:gd name="connsiteX4" fmla="*/ 66920 w 2515508"/>
              <a:gd name="connsiteY4" fmla="*/ 3723195 h 3723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5508" h="3723195">
                <a:moveTo>
                  <a:pt x="66920" y="3723195"/>
                </a:moveTo>
                <a:lnTo>
                  <a:pt x="0" y="204340"/>
                </a:lnTo>
                <a:lnTo>
                  <a:pt x="1839234" y="0"/>
                </a:lnTo>
                <a:lnTo>
                  <a:pt x="2515508" y="3415859"/>
                </a:lnTo>
                <a:lnTo>
                  <a:pt x="66920" y="3723195"/>
                </a:lnTo>
                <a:close/>
              </a:path>
            </a:pathLst>
          </a:custGeom>
          <a:gradFill flip="none" rotWithShape="1">
            <a:gsLst>
              <a:gs pos="0">
                <a:schemeClr val="accent4">
                  <a:alpha val="60000"/>
                </a:schemeClr>
              </a:gs>
              <a:gs pos="75000">
                <a:schemeClr val="accent4">
                  <a:alpha val="0"/>
                </a:schemeClr>
              </a:gs>
            </a:gsLst>
            <a:lin ang="5400000" scaled="0"/>
            <a:tileRect/>
          </a:gradFill>
          <a:ln w="12700">
            <a:gradFill>
              <a:gsLst>
                <a:gs pos="0">
                  <a:schemeClr val="accent4"/>
                </a:gs>
                <a:gs pos="52000">
                  <a:schemeClr val="accent4">
                    <a:alpha val="0"/>
                  </a:schemeClr>
                </a:gs>
              </a:gsLst>
              <a:lin ang="6600000" scaled="0"/>
            </a:gra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90000"/>
              </a:lnSpc>
              <a:spcBef>
                <a:spcPts val="800"/>
              </a:spcBef>
              <a:spcAft>
                <a:spcPts val="0"/>
              </a:spcAft>
              <a:buClrTx/>
              <a:buSzTx/>
              <a:buFontTx/>
              <a:buNone/>
              <a:tabLst/>
              <a:defRPr/>
            </a:pPr>
            <a:endParaRPr kumimoji="0" lang="en-US" sz="1500" b="1" i="0" u="none" strike="noStrike" kern="1200" cap="none" spc="0" normalizeH="0" baseline="0" noProof="0" dirty="0">
              <a:ln>
                <a:noFill/>
              </a:ln>
              <a:solidFill>
                <a:srgbClr val="000000"/>
              </a:solidFill>
              <a:effectLst/>
              <a:uLnTx/>
              <a:uFillTx/>
              <a:latin typeface="Arial"/>
              <a:ea typeface="ＭＳ Ｐゴシック"/>
            </a:endParaRPr>
          </a:p>
        </p:txBody>
      </p:sp>
      <p:sp>
        <p:nvSpPr>
          <p:cNvPr id="63" name="Content Placeholder 1"/>
          <p:cNvSpPr txBox="1">
            <a:spLocks/>
          </p:cNvSpPr>
          <p:nvPr/>
        </p:nvSpPr>
        <p:spPr>
          <a:xfrm>
            <a:off x="9019051" y="2262840"/>
            <a:ext cx="2211951" cy="1464356"/>
          </a:xfrm>
          <a:prstGeom prst="rect">
            <a:avLst/>
          </a:prstGeom>
          <a:noFill/>
        </p:spPr>
        <p:txBody>
          <a:bodyPr vert="horz" lIns="0" tIns="0" rIns="0" bIns="0" rtlCol="0">
            <a:noAutofit/>
          </a:bodyPr>
          <a:lstStyle>
            <a:lvl1pPr marL="176213" indent="-176213" algn="l" defTabSz="457200" rtl="0" eaLnBrk="1" latinLnBrk="0" hangingPunct="1">
              <a:lnSpc>
                <a:spcPct val="1000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ct val="100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lang="en-US" sz="1400" b="1" kern="1200" dirty="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a:lstStyle>
          <a:p>
            <a:pPr marL="115888" marR="0" lvl="0" indent="-115888" algn="l" defTabSz="457200" rtl="0" eaLnBrk="0" fontAlgn="auto" latinLnBrk="0" hangingPunct="0">
              <a:lnSpc>
                <a:spcPct val="100000"/>
              </a:lnSpc>
              <a:spcBef>
                <a:spcPts val="0"/>
              </a:spcBef>
              <a:spcAft>
                <a:spcPts val="5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mn-cs"/>
              </a:rPr>
              <a:t>Duomenų rinkimas</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mn-cs"/>
            </a:endParaRPr>
          </a:p>
          <a:p>
            <a:pPr marL="115888" marR="0" lvl="0" indent="-115888" algn="l" defTabSz="457200" rtl="0" eaLnBrk="0" fontAlgn="auto" latinLnBrk="0" hangingPunct="0">
              <a:lnSpc>
                <a:spcPct val="100000"/>
              </a:lnSpc>
              <a:spcBef>
                <a:spcPts val="0"/>
              </a:spcBef>
              <a:spcAft>
                <a:spcPts val="5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Arial"/>
              </a:rPr>
              <a:t>Veiklos koordinavimas</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Arial"/>
            </a:endParaRPr>
          </a:p>
          <a:p>
            <a:pPr marL="115888" marR="0" lvl="0" indent="-115888" algn="l" defTabSz="457200" rtl="0" eaLnBrk="0" fontAlgn="auto" latinLnBrk="0" hangingPunct="0">
              <a:lnSpc>
                <a:spcPct val="100000"/>
              </a:lnSpc>
              <a:spcBef>
                <a:spcPts val="0"/>
              </a:spcBef>
              <a:spcAft>
                <a:spcPts val="5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Arial"/>
              </a:rPr>
              <a:t>Pažangi navigacija</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Arial"/>
            </a:endParaRPr>
          </a:p>
          <a:p>
            <a:pPr marL="115888" marR="0" lvl="0" indent="-115888" algn="l" defTabSz="457200" rtl="0" eaLnBrk="0" fontAlgn="auto" latinLnBrk="0" hangingPunct="0">
              <a:lnSpc>
                <a:spcPct val="100000"/>
              </a:lnSpc>
              <a:spcBef>
                <a:spcPts val="0"/>
              </a:spcBef>
              <a:spcAft>
                <a:spcPts val="500"/>
              </a:spcAft>
              <a:buClr>
                <a:srgbClr val="00B9F2">
                  <a:lumMod val="40000"/>
                  <a:lumOff val="60000"/>
                </a:srgbClr>
              </a:buClr>
              <a:buSzPct val="80000"/>
              <a:buFont typeface="Arial" charset="0"/>
              <a:buChar char="•"/>
              <a:tabLst/>
              <a:defRPr/>
            </a:pPr>
            <a:r>
              <a:rPr kumimoji="0" lang="lt-LT" sz="1400" b="0" i="0" u="none" strike="noStrike" kern="1200" cap="none" spc="0" normalizeH="0" baseline="0" noProof="0" dirty="0" smtClean="0">
                <a:ln>
                  <a:noFill/>
                </a:ln>
                <a:solidFill>
                  <a:prstClr val="white"/>
                </a:solidFill>
                <a:effectLst/>
                <a:uLnTx/>
                <a:uFillTx/>
                <a:latin typeface="Arial"/>
                <a:ea typeface="ＭＳ Ｐゴシック"/>
                <a:cs typeface="Arial"/>
              </a:rPr>
              <a:t>Žemėlapio vizualizacija bei braižymas jame</a:t>
            </a:r>
            <a:endParaRPr kumimoji="0" lang="en-US" sz="1400" b="0" i="0" u="none" strike="noStrike" kern="1200" cap="none" spc="0" normalizeH="0" baseline="0" noProof="0" dirty="0">
              <a:ln>
                <a:noFill/>
              </a:ln>
              <a:solidFill>
                <a:prstClr val="white"/>
              </a:solidFill>
              <a:effectLst/>
              <a:uLnTx/>
              <a:uFillTx/>
              <a:latin typeface="Arial"/>
              <a:ea typeface="ＭＳ Ｐゴシック"/>
              <a:cs typeface="Arial"/>
            </a:endParaRPr>
          </a:p>
        </p:txBody>
      </p:sp>
      <p:sp>
        <p:nvSpPr>
          <p:cNvPr id="132" name="TextBox 131"/>
          <p:cNvSpPr txBox="1"/>
          <p:nvPr/>
        </p:nvSpPr>
        <p:spPr>
          <a:xfrm>
            <a:off x="4002021" y="1809713"/>
            <a:ext cx="1364380" cy="331775"/>
          </a:xfrm>
          <a:prstGeom prst="rect">
            <a:avLst/>
          </a:prstGeom>
          <a:noFill/>
          <a:effectLst/>
        </p:spPr>
        <p:txBody>
          <a:bodyPr wrap="none" lIns="0" tIns="0" rIns="0" bIns="0" rtlCol="0">
            <a:no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Workforce</a:t>
            </a:r>
          </a:p>
        </p:txBody>
      </p:sp>
      <p:sp>
        <p:nvSpPr>
          <p:cNvPr id="133" name="TextBox 132"/>
          <p:cNvSpPr txBox="1"/>
          <p:nvPr/>
        </p:nvSpPr>
        <p:spPr>
          <a:xfrm>
            <a:off x="4993081" y="1747038"/>
            <a:ext cx="1446364" cy="261610"/>
          </a:xfrm>
          <a:prstGeom prst="rect">
            <a:avLst/>
          </a:prstGeom>
          <a:no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0" tIns="0" rIns="0" bIns="45720" numCol="1" rtlCol="0" anchor="b" anchorCtr="0" compatLnSpc="1">
            <a:prstTxWarp prst="textNoShape">
              <a:avLst/>
            </a:prstTxWarp>
            <a:spAutoFit/>
          </a:bodyPr>
          <a:lstStyle>
            <a:defPPr>
              <a:defRPr lang="en-US"/>
            </a:defPPr>
            <a:lvl1pPr algn="ctr" eaLnBrk="0" fontAlgn="base" hangingPunct="0">
              <a:spcBef>
                <a:spcPct val="0"/>
              </a:spcBef>
              <a:spcAft>
                <a:spcPct val="0"/>
              </a:spcAft>
              <a:defRPr sz="1600">
                <a:solidFill>
                  <a:srgbClr val="C9F2F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Navigator</a:t>
            </a:r>
          </a:p>
        </p:txBody>
      </p:sp>
      <p:sp>
        <p:nvSpPr>
          <p:cNvPr id="134" name="TextBox 133"/>
          <p:cNvSpPr txBox="1"/>
          <p:nvPr/>
        </p:nvSpPr>
        <p:spPr>
          <a:xfrm>
            <a:off x="6125519" y="2553156"/>
            <a:ext cx="1446364" cy="598619"/>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Collector</a:t>
            </a:r>
          </a:p>
        </p:txBody>
      </p:sp>
      <p:sp>
        <p:nvSpPr>
          <p:cNvPr id="135" name="TextBox 134"/>
          <p:cNvSpPr txBox="1"/>
          <p:nvPr/>
        </p:nvSpPr>
        <p:spPr>
          <a:xfrm>
            <a:off x="7331131" y="2262840"/>
            <a:ext cx="1020136" cy="496616"/>
          </a:xfrm>
          <a:prstGeom prst="rect">
            <a:avLst/>
          </a:prstGeom>
          <a:noFill/>
          <a:effectLst/>
        </p:spPr>
        <p:txBody>
          <a:bodyPr wrap="none" lIns="0" tIns="0" rIns="0" bIns="0" rtlCol="0">
            <a:noAutofit/>
          </a:bodyPr>
          <a:lstStyle/>
          <a:p>
            <a:pPr marL="0" marR="0" lvl="0" indent="0" algn="ctr" defTabSz="457200" rtl="0" eaLnBrk="0" fontAlgn="auto" latinLnBrk="0" hangingPunct="0">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Survey123</a:t>
            </a:r>
          </a:p>
        </p:txBody>
      </p:sp>
      <p:sp>
        <p:nvSpPr>
          <p:cNvPr id="136" name="Rectangle 61"/>
          <p:cNvSpPr/>
          <p:nvPr/>
        </p:nvSpPr>
        <p:spPr bwMode="auto">
          <a:xfrm rot="9048505" flipH="1">
            <a:off x="6254924" y="3845479"/>
            <a:ext cx="822960" cy="457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BC950">
                  <a:alpha val="0"/>
                </a:srgbClr>
              </a:gs>
              <a:gs pos="0">
                <a:srgbClr val="FBC9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37" name="Rectangle 61"/>
          <p:cNvSpPr/>
          <p:nvPr/>
        </p:nvSpPr>
        <p:spPr bwMode="auto">
          <a:xfrm rot="4653912" flipH="1">
            <a:off x="5477747" y="3432052"/>
            <a:ext cx="731520" cy="457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BC950">
                  <a:alpha val="0"/>
                </a:srgbClr>
              </a:gs>
              <a:gs pos="0">
                <a:srgbClr val="FBC9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38" name="Rectangle 61"/>
          <p:cNvSpPr/>
          <p:nvPr/>
        </p:nvSpPr>
        <p:spPr bwMode="auto">
          <a:xfrm rot="2317759" flipH="1">
            <a:off x="4583399" y="3644163"/>
            <a:ext cx="1280160" cy="457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BC950">
                  <a:alpha val="0"/>
                </a:srgbClr>
              </a:gs>
              <a:gs pos="0">
                <a:srgbClr val="FBC9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sp>
        <p:nvSpPr>
          <p:cNvPr id="139" name="TextBox 138"/>
          <p:cNvSpPr txBox="1"/>
          <p:nvPr/>
        </p:nvSpPr>
        <p:spPr>
          <a:xfrm flipH="1">
            <a:off x="5859663" y="3144706"/>
            <a:ext cx="978393" cy="461665"/>
          </a:xfrm>
          <a:prstGeom prst="rect">
            <a:avLst/>
          </a:prstGeom>
          <a:noFill/>
          <a:effectLst/>
        </p:spPr>
        <p:txBody>
          <a:bodyPr wrap="square" lIns="91440" tIns="45720" rIns="91440" bIns="45720" rtlCol="0">
            <a:spAutoFit/>
          </a:bodyPr>
          <a:lstStyle>
            <a:defPPr>
              <a:defRPr lang="en-US"/>
            </a:defPPr>
            <a:lvl1pPr eaLnBrk="0" hangingPunct="0">
              <a:defRPr sz="900">
                <a:latin typeface="+mj-lt"/>
                <a:ea typeface="+mj-ea"/>
                <a:cs typeface="Arial"/>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Didelis</a:t>
            </a:r>
            <a:r>
              <a:rPr kumimoji="0" lang="en-US"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 </a:t>
            </a:r>
            <a:endParaRPr kumimoji="0" lang="en-US" sz="1200" b="0" i="0" u="none" strike="noStrike" kern="1200" cap="none" spc="0" normalizeH="0" baseline="0" noProof="0" dirty="0">
              <a:ln>
                <a:noFill/>
              </a:ln>
              <a:solidFill>
                <a:srgbClr val="00B9F2">
                  <a:lumMod val="40000"/>
                  <a:lumOff val="60000"/>
                </a:srgbClr>
              </a:solidFill>
              <a:effectLst/>
              <a:uLnTx/>
              <a:uFillTx/>
              <a:latin typeface="Arial"/>
              <a:ea typeface="ＭＳ Ｐゴシック"/>
              <a:cs typeface="Arial"/>
            </a:endParaRP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tikslumas</a:t>
            </a:r>
            <a:endParaRPr kumimoji="0" lang="en-US" sz="1200" b="0" i="0" u="none" strike="noStrike" kern="1200" cap="none" spc="0" normalizeH="0" baseline="0" noProof="0" dirty="0">
              <a:ln>
                <a:noFill/>
              </a:ln>
              <a:solidFill>
                <a:srgbClr val="00B9F2">
                  <a:lumMod val="40000"/>
                  <a:lumOff val="60000"/>
                </a:srgbClr>
              </a:solidFill>
              <a:effectLst/>
              <a:uLnTx/>
              <a:uFillTx/>
              <a:latin typeface="Arial"/>
              <a:ea typeface="ＭＳ Ｐゴシック"/>
              <a:cs typeface="Arial"/>
            </a:endParaRPr>
          </a:p>
        </p:txBody>
      </p:sp>
      <p:sp>
        <p:nvSpPr>
          <p:cNvPr id="140" name="TextBox 139"/>
          <p:cNvSpPr txBox="1"/>
          <p:nvPr/>
        </p:nvSpPr>
        <p:spPr>
          <a:xfrm>
            <a:off x="2892371" y="2697535"/>
            <a:ext cx="1273792" cy="376808"/>
          </a:xfrm>
          <a:prstGeom prst="rect">
            <a:avLst/>
          </a:prstGeom>
          <a:noFill/>
          <a:effectLst/>
        </p:spPr>
        <p:txBody>
          <a:bodyPr wrap="none" lIns="0" tIns="0" rIns="0" bIns="0" rtlCol="0">
            <a:noAutofit/>
          </a:bodyPr>
          <a:lstStyle>
            <a:defPPr>
              <a:defRPr lang="en-US"/>
            </a:defPPr>
            <a:lvl1pPr algn="ctr" eaLnBrk="0" hangingPunct="0">
              <a:defRPr sz="1400">
                <a:solidFill>
                  <a:schemeClr val="accent4">
                    <a:lumMod val="20000"/>
                    <a:lumOff val="80000"/>
                  </a:schemeClr>
                </a:solidFill>
              </a:defRPr>
            </a:lvl1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9F2">
                    <a:lumMod val="40000"/>
                    <a:lumOff val="60000"/>
                  </a:srgbClr>
                </a:solidFill>
                <a:effectLst/>
                <a:uLnTx/>
                <a:uFillTx/>
                <a:latin typeface="Arial"/>
                <a:ea typeface="ＭＳ Ｐゴシック"/>
              </a:rPr>
              <a:t>Explorer</a:t>
            </a:r>
          </a:p>
        </p:txBody>
      </p:sp>
      <p:sp>
        <p:nvSpPr>
          <p:cNvPr id="141" name="Rectangle 61"/>
          <p:cNvSpPr/>
          <p:nvPr/>
        </p:nvSpPr>
        <p:spPr bwMode="auto">
          <a:xfrm rot="1125846" flipH="1">
            <a:off x="3644630" y="3848730"/>
            <a:ext cx="1737360" cy="45720"/>
          </a:xfrm>
          <a:custGeom>
            <a:avLst/>
            <a:gdLst/>
            <a:ahLst/>
            <a:cxnLst/>
            <a:rect l="l" t="t" r="r" b="b"/>
            <a:pathLst>
              <a:path w="3745311" h="91440">
                <a:moveTo>
                  <a:pt x="3745311" y="0"/>
                </a:moveTo>
                <a:lnTo>
                  <a:pt x="0" y="0"/>
                </a:lnTo>
                <a:lnTo>
                  <a:pt x="0" y="91440"/>
                </a:lnTo>
                <a:lnTo>
                  <a:pt x="3745311" y="91440"/>
                </a:lnTo>
                <a:close/>
              </a:path>
            </a:pathLst>
          </a:custGeom>
          <a:gradFill flip="none" rotWithShape="1">
            <a:gsLst>
              <a:gs pos="100000">
                <a:srgbClr val="FBC950">
                  <a:alpha val="0"/>
                </a:srgbClr>
              </a:gs>
              <a:gs pos="0">
                <a:srgbClr val="FBC950"/>
              </a:gs>
            </a:gsLst>
            <a:lin ang="0" scaled="1"/>
            <a:tileRect/>
          </a:gradFill>
          <a:ln w="762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ＭＳ Ｐゴシック"/>
              <a:cs typeface="ＭＳ Ｐゴシック"/>
            </a:endParaRPr>
          </a:p>
        </p:txBody>
      </p:sp>
      <p:grpSp>
        <p:nvGrpSpPr>
          <p:cNvPr id="142" name="Group 141"/>
          <p:cNvGrpSpPr/>
          <p:nvPr/>
        </p:nvGrpSpPr>
        <p:grpSpPr>
          <a:xfrm>
            <a:off x="5047584" y="3666995"/>
            <a:ext cx="1558481" cy="1152986"/>
            <a:chOff x="5027721" y="2973378"/>
            <a:chExt cx="2136559" cy="1580657"/>
          </a:xfrm>
        </p:grpSpPr>
        <p:sp>
          <p:nvSpPr>
            <p:cNvPr id="143" name="Freeform 142"/>
            <p:cNvSpPr>
              <a:spLocks/>
            </p:cNvSpPr>
            <p:nvPr/>
          </p:nvSpPr>
          <p:spPr bwMode="auto">
            <a:xfrm>
              <a:off x="5027721" y="2973378"/>
              <a:ext cx="2136559" cy="1358553"/>
            </a:xfrm>
            <a:custGeom>
              <a:avLst/>
              <a:gdLst>
                <a:gd name="T0" fmla="*/ 1531 w 2706"/>
                <a:gd name="T1" fmla="*/ 4 h 1717"/>
                <a:gd name="T2" fmla="*/ 1651 w 2706"/>
                <a:gd name="T3" fmla="*/ 33 h 1717"/>
                <a:gd name="T4" fmla="*/ 1758 w 2706"/>
                <a:gd name="T5" fmla="*/ 85 h 1717"/>
                <a:gd name="T6" fmla="*/ 1851 w 2706"/>
                <a:gd name="T7" fmla="*/ 160 h 1717"/>
                <a:gd name="T8" fmla="*/ 1925 w 2706"/>
                <a:gd name="T9" fmla="*/ 253 h 1717"/>
                <a:gd name="T10" fmla="*/ 1978 w 2706"/>
                <a:gd name="T11" fmla="*/ 362 h 1717"/>
                <a:gd name="T12" fmla="*/ 2016 w 2706"/>
                <a:gd name="T13" fmla="*/ 419 h 1717"/>
                <a:gd name="T14" fmla="*/ 2126 w 2706"/>
                <a:gd name="T15" fmla="*/ 433 h 1717"/>
                <a:gd name="T16" fmla="*/ 2226 w 2706"/>
                <a:gd name="T17" fmla="*/ 472 h 1717"/>
                <a:gd name="T18" fmla="*/ 2313 w 2706"/>
                <a:gd name="T19" fmla="*/ 532 h 1717"/>
                <a:gd name="T20" fmla="*/ 2383 w 2706"/>
                <a:gd name="T21" fmla="*/ 611 h 1717"/>
                <a:gd name="T22" fmla="*/ 2434 w 2706"/>
                <a:gd name="T23" fmla="*/ 705 h 1717"/>
                <a:gd name="T24" fmla="*/ 2461 w 2706"/>
                <a:gd name="T25" fmla="*/ 812 h 1717"/>
                <a:gd name="T26" fmla="*/ 2461 w 2706"/>
                <a:gd name="T27" fmla="*/ 923 h 1717"/>
                <a:gd name="T28" fmla="*/ 2493 w 2706"/>
                <a:gd name="T29" fmla="*/ 994 h 1717"/>
                <a:gd name="T30" fmla="*/ 2572 w 2706"/>
                <a:gd name="T31" fmla="*/ 1045 h 1717"/>
                <a:gd name="T32" fmla="*/ 2635 w 2706"/>
                <a:gd name="T33" fmla="*/ 1113 h 1717"/>
                <a:gd name="T34" fmla="*/ 2680 w 2706"/>
                <a:gd name="T35" fmla="*/ 1194 h 1717"/>
                <a:gd name="T36" fmla="*/ 2704 w 2706"/>
                <a:gd name="T37" fmla="*/ 1287 h 1717"/>
                <a:gd name="T38" fmla="*/ 2703 w 2706"/>
                <a:gd name="T39" fmla="*/ 1387 h 1717"/>
                <a:gd name="T40" fmla="*/ 2677 w 2706"/>
                <a:gd name="T41" fmla="*/ 1484 h 1717"/>
                <a:gd name="T42" fmla="*/ 2628 w 2706"/>
                <a:gd name="T43" fmla="*/ 1568 h 1717"/>
                <a:gd name="T44" fmla="*/ 2559 w 2706"/>
                <a:gd name="T45" fmla="*/ 1637 h 1717"/>
                <a:gd name="T46" fmla="*/ 2474 w 2706"/>
                <a:gd name="T47" fmla="*/ 1687 h 1717"/>
                <a:gd name="T48" fmla="*/ 2377 w 2706"/>
                <a:gd name="T49" fmla="*/ 1714 h 1717"/>
                <a:gd name="T50" fmla="*/ 521 w 2706"/>
                <a:gd name="T51" fmla="*/ 1717 h 1717"/>
                <a:gd name="T52" fmla="*/ 402 w 2706"/>
                <a:gd name="T53" fmla="*/ 1704 h 1717"/>
                <a:gd name="T54" fmla="*/ 292 w 2706"/>
                <a:gd name="T55" fmla="*/ 1665 h 1717"/>
                <a:gd name="T56" fmla="*/ 195 w 2706"/>
                <a:gd name="T57" fmla="*/ 1604 h 1717"/>
                <a:gd name="T58" fmla="*/ 115 w 2706"/>
                <a:gd name="T59" fmla="*/ 1523 h 1717"/>
                <a:gd name="T60" fmla="*/ 54 w 2706"/>
                <a:gd name="T61" fmla="*/ 1426 h 1717"/>
                <a:gd name="T62" fmla="*/ 14 w 2706"/>
                <a:gd name="T63" fmla="*/ 1316 h 1717"/>
                <a:gd name="T64" fmla="*/ 0 w 2706"/>
                <a:gd name="T65" fmla="*/ 1196 h 1717"/>
                <a:gd name="T66" fmla="*/ 15 w 2706"/>
                <a:gd name="T67" fmla="*/ 1075 h 1717"/>
                <a:gd name="T68" fmla="*/ 55 w 2706"/>
                <a:gd name="T69" fmla="*/ 964 h 1717"/>
                <a:gd name="T70" fmla="*/ 119 w 2706"/>
                <a:gd name="T71" fmla="*/ 866 h 1717"/>
                <a:gd name="T72" fmla="*/ 202 w 2706"/>
                <a:gd name="T73" fmla="*/ 785 h 1717"/>
                <a:gd name="T74" fmla="*/ 301 w 2706"/>
                <a:gd name="T75" fmla="*/ 723 h 1717"/>
                <a:gd name="T76" fmla="*/ 414 w 2706"/>
                <a:gd name="T77" fmla="*/ 686 h 1717"/>
                <a:gd name="T78" fmla="*/ 415 w 2706"/>
                <a:gd name="T79" fmla="*/ 585 h 1717"/>
                <a:gd name="T80" fmla="*/ 442 w 2706"/>
                <a:gd name="T81" fmla="*/ 480 h 1717"/>
                <a:gd name="T82" fmla="*/ 491 w 2706"/>
                <a:gd name="T83" fmla="*/ 387 h 1717"/>
                <a:gd name="T84" fmla="*/ 561 w 2706"/>
                <a:gd name="T85" fmla="*/ 309 h 1717"/>
                <a:gd name="T86" fmla="*/ 648 w 2706"/>
                <a:gd name="T87" fmla="*/ 249 h 1717"/>
                <a:gd name="T88" fmla="*/ 748 w 2706"/>
                <a:gd name="T89" fmla="*/ 211 h 1717"/>
                <a:gd name="T90" fmla="*/ 858 w 2706"/>
                <a:gd name="T91" fmla="*/ 196 h 1717"/>
                <a:gd name="T92" fmla="*/ 945 w 2706"/>
                <a:gd name="T93" fmla="*/ 206 h 1717"/>
                <a:gd name="T94" fmla="*/ 1026 w 2706"/>
                <a:gd name="T95" fmla="*/ 230 h 1717"/>
                <a:gd name="T96" fmla="*/ 1101 w 2706"/>
                <a:gd name="T97" fmla="*/ 145 h 1717"/>
                <a:gd name="T98" fmla="*/ 1190 w 2706"/>
                <a:gd name="T99" fmla="*/ 78 h 1717"/>
                <a:gd name="T100" fmla="*/ 1294 w 2706"/>
                <a:gd name="T101" fmla="*/ 29 h 1717"/>
                <a:gd name="T102" fmla="*/ 1408 w 2706"/>
                <a:gd name="T103" fmla="*/ 4 h 1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06" h="1717">
                  <a:moveTo>
                    <a:pt x="1468" y="0"/>
                  </a:moveTo>
                  <a:lnTo>
                    <a:pt x="1531" y="4"/>
                  </a:lnTo>
                  <a:lnTo>
                    <a:pt x="1593" y="15"/>
                  </a:lnTo>
                  <a:lnTo>
                    <a:pt x="1651" y="33"/>
                  </a:lnTo>
                  <a:lnTo>
                    <a:pt x="1706" y="56"/>
                  </a:lnTo>
                  <a:lnTo>
                    <a:pt x="1758" y="85"/>
                  </a:lnTo>
                  <a:lnTo>
                    <a:pt x="1807" y="120"/>
                  </a:lnTo>
                  <a:lnTo>
                    <a:pt x="1851" y="160"/>
                  </a:lnTo>
                  <a:lnTo>
                    <a:pt x="1891" y="205"/>
                  </a:lnTo>
                  <a:lnTo>
                    <a:pt x="1925" y="253"/>
                  </a:lnTo>
                  <a:lnTo>
                    <a:pt x="1954" y="306"/>
                  </a:lnTo>
                  <a:lnTo>
                    <a:pt x="1978" y="362"/>
                  </a:lnTo>
                  <a:lnTo>
                    <a:pt x="1995" y="420"/>
                  </a:lnTo>
                  <a:lnTo>
                    <a:pt x="2016" y="419"/>
                  </a:lnTo>
                  <a:lnTo>
                    <a:pt x="2071" y="422"/>
                  </a:lnTo>
                  <a:lnTo>
                    <a:pt x="2126" y="433"/>
                  </a:lnTo>
                  <a:lnTo>
                    <a:pt x="2178" y="449"/>
                  </a:lnTo>
                  <a:lnTo>
                    <a:pt x="2226" y="472"/>
                  </a:lnTo>
                  <a:lnTo>
                    <a:pt x="2272" y="500"/>
                  </a:lnTo>
                  <a:lnTo>
                    <a:pt x="2313" y="532"/>
                  </a:lnTo>
                  <a:lnTo>
                    <a:pt x="2351" y="570"/>
                  </a:lnTo>
                  <a:lnTo>
                    <a:pt x="2383" y="611"/>
                  </a:lnTo>
                  <a:lnTo>
                    <a:pt x="2411" y="657"/>
                  </a:lnTo>
                  <a:lnTo>
                    <a:pt x="2434" y="705"/>
                  </a:lnTo>
                  <a:lnTo>
                    <a:pt x="2450" y="757"/>
                  </a:lnTo>
                  <a:lnTo>
                    <a:pt x="2461" y="812"/>
                  </a:lnTo>
                  <a:lnTo>
                    <a:pt x="2464" y="867"/>
                  </a:lnTo>
                  <a:lnTo>
                    <a:pt x="2461" y="923"/>
                  </a:lnTo>
                  <a:lnTo>
                    <a:pt x="2450" y="976"/>
                  </a:lnTo>
                  <a:lnTo>
                    <a:pt x="2493" y="994"/>
                  </a:lnTo>
                  <a:lnTo>
                    <a:pt x="2535" y="1017"/>
                  </a:lnTo>
                  <a:lnTo>
                    <a:pt x="2572" y="1045"/>
                  </a:lnTo>
                  <a:lnTo>
                    <a:pt x="2605" y="1076"/>
                  </a:lnTo>
                  <a:lnTo>
                    <a:pt x="2635" y="1113"/>
                  </a:lnTo>
                  <a:lnTo>
                    <a:pt x="2659" y="1151"/>
                  </a:lnTo>
                  <a:lnTo>
                    <a:pt x="2680" y="1194"/>
                  </a:lnTo>
                  <a:lnTo>
                    <a:pt x="2694" y="1240"/>
                  </a:lnTo>
                  <a:lnTo>
                    <a:pt x="2704" y="1287"/>
                  </a:lnTo>
                  <a:lnTo>
                    <a:pt x="2706" y="1336"/>
                  </a:lnTo>
                  <a:lnTo>
                    <a:pt x="2703" y="1387"/>
                  </a:lnTo>
                  <a:lnTo>
                    <a:pt x="2693" y="1437"/>
                  </a:lnTo>
                  <a:lnTo>
                    <a:pt x="2677" y="1484"/>
                  </a:lnTo>
                  <a:lnTo>
                    <a:pt x="2654" y="1529"/>
                  </a:lnTo>
                  <a:lnTo>
                    <a:pt x="2628" y="1568"/>
                  </a:lnTo>
                  <a:lnTo>
                    <a:pt x="2595" y="1606"/>
                  </a:lnTo>
                  <a:lnTo>
                    <a:pt x="2559" y="1637"/>
                  </a:lnTo>
                  <a:lnTo>
                    <a:pt x="2518" y="1665"/>
                  </a:lnTo>
                  <a:lnTo>
                    <a:pt x="2474" y="1687"/>
                  </a:lnTo>
                  <a:lnTo>
                    <a:pt x="2427" y="1704"/>
                  </a:lnTo>
                  <a:lnTo>
                    <a:pt x="2377" y="1714"/>
                  </a:lnTo>
                  <a:lnTo>
                    <a:pt x="2325" y="1717"/>
                  </a:lnTo>
                  <a:lnTo>
                    <a:pt x="521" y="1717"/>
                  </a:lnTo>
                  <a:lnTo>
                    <a:pt x="461" y="1714"/>
                  </a:lnTo>
                  <a:lnTo>
                    <a:pt x="402" y="1704"/>
                  </a:lnTo>
                  <a:lnTo>
                    <a:pt x="346" y="1687"/>
                  </a:lnTo>
                  <a:lnTo>
                    <a:pt x="292" y="1665"/>
                  </a:lnTo>
                  <a:lnTo>
                    <a:pt x="242" y="1636"/>
                  </a:lnTo>
                  <a:lnTo>
                    <a:pt x="195" y="1604"/>
                  </a:lnTo>
                  <a:lnTo>
                    <a:pt x="153" y="1565"/>
                  </a:lnTo>
                  <a:lnTo>
                    <a:pt x="115" y="1523"/>
                  </a:lnTo>
                  <a:lnTo>
                    <a:pt x="81" y="1475"/>
                  </a:lnTo>
                  <a:lnTo>
                    <a:pt x="54" y="1426"/>
                  </a:lnTo>
                  <a:lnTo>
                    <a:pt x="31" y="1373"/>
                  </a:lnTo>
                  <a:lnTo>
                    <a:pt x="14" y="1316"/>
                  </a:lnTo>
                  <a:lnTo>
                    <a:pt x="4" y="1257"/>
                  </a:lnTo>
                  <a:lnTo>
                    <a:pt x="0" y="1196"/>
                  </a:lnTo>
                  <a:lnTo>
                    <a:pt x="4" y="1134"/>
                  </a:lnTo>
                  <a:lnTo>
                    <a:pt x="15" y="1075"/>
                  </a:lnTo>
                  <a:lnTo>
                    <a:pt x="32" y="1017"/>
                  </a:lnTo>
                  <a:lnTo>
                    <a:pt x="55" y="964"/>
                  </a:lnTo>
                  <a:lnTo>
                    <a:pt x="84" y="913"/>
                  </a:lnTo>
                  <a:lnTo>
                    <a:pt x="119" y="866"/>
                  </a:lnTo>
                  <a:lnTo>
                    <a:pt x="157" y="822"/>
                  </a:lnTo>
                  <a:lnTo>
                    <a:pt x="202" y="785"/>
                  </a:lnTo>
                  <a:lnTo>
                    <a:pt x="249" y="751"/>
                  </a:lnTo>
                  <a:lnTo>
                    <a:pt x="301" y="723"/>
                  </a:lnTo>
                  <a:lnTo>
                    <a:pt x="357" y="702"/>
                  </a:lnTo>
                  <a:lnTo>
                    <a:pt x="414" y="686"/>
                  </a:lnTo>
                  <a:lnTo>
                    <a:pt x="413" y="641"/>
                  </a:lnTo>
                  <a:lnTo>
                    <a:pt x="415" y="585"/>
                  </a:lnTo>
                  <a:lnTo>
                    <a:pt x="426" y="532"/>
                  </a:lnTo>
                  <a:lnTo>
                    <a:pt x="442" y="480"/>
                  </a:lnTo>
                  <a:lnTo>
                    <a:pt x="465" y="432"/>
                  </a:lnTo>
                  <a:lnTo>
                    <a:pt x="491" y="387"/>
                  </a:lnTo>
                  <a:lnTo>
                    <a:pt x="524" y="346"/>
                  </a:lnTo>
                  <a:lnTo>
                    <a:pt x="561" y="309"/>
                  </a:lnTo>
                  <a:lnTo>
                    <a:pt x="602" y="276"/>
                  </a:lnTo>
                  <a:lnTo>
                    <a:pt x="648" y="249"/>
                  </a:lnTo>
                  <a:lnTo>
                    <a:pt x="697" y="226"/>
                  </a:lnTo>
                  <a:lnTo>
                    <a:pt x="748" y="211"/>
                  </a:lnTo>
                  <a:lnTo>
                    <a:pt x="801" y="200"/>
                  </a:lnTo>
                  <a:lnTo>
                    <a:pt x="858" y="196"/>
                  </a:lnTo>
                  <a:lnTo>
                    <a:pt x="901" y="199"/>
                  </a:lnTo>
                  <a:lnTo>
                    <a:pt x="945" y="206"/>
                  </a:lnTo>
                  <a:lnTo>
                    <a:pt x="986" y="215"/>
                  </a:lnTo>
                  <a:lnTo>
                    <a:pt x="1026" y="230"/>
                  </a:lnTo>
                  <a:lnTo>
                    <a:pt x="1061" y="185"/>
                  </a:lnTo>
                  <a:lnTo>
                    <a:pt x="1101" y="145"/>
                  </a:lnTo>
                  <a:lnTo>
                    <a:pt x="1143" y="109"/>
                  </a:lnTo>
                  <a:lnTo>
                    <a:pt x="1190" y="78"/>
                  </a:lnTo>
                  <a:lnTo>
                    <a:pt x="1241" y="51"/>
                  </a:lnTo>
                  <a:lnTo>
                    <a:pt x="1294" y="29"/>
                  </a:lnTo>
                  <a:lnTo>
                    <a:pt x="1350" y="14"/>
                  </a:lnTo>
                  <a:lnTo>
                    <a:pt x="1408" y="4"/>
                  </a:lnTo>
                  <a:lnTo>
                    <a:pt x="1468" y="0"/>
                  </a:lnTo>
                  <a:close/>
                </a:path>
              </a:pathLst>
            </a:custGeom>
            <a:gradFill flip="none" rotWithShape="1">
              <a:gsLst>
                <a:gs pos="9000">
                  <a:srgbClr val="FFFFFF"/>
                </a:gs>
                <a:gs pos="100000">
                  <a:srgbClr val="389EE7"/>
                </a:gs>
              </a:gsLst>
              <a:lin ang="1800000" scaled="0"/>
              <a:tileRect/>
            </a:gra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nvGrpSpPr>
            <p:cNvPr id="144" name="Group 143"/>
            <p:cNvGrpSpPr/>
            <p:nvPr/>
          </p:nvGrpSpPr>
          <p:grpSpPr>
            <a:xfrm>
              <a:off x="5819630" y="3499518"/>
              <a:ext cx="966500" cy="1054517"/>
              <a:chOff x="749839" y="3008091"/>
              <a:chExt cx="1033728" cy="1127867"/>
            </a:xfrm>
          </p:grpSpPr>
          <p:sp>
            <p:nvSpPr>
              <p:cNvPr id="145" name="Freeform 144"/>
              <p:cNvSpPr>
                <a:spLocks/>
              </p:cNvSpPr>
              <p:nvPr/>
            </p:nvSpPr>
            <p:spPr bwMode="auto">
              <a:xfrm>
                <a:off x="749839" y="3509566"/>
                <a:ext cx="1033728" cy="626392"/>
              </a:xfrm>
              <a:custGeom>
                <a:avLst/>
                <a:gdLst>
                  <a:gd name="T0" fmla="*/ 1428 w 2857"/>
                  <a:gd name="T1" fmla="*/ 0 h 1727"/>
                  <a:gd name="T2" fmla="*/ 1450 w 2857"/>
                  <a:gd name="T3" fmla="*/ 1 h 1727"/>
                  <a:gd name="T4" fmla="*/ 1469 w 2857"/>
                  <a:gd name="T5" fmla="*/ 6 h 1727"/>
                  <a:gd name="T6" fmla="*/ 1486 w 2857"/>
                  <a:gd name="T7" fmla="*/ 13 h 1727"/>
                  <a:gd name="T8" fmla="*/ 2826 w 2857"/>
                  <a:gd name="T9" fmla="*/ 817 h 1727"/>
                  <a:gd name="T10" fmla="*/ 2844 w 2857"/>
                  <a:gd name="T11" fmla="*/ 831 h 1727"/>
                  <a:gd name="T12" fmla="*/ 2853 w 2857"/>
                  <a:gd name="T13" fmla="*/ 846 h 1727"/>
                  <a:gd name="T14" fmla="*/ 2857 w 2857"/>
                  <a:gd name="T15" fmla="*/ 863 h 1727"/>
                  <a:gd name="T16" fmla="*/ 2853 w 2857"/>
                  <a:gd name="T17" fmla="*/ 880 h 1727"/>
                  <a:gd name="T18" fmla="*/ 2844 w 2857"/>
                  <a:gd name="T19" fmla="*/ 895 h 1727"/>
                  <a:gd name="T20" fmla="*/ 2826 w 2857"/>
                  <a:gd name="T21" fmla="*/ 909 h 1727"/>
                  <a:gd name="T22" fmla="*/ 1486 w 2857"/>
                  <a:gd name="T23" fmla="*/ 1713 h 1727"/>
                  <a:gd name="T24" fmla="*/ 1469 w 2857"/>
                  <a:gd name="T25" fmla="*/ 1721 h 1727"/>
                  <a:gd name="T26" fmla="*/ 1450 w 2857"/>
                  <a:gd name="T27" fmla="*/ 1724 h 1727"/>
                  <a:gd name="T28" fmla="*/ 1428 w 2857"/>
                  <a:gd name="T29" fmla="*/ 1727 h 1727"/>
                  <a:gd name="T30" fmla="*/ 1407 w 2857"/>
                  <a:gd name="T31" fmla="*/ 1724 h 1727"/>
                  <a:gd name="T32" fmla="*/ 1387 w 2857"/>
                  <a:gd name="T33" fmla="*/ 1721 h 1727"/>
                  <a:gd name="T34" fmla="*/ 1371 w 2857"/>
                  <a:gd name="T35" fmla="*/ 1713 h 1727"/>
                  <a:gd name="T36" fmla="*/ 31 w 2857"/>
                  <a:gd name="T37" fmla="*/ 909 h 1727"/>
                  <a:gd name="T38" fmla="*/ 16 w 2857"/>
                  <a:gd name="T39" fmla="*/ 897 h 1727"/>
                  <a:gd name="T40" fmla="*/ 5 w 2857"/>
                  <a:gd name="T41" fmla="*/ 884 h 1727"/>
                  <a:gd name="T42" fmla="*/ 0 w 2857"/>
                  <a:gd name="T43" fmla="*/ 871 h 1727"/>
                  <a:gd name="T44" fmla="*/ 0 w 2857"/>
                  <a:gd name="T45" fmla="*/ 856 h 1727"/>
                  <a:gd name="T46" fmla="*/ 5 w 2857"/>
                  <a:gd name="T47" fmla="*/ 842 h 1727"/>
                  <a:gd name="T48" fmla="*/ 16 w 2857"/>
                  <a:gd name="T49" fmla="*/ 828 h 1727"/>
                  <a:gd name="T50" fmla="*/ 31 w 2857"/>
                  <a:gd name="T51" fmla="*/ 817 h 1727"/>
                  <a:gd name="T52" fmla="*/ 1371 w 2857"/>
                  <a:gd name="T53" fmla="*/ 13 h 1727"/>
                  <a:gd name="T54" fmla="*/ 1387 w 2857"/>
                  <a:gd name="T55" fmla="*/ 6 h 1727"/>
                  <a:gd name="T56" fmla="*/ 1407 w 2857"/>
                  <a:gd name="T57" fmla="*/ 1 h 1727"/>
                  <a:gd name="T58" fmla="*/ 1428 w 2857"/>
                  <a:gd name="T59"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7">
                    <a:moveTo>
                      <a:pt x="1428" y="0"/>
                    </a:moveTo>
                    <a:lnTo>
                      <a:pt x="1450" y="1"/>
                    </a:lnTo>
                    <a:lnTo>
                      <a:pt x="1469" y="6"/>
                    </a:lnTo>
                    <a:lnTo>
                      <a:pt x="1486" y="13"/>
                    </a:lnTo>
                    <a:lnTo>
                      <a:pt x="2826" y="817"/>
                    </a:lnTo>
                    <a:lnTo>
                      <a:pt x="2844" y="831"/>
                    </a:lnTo>
                    <a:lnTo>
                      <a:pt x="2853" y="846"/>
                    </a:lnTo>
                    <a:lnTo>
                      <a:pt x="2857" y="863"/>
                    </a:lnTo>
                    <a:lnTo>
                      <a:pt x="2853" y="880"/>
                    </a:lnTo>
                    <a:lnTo>
                      <a:pt x="2844" y="895"/>
                    </a:lnTo>
                    <a:lnTo>
                      <a:pt x="2826" y="909"/>
                    </a:lnTo>
                    <a:lnTo>
                      <a:pt x="1486" y="1713"/>
                    </a:lnTo>
                    <a:lnTo>
                      <a:pt x="1469" y="1721"/>
                    </a:lnTo>
                    <a:lnTo>
                      <a:pt x="1450" y="1724"/>
                    </a:lnTo>
                    <a:lnTo>
                      <a:pt x="1428" y="1727"/>
                    </a:lnTo>
                    <a:lnTo>
                      <a:pt x="1407" y="1724"/>
                    </a:lnTo>
                    <a:lnTo>
                      <a:pt x="1387" y="1721"/>
                    </a:lnTo>
                    <a:lnTo>
                      <a:pt x="1371" y="1713"/>
                    </a:lnTo>
                    <a:lnTo>
                      <a:pt x="31" y="909"/>
                    </a:lnTo>
                    <a:lnTo>
                      <a:pt x="16" y="897"/>
                    </a:lnTo>
                    <a:lnTo>
                      <a:pt x="5" y="884"/>
                    </a:lnTo>
                    <a:lnTo>
                      <a:pt x="0" y="871"/>
                    </a:lnTo>
                    <a:lnTo>
                      <a:pt x="0" y="856"/>
                    </a:lnTo>
                    <a:lnTo>
                      <a:pt x="5" y="842"/>
                    </a:lnTo>
                    <a:lnTo>
                      <a:pt x="16" y="828"/>
                    </a:lnTo>
                    <a:lnTo>
                      <a:pt x="31" y="817"/>
                    </a:lnTo>
                    <a:lnTo>
                      <a:pt x="1371" y="13"/>
                    </a:lnTo>
                    <a:lnTo>
                      <a:pt x="1387" y="6"/>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46" name="Freeform 8"/>
              <p:cNvSpPr>
                <a:spLocks/>
              </p:cNvSpPr>
              <p:nvPr/>
            </p:nvSpPr>
            <p:spPr bwMode="auto">
              <a:xfrm>
                <a:off x="822254" y="3556636"/>
                <a:ext cx="888897" cy="532252"/>
              </a:xfrm>
              <a:custGeom>
                <a:avLst/>
                <a:gdLst>
                  <a:gd name="T0" fmla="*/ 1228 w 2455"/>
                  <a:gd name="T1" fmla="*/ 0 h 1473"/>
                  <a:gd name="T2" fmla="*/ 2455 w 2455"/>
                  <a:gd name="T3" fmla="*/ 736 h 1473"/>
                  <a:gd name="T4" fmla="*/ 1228 w 2455"/>
                  <a:gd name="T5" fmla="*/ 1473 h 1473"/>
                  <a:gd name="T6" fmla="*/ 0 w 2455"/>
                  <a:gd name="T7" fmla="*/ 736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6"/>
                    </a:lnTo>
                    <a:lnTo>
                      <a:pt x="1228" y="1473"/>
                    </a:lnTo>
                    <a:lnTo>
                      <a:pt x="0" y="736"/>
                    </a:lnTo>
                    <a:lnTo>
                      <a:pt x="1228" y="0"/>
                    </a:lnTo>
                    <a:close/>
                  </a:path>
                </a:pathLst>
              </a:custGeom>
              <a:solidFill>
                <a:srgbClr val="EF89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47" name="Freeform 9"/>
              <p:cNvSpPr>
                <a:spLocks/>
              </p:cNvSpPr>
              <p:nvPr/>
            </p:nvSpPr>
            <p:spPr bwMode="auto">
              <a:xfrm>
                <a:off x="1160795" y="3766640"/>
                <a:ext cx="412767" cy="188280"/>
              </a:xfrm>
              <a:custGeom>
                <a:avLst/>
                <a:gdLst>
                  <a:gd name="T0" fmla="*/ 120 w 1142"/>
                  <a:gd name="T1" fmla="*/ 0 h 516"/>
                  <a:gd name="T2" fmla="*/ 247 w 1142"/>
                  <a:gd name="T3" fmla="*/ 27 h 516"/>
                  <a:gd name="T4" fmla="*/ 371 w 1142"/>
                  <a:gd name="T5" fmla="*/ 57 h 516"/>
                  <a:gd name="T6" fmla="*/ 494 w 1142"/>
                  <a:gd name="T7" fmla="*/ 91 h 516"/>
                  <a:gd name="T8" fmla="*/ 611 w 1142"/>
                  <a:gd name="T9" fmla="*/ 129 h 516"/>
                  <a:gd name="T10" fmla="*/ 726 w 1142"/>
                  <a:gd name="T11" fmla="*/ 172 h 516"/>
                  <a:gd name="T12" fmla="*/ 836 w 1142"/>
                  <a:gd name="T13" fmla="*/ 219 h 516"/>
                  <a:gd name="T14" fmla="*/ 942 w 1142"/>
                  <a:gd name="T15" fmla="*/ 268 h 516"/>
                  <a:gd name="T16" fmla="*/ 1045 w 1142"/>
                  <a:gd name="T17" fmla="*/ 323 h 516"/>
                  <a:gd name="T18" fmla="*/ 1142 w 1142"/>
                  <a:gd name="T19" fmla="*/ 380 h 516"/>
                  <a:gd name="T20" fmla="*/ 914 w 1142"/>
                  <a:gd name="T21" fmla="*/ 516 h 516"/>
                  <a:gd name="T22" fmla="*/ 814 w 1142"/>
                  <a:gd name="T23" fmla="*/ 464 h 516"/>
                  <a:gd name="T24" fmla="*/ 709 w 1142"/>
                  <a:gd name="T25" fmla="*/ 416 h 516"/>
                  <a:gd name="T26" fmla="*/ 600 w 1142"/>
                  <a:gd name="T27" fmla="*/ 372 h 516"/>
                  <a:gd name="T28" fmla="*/ 487 w 1142"/>
                  <a:gd name="T29" fmla="*/ 331 h 516"/>
                  <a:gd name="T30" fmla="*/ 370 w 1142"/>
                  <a:gd name="T31" fmla="*/ 295 h 516"/>
                  <a:gd name="T32" fmla="*/ 251 w 1142"/>
                  <a:gd name="T33" fmla="*/ 264 h 516"/>
                  <a:gd name="T34" fmla="*/ 127 w 1142"/>
                  <a:gd name="T35" fmla="*/ 236 h 516"/>
                  <a:gd name="T36" fmla="*/ 0 w 1142"/>
                  <a:gd name="T37" fmla="*/ 213 h 516"/>
                  <a:gd name="T38" fmla="*/ 34 w 1142"/>
                  <a:gd name="T39" fmla="*/ 109 h 516"/>
                  <a:gd name="T40" fmla="*/ 120 w 1142"/>
                  <a:gd name="T41"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2" h="516">
                    <a:moveTo>
                      <a:pt x="120" y="0"/>
                    </a:moveTo>
                    <a:lnTo>
                      <a:pt x="247" y="27"/>
                    </a:lnTo>
                    <a:lnTo>
                      <a:pt x="371" y="57"/>
                    </a:lnTo>
                    <a:lnTo>
                      <a:pt x="494" y="91"/>
                    </a:lnTo>
                    <a:lnTo>
                      <a:pt x="611" y="129"/>
                    </a:lnTo>
                    <a:lnTo>
                      <a:pt x="726" y="172"/>
                    </a:lnTo>
                    <a:lnTo>
                      <a:pt x="836" y="219"/>
                    </a:lnTo>
                    <a:lnTo>
                      <a:pt x="942" y="268"/>
                    </a:lnTo>
                    <a:lnTo>
                      <a:pt x="1045" y="323"/>
                    </a:lnTo>
                    <a:lnTo>
                      <a:pt x="1142" y="380"/>
                    </a:lnTo>
                    <a:lnTo>
                      <a:pt x="914" y="516"/>
                    </a:lnTo>
                    <a:lnTo>
                      <a:pt x="814" y="464"/>
                    </a:lnTo>
                    <a:lnTo>
                      <a:pt x="709" y="416"/>
                    </a:lnTo>
                    <a:lnTo>
                      <a:pt x="600" y="372"/>
                    </a:lnTo>
                    <a:lnTo>
                      <a:pt x="487" y="331"/>
                    </a:lnTo>
                    <a:lnTo>
                      <a:pt x="370" y="295"/>
                    </a:lnTo>
                    <a:lnTo>
                      <a:pt x="251" y="264"/>
                    </a:lnTo>
                    <a:lnTo>
                      <a:pt x="127" y="236"/>
                    </a:lnTo>
                    <a:lnTo>
                      <a:pt x="0" y="213"/>
                    </a:lnTo>
                    <a:lnTo>
                      <a:pt x="34" y="109"/>
                    </a:lnTo>
                    <a:lnTo>
                      <a:pt x="120"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48" name="Freeform 10"/>
              <p:cNvSpPr>
                <a:spLocks/>
              </p:cNvSpPr>
              <p:nvPr/>
            </p:nvSpPr>
            <p:spPr bwMode="auto">
              <a:xfrm>
                <a:off x="939928" y="3712329"/>
                <a:ext cx="749497" cy="226298"/>
              </a:xfrm>
              <a:custGeom>
                <a:avLst/>
                <a:gdLst>
                  <a:gd name="T0" fmla="*/ 1597 w 2073"/>
                  <a:gd name="T1" fmla="*/ 0 h 626"/>
                  <a:gd name="T2" fmla="*/ 1626 w 2073"/>
                  <a:gd name="T3" fmla="*/ 1 h 626"/>
                  <a:gd name="T4" fmla="*/ 2073 w 2073"/>
                  <a:gd name="T5" fmla="*/ 270 h 626"/>
                  <a:gd name="T6" fmla="*/ 1957 w 2073"/>
                  <a:gd name="T7" fmla="*/ 251 h 626"/>
                  <a:gd name="T8" fmla="*/ 1840 w 2073"/>
                  <a:gd name="T9" fmla="*/ 239 h 626"/>
                  <a:gd name="T10" fmla="*/ 1719 w 2073"/>
                  <a:gd name="T11" fmla="*/ 231 h 626"/>
                  <a:gd name="T12" fmla="*/ 1597 w 2073"/>
                  <a:gd name="T13" fmla="*/ 228 h 626"/>
                  <a:gd name="T14" fmla="*/ 1473 w 2073"/>
                  <a:gd name="T15" fmla="*/ 231 h 626"/>
                  <a:gd name="T16" fmla="*/ 1350 w 2073"/>
                  <a:gd name="T17" fmla="*/ 239 h 626"/>
                  <a:gd name="T18" fmla="*/ 1229 w 2073"/>
                  <a:gd name="T19" fmla="*/ 253 h 626"/>
                  <a:gd name="T20" fmla="*/ 1112 w 2073"/>
                  <a:gd name="T21" fmla="*/ 271 h 626"/>
                  <a:gd name="T22" fmla="*/ 997 w 2073"/>
                  <a:gd name="T23" fmla="*/ 294 h 626"/>
                  <a:gd name="T24" fmla="*/ 885 w 2073"/>
                  <a:gd name="T25" fmla="*/ 322 h 626"/>
                  <a:gd name="T26" fmla="*/ 776 w 2073"/>
                  <a:gd name="T27" fmla="*/ 353 h 626"/>
                  <a:gd name="T28" fmla="*/ 671 w 2073"/>
                  <a:gd name="T29" fmla="*/ 389 h 626"/>
                  <a:gd name="T30" fmla="*/ 571 w 2073"/>
                  <a:gd name="T31" fmla="*/ 429 h 626"/>
                  <a:gd name="T32" fmla="*/ 474 w 2073"/>
                  <a:gd name="T33" fmla="*/ 473 h 626"/>
                  <a:gd name="T34" fmla="*/ 382 w 2073"/>
                  <a:gd name="T35" fmla="*/ 521 h 626"/>
                  <a:gd name="T36" fmla="*/ 295 w 2073"/>
                  <a:gd name="T37" fmla="*/ 572 h 626"/>
                  <a:gd name="T38" fmla="*/ 213 w 2073"/>
                  <a:gd name="T39" fmla="*/ 626 h 626"/>
                  <a:gd name="T40" fmla="*/ 0 w 2073"/>
                  <a:gd name="T41" fmla="*/ 498 h 626"/>
                  <a:gd name="T42" fmla="*/ 84 w 2073"/>
                  <a:gd name="T43" fmla="*/ 434 h 626"/>
                  <a:gd name="T44" fmla="*/ 175 w 2073"/>
                  <a:gd name="T45" fmla="*/ 375 h 626"/>
                  <a:gd name="T46" fmla="*/ 271 w 2073"/>
                  <a:gd name="T47" fmla="*/ 318 h 626"/>
                  <a:gd name="T48" fmla="*/ 371 w 2073"/>
                  <a:gd name="T49" fmla="*/ 266 h 626"/>
                  <a:gd name="T50" fmla="*/ 476 w 2073"/>
                  <a:gd name="T51" fmla="*/ 219 h 626"/>
                  <a:gd name="T52" fmla="*/ 587 w 2073"/>
                  <a:gd name="T53" fmla="*/ 174 h 626"/>
                  <a:gd name="T54" fmla="*/ 701 w 2073"/>
                  <a:gd name="T55" fmla="*/ 135 h 626"/>
                  <a:gd name="T56" fmla="*/ 820 w 2073"/>
                  <a:gd name="T57" fmla="*/ 100 h 626"/>
                  <a:gd name="T58" fmla="*/ 942 w 2073"/>
                  <a:gd name="T59" fmla="*/ 70 h 626"/>
                  <a:gd name="T60" fmla="*/ 1067 w 2073"/>
                  <a:gd name="T61" fmla="*/ 46 h 626"/>
                  <a:gd name="T62" fmla="*/ 1196 w 2073"/>
                  <a:gd name="T63" fmla="*/ 27 h 626"/>
                  <a:gd name="T64" fmla="*/ 1327 w 2073"/>
                  <a:gd name="T65" fmla="*/ 12 h 626"/>
                  <a:gd name="T66" fmla="*/ 1460 w 2073"/>
                  <a:gd name="T67" fmla="*/ 4 h 626"/>
                  <a:gd name="T68" fmla="*/ 1597 w 2073"/>
                  <a:gd name="T69" fmla="*/ 0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73" h="626">
                    <a:moveTo>
                      <a:pt x="1597" y="0"/>
                    </a:moveTo>
                    <a:lnTo>
                      <a:pt x="1626" y="1"/>
                    </a:lnTo>
                    <a:lnTo>
                      <a:pt x="2073" y="270"/>
                    </a:lnTo>
                    <a:lnTo>
                      <a:pt x="1957" y="251"/>
                    </a:lnTo>
                    <a:lnTo>
                      <a:pt x="1840" y="239"/>
                    </a:lnTo>
                    <a:lnTo>
                      <a:pt x="1719" y="231"/>
                    </a:lnTo>
                    <a:lnTo>
                      <a:pt x="1597" y="228"/>
                    </a:lnTo>
                    <a:lnTo>
                      <a:pt x="1473" y="231"/>
                    </a:lnTo>
                    <a:lnTo>
                      <a:pt x="1350" y="239"/>
                    </a:lnTo>
                    <a:lnTo>
                      <a:pt x="1229" y="253"/>
                    </a:lnTo>
                    <a:lnTo>
                      <a:pt x="1112" y="271"/>
                    </a:lnTo>
                    <a:lnTo>
                      <a:pt x="997" y="294"/>
                    </a:lnTo>
                    <a:lnTo>
                      <a:pt x="885" y="322"/>
                    </a:lnTo>
                    <a:lnTo>
                      <a:pt x="776" y="353"/>
                    </a:lnTo>
                    <a:lnTo>
                      <a:pt x="671" y="389"/>
                    </a:lnTo>
                    <a:lnTo>
                      <a:pt x="571" y="429"/>
                    </a:lnTo>
                    <a:lnTo>
                      <a:pt x="474" y="473"/>
                    </a:lnTo>
                    <a:lnTo>
                      <a:pt x="382" y="521"/>
                    </a:lnTo>
                    <a:lnTo>
                      <a:pt x="295" y="572"/>
                    </a:lnTo>
                    <a:lnTo>
                      <a:pt x="213" y="626"/>
                    </a:lnTo>
                    <a:lnTo>
                      <a:pt x="0" y="498"/>
                    </a:lnTo>
                    <a:lnTo>
                      <a:pt x="84" y="434"/>
                    </a:lnTo>
                    <a:lnTo>
                      <a:pt x="175" y="375"/>
                    </a:lnTo>
                    <a:lnTo>
                      <a:pt x="271" y="318"/>
                    </a:lnTo>
                    <a:lnTo>
                      <a:pt x="371" y="266"/>
                    </a:lnTo>
                    <a:lnTo>
                      <a:pt x="476" y="219"/>
                    </a:lnTo>
                    <a:lnTo>
                      <a:pt x="587" y="174"/>
                    </a:lnTo>
                    <a:lnTo>
                      <a:pt x="701" y="135"/>
                    </a:lnTo>
                    <a:lnTo>
                      <a:pt x="820" y="100"/>
                    </a:lnTo>
                    <a:lnTo>
                      <a:pt x="942" y="70"/>
                    </a:lnTo>
                    <a:lnTo>
                      <a:pt x="1067" y="46"/>
                    </a:lnTo>
                    <a:lnTo>
                      <a:pt x="1196" y="27"/>
                    </a:lnTo>
                    <a:lnTo>
                      <a:pt x="1327" y="12"/>
                    </a:lnTo>
                    <a:lnTo>
                      <a:pt x="1460" y="4"/>
                    </a:lnTo>
                    <a:lnTo>
                      <a:pt x="1597" y="0"/>
                    </a:lnTo>
                    <a:close/>
                  </a:path>
                </a:pathLst>
              </a:custGeom>
              <a:solidFill>
                <a:srgbClr val="F6DA3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49" name="Freeform 11"/>
              <p:cNvSpPr>
                <a:spLocks/>
              </p:cNvSpPr>
              <p:nvPr/>
            </p:nvSpPr>
            <p:spPr bwMode="auto">
              <a:xfrm>
                <a:off x="749839" y="3259733"/>
                <a:ext cx="1033728" cy="624582"/>
              </a:xfrm>
              <a:custGeom>
                <a:avLst/>
                <a:gdLst>
                  <a:gd name="T0" fmla="*/ 1428 w 2857"/>
                  <a:gd name="T1" fmla="*/ 0 h 1726"/>
                  <a:gd name="T2" fmla="*/ 1450 w 2857"/>
                  <a:gd name="T3" fmla="*/ 2 h 1726"/>
                  <a:gd name="T4" fmla="*/ 1469 w 2857"/>
                  <a:gd name="T5" fmla="*/ 6 h 1726"/>
                  <a:gd name="T6" fmla="*/ 1486 w 2857"/>
                  <a:gd name="T7" fmla="*/ 14 h 1726"/>
                  <a:gd name="T8" fmla="*/ 2826 w 2857"/>
                  <a:gd name="T9" fmla="*/ 816 h 1726"/>
                  <a:gd name="T10" fmla="*/ 2844 w 2857"/>
                  <a:gd name="T11" fmla="*/ 831 h 1726"/>
                  <a:gd name="T12" fmla="*/ 2853 w 2857"/>
                  <a:gd name="T13" fmla="*/ 847 h 1726"/>
                  <a:gd name="T14" fmla="*/ 2857 w 2857"/>
                  <a:gd name="T15" fmla="*/ 864 h 1726"/>
                  <a:gd name="T16" fmla="*/ 2853 w 2857"/>
                  <a:gd name="T17" fmla="*/ 879 h 1726"/>
                  <a:gd name="T18" fmla="*/ 2844 w 2857"/>
                  <a:gd name="T19" fmla="*/ 895 h 1726"/>
                  <a:gd name="T20" fmla="*/ 2826 w 2857"/>
                  <a:gd name="T21" fmla="*/ 910 h 1726"/>
                  <a:gd name="T22" fmla="*/ 1486 w 2857"/>
                  <a:gd name="T23" fmla="*/ 1712 h 1726"/>
                  <a:gd name="T24" fmla="*/ 1469 w 2857"/>
                  <a:gd name="T25" fmla="*/ 1721 h 1726"/>
                  <a:gd name="T26" fmla="*/ 1450 w 2857"/>
                  <a:gd name="T27" fmla="*/ 1724 h 1726"/>
                  <a:gd name="T28" fmla="*/ 1428 w 2857"/>
                  <a:gd name="T29" fmla="*/ 1726 h 1726"/>
                  <a:gd name="T30" fmla="*/ 1407 w 2857"/>
                  <a:gd name="T31" fmla="*/ 1724 h 1726"/>
                  <a:gd name="T32" fmla="*/ 1387 w 2857"/>
                  <a:gd name="T33" fmla="*/ 1721 h 1726"/>
                  <a:gd name="T34" fmla="*/ 1371 w 2857"/>
                  <a:gd name="T35" fmla="*/ 1712 h 1726"/>
                  <a:gd name="T36" fmla="*/ 31 w 2857"/>
                  <a:gd name="T37" fmla="*/ 910 h 1726"/>
                  <a:gd name="T38" fmla="*/ 16 w 2857"/>
                  <a:gd name="T39" fmla="*/ 897 h 1726"/>
                  <a:gd name="T40" fmla="*/ 5 w 2857"/>
                  <a:gd name="T41" fmla="*/ 884 h 1726"/>
                  <a:gd name="T42" fmla="*/ 0 w 2857"/>
                  <a:gd name="T43" fmla="*/ 870 h 1726"/>
                  <a:gd name="T44" fmla="*/ 0 w 2857"/>
                  <a:gd name="T45" fmla="*/ 856 h 1726"/>
                  <a:gd name="T46" fmla="*/ 5 w 2857"/>
                  <a:gd name="T47" fmla="*/ 842 h 1726"/>
                  <a:gd name="T48" fmla="*/ 16 w 2857"/>
                  <a:gd name="T49" fmla="*/ 829 h 1726"/>
                  <a:gd name="T50" fmla="*/ 31 w 2857"/>
                  <a:gd name="T51" fmla="*/ 816 h 1726"/>
                  <a:gd name="T52" fmla="*/ 1371 w 2857"/>
                  <a:gd name="T53" fmla="*/ 14 h 1726"/>
                  <a:gd name="T54" fmla="*/ 1387 w 2857"/>
                  <a:gd name="T55" fmla="*/ 6 h 1726"/>
                  <a:gd name="T56" fmla="*/ 1407 w 2857"/>
                  <a:gd name="T57" fmla="*/ 2 h 1726"/>
                  <a:gd name="T58" fmla="*/ 1428 w 2857"/>
                  <a:gd name="T59" fmla="*/ 0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6">
                    <a:moveTo>
                      <a:pt x="1428" y="0"/>
                    </a:moveTo>
                    <a:lnTo>
                      <a:pt x="1450" y="2"/>
                    </a:lnTo>
                    <a:lnTo>
                      <a:pt x="1469" y="6"/>
                    </a:lnTo>
                    <a:lnTo>
                      <a:pt x="1486" y="14"/>
                    </a:lnTo>
                    <a:lnTo>
                      <a:pt x="2826" y="816"/>
                    </a:lnTo>
                    <a:lnTo>
                      <a:pt x="2844" y="831"/>
                    </a:lnTo>
                    <a:lnTo>
                      <a:pt x="2853" y="847"/>
                    </a:lnTo>
                    <a:lnTo>
                      <a:pt x="2857" y="864"/>
                    </a:lnTo>
                    <a:lnTo>
                      <a:pt x="2853" y="879"/>
                    </a:lnTo>
                    <a:lnTo>
                      <a:pt x="2844" y="895"/>
                    </a:lnTo>
                    <a:lnTo>
                      <a:pt x="2826" y="910"/>
                    </a:lnTo>
                    <a:lnTo>
                      <a:pt x="1486" y="1712"/>
                    </a:lnTo>
                    <a:lnTo>
                      <a:pt x="1469" y="1721"/>
                    </a:lnTo>
                    <a:lnTo>
                      <a:pt x="1450" y="1724"/>
                    </a:lnTo>
                    <a:lnTo>
                      <a:pt x="1428" y="1726"/>
                    </a:lnTo>
                    <a:lnTo>
                      <a:pt x="1407" y="1724"/>
                    </a:lnTo>
                    <a:lnTo>
                      <a:pt x="1387" y="1721"/>
                    </a:lnTo>
                    <a:lnTo>
                      <a:pt x="1371" y="1712"/>
                    </a:lnTo>
                    <a:lnTo>
                      <a:pt x="31" y="910"/>
                    </a:lnTo>
                    <a:lnTo>
                      <a:pt x="16" y="897"/>
                    </a:lnTo>
                    <a:lnTo>
                      <a:pt x="5" y="884"/>
                    </a:lnTo>
                    <a:lnTo>
                      <a:pt x="0" y="870"/>
                    </a:lnTo>
                    <a:lnTo>
                      <a:pt x="0" y="856"/>
                    </a:lnTo>
                    <a:lnTo>
                      <a:pt x="5" y="842"/>
                    </a:lnTo>
                    <a:lnTo>
                      <a:pt x="16" y="829"/>
                    </a:lnTo>
                    <a:lnTo>
                      <a:pt x="31" y="816"/>
                    </a:lnTo>
                    <a:lnTo>
                      <a:pt x="1371" y="14"/>
                    </a:lnTo>
                    <a:lnTo>
                      <a:pt x="1387" y="6"/>
                    </a:lnTo>
                    <a:lnTo>
                      <a:pt x="1407" y="2"/>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0" name="Freeform 12"/>
              <p:cNvSpPr>
                <a:spLocks/>
              </p:cNvSpPr>
              <p:nvPr/>
            </p:nvSpPr>
            <p:spPr bwMode="auto">
              <a:xfrm>
                <a:off x="822254" y="3304994"/>
                <a:ext cx="888897" cy="534063"/>
              </a:xfrm>
              <a:custGeom>
                <a:avLst/>
                <a:gdLst>
                  <a:gd name="T0" fmla="*/ 1228 w 2455"/>
                  <a:gd name="T1" fmla="*/ 0 h 1474"/>
                  <a:gd name="T2" fmla="*/ 2455 w 2455"/>
                  <a:gd name="T3" fmla="*/ 736 h 1474"/>
                  <a:gd name="T4" fmla="*/ 1228 w 2455"/>
                  <a:gd name="T5" fmla="*/ 1474 h 1474"/>
                  <a:gd name="T6" fmla="*/ 0 w 2455"/>
                  <a:gd name="T7" fmla="*/ 736 h 1474"/>
                  <a:gd name="T8" fmla="*/ 1228 w 2455"/>
                  <a:gd name="T9" fmla="*/ 0 h 1474"/>
                </a:gdLst>
                <a:ahLst/>
                <a:cxnLst>
                  <a:cxn ang="0">
                    <a:pos x="T0" y="T1"/>
                  </a:cxn>
                  <a:cxn ang="0">
                    <a:pos x="T2" y="T3"/>
                  </a:cxn>
                  <a:cxn ang="0">
                    <a:pos x="T4" y="T5"/>
                  </a:cxn>
                  <a:cxn ang="0">
                    <a:pos x="T6" y="T7"/>
                  </a:cxn>
                  <a:cxn ang="0">
                    <a:pos x="T8" y="T9"/>
                  </a:cxn>
                </a:cxnLst>
                <a:rect l="0" t="0" r="r" b="b"/>
                <a:pathLst>
                  <a:path w="2455" h="1474">
                    <a:moveTo>
                      <a:pt x="1228" y="0"/>
                    </a:moveTo>
                    <a:lnTo>
                      <a:pt x="2455" y="736"/>
                    </a:lnTo>
                    <a:lnTo>
                      <a:pt x="1228" y="1474"/>
                    </a:lnTo>
                    <a:lnTo>
                      <a:pt x="0" y="736"/>
                    </a:lnTo>
                    <a:lnTo>
                      <a:pt x="1228" y="0"/>
                    </a:lnTo>
                    <a:close/>
                  </a:path>
                </a:pathLst>
              </a:custGeom>
              <a:solidFill>
                <a:srgbClr val="AAD04B"/>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1" name="Freeform 13"/>
              <p:cNvSpPr>
                <a:spLocks/>
              </p:cNvSpPr>
              <p:nvPr/>
            </p:nvSpPr>
            <p:spPr bwMode="auto">
              <a:xfrm>
                <a:off x="887428" y="3343011"/>
                <a:ext cx="552167" cy="333110"/>
              </a:xfrm>
              <a:custGeom>
                <a:avLst/>
                <a:gdLst>
                  <a:gd name="T0" fmla="*/ 1227 w 1528"/>
                  <a:gd name="T1" fmla="*/ 0 h 916"/>
                  <a:gd name="T2" fmla="*/ 1528 w 1528"/>
                  <a:gd name="T3" fmla="*/ 180 h 916"/>
                  <a:gd name="T4" fmla="*/ 299 w 1528"/>
                  <a:gd name="T5" fmla="*/ 916 h 916"/>
                  <a:gd name="T6" fmla="*/ 0 w 1528"/>
                  <a:gd name="T7" fmla="*/ 736 h 916"/>
                  <a:gd name="T8" fmla="*/ 1227 w 1528"/>
                  <a:gd name="T9" fmla="*/ 0 h 916"/>
                </a:gdLst>
                <a:ahLst/>
                <a:cxnLst>
                  <a:cxn ang="0">
                    <a:pos x="T0" y="T1"/>
                  </a:cxn>
                  <a:cxn ang="0">
                    <a:pos x="T2" y="T3"/>
                  </a:cxn>
                  <a:cxn ang="0">
                    <a:pos x="T4" y="T5"/>
                  </a:cxn>
                  <a:cxn ang="0">
                    <a:pos x="T6" y="T7"/>
                  </a:cxn>
                  <a:cxn ang="0">
                    <a:pos x="T8" y="T9"/>
                  </a:cxn>
                </a:cxnLst>
                <a:rect l="0" t="0" r="r" b="b"/>
                <a:pathLst>
                  <a:path w="1528" h="916">
                    <a:moveTo>
                      <a:pt x="1227" y="0"/>
                    </a:moveTo>
                    <a:lnTo>
                      <a:pt x="1528" y="180"/>
                    </a:lnTo>
                    <a:lnTo>
                      <a:pt x="299" y="916"/>
                    </a:lnTo>
                    <a:lnTo>
                      <a:pt x="0" y="736"/>
                    </a:lnTo>
                    <a:lnTo>
                      <a:pt x="1227"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2" name="Freeform 14"/>
              <p:cNvSpPr>
                <a:spLocks/>
              </p:cNvSpPr>
              <p:nvPr/>
            </p:nvSpPr>
            <p:spPr bwMode="auto">
              <a:xfrm>
                <a:off x="1053983" y="3440772"/>
                <a:ext cx="546735" cy="334921"/>
              </a:xfrm>
              <a:custGeom>
                <a:avLst/>
                <a:gdLst>
                  <a:gd name="T0" fmla="*/ 1213 w 1513"/>
                  <a:gd name="T1" fmla="*/ 0 h 923"/>
                  <a:gd name="T2" fmla="*/ 1513 w 1513"/>
                  <a:gd name="T3" fmla="*/ 180 h 923"/>
                  <a:gd name="T4" fmla="*/ 295 w 1513"/>
                  <a:gd name="T5" fmla="*/ 923 h 923"/>
                  <a:gd name="T6" fmla="*/ 0 w 1513"/>
                  <a:gd name="T7" fmla="*/ 745 h 923"/>
                  <a:gd name="T8" fmla="*/ 1213 w 1513"/>
                  <a:gd name="T9" fmla="*/ 0 h 923"/>
                </a:gdLst>
                <a:ahLst/>
                <a:cxnLst>
                  <a:cxn ang="0">
                    <a:pos x="T0" y="T1"/>
                  </a:cxn>
                  <a:cxn ang="0">
                    <a:pos x="T2" y="T3"/>
                  </a:cxn>
                  <a:cxn ang="0">
                    <a:pos x="T4" y="T5"/>
                  </a:cxn>
                  <a:cxn ang="0">
                    <a:pos x="T6" y="T7"/>
                  </a:cxn>
                  <a:cxn ang="0">
                    <a:pos x="T8" y="T9"/>
                  </a:cxn>
                </a:cxnLst>
                <a:rect l="0" t="0" r="r" b="b"/>
                <a:pathLst>
                  <a:path w="1513" h="923">
                    <a:moveTo>
                      <a:pt x="1213" y="0"/>
                    </a:moveTo>
                    <a:lnTo>
                      <a:pt x="1513" y="180"/>
                    </a:lnTo>
                    <a:lnTo>
                      <a:pt x="295" y="923"/>
                    </a:lnTo>
                    <a:lnTo>
                      <a:pt x="0" y="745"/>
                    </a:lnTo>
                    <a:lnTo>
                      <a:pt x="1213"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3" name="Freeform 15"/>
              <p:cNvSpPr>
                <a:spLocks/>
              </p:cNvSpPr>
              <p:nvPr/>
            </p:nvSpPr>
            <p:spPr bwMode="auto">
              <a:xfrm>
                <a:off x="1099242" y="3364736"/>
                <a:ext cx="510527" cy="307765"/>
              </a:xfrm>
              <a:custGeom>
                <a:avLst/>
                <a:gdLst>
                  <a:gd name="T0" fmla="*/ 184 w 1412"/>
                  <a:gd name="T1" fmla="*/ 0 h 847"/>
                  <a:gd name="T2" fmla="*/ 1412 w 1412"/>
                  <a:gd name="T3" fmla="*/ 737 h 847"/>
                  <a:gd name="T4" fmla="*/ 1227 w 1412"/>
                  <a:gd name="T5" fmla="*/ 847 h 847"/>
                  <a:gd name="T6" fmla="*/ 0 w 1412"/>
                  <a:gd name="T7" fmla="*/ 111 h 847"/>
                  <a:gd name="T8" fmla="*/ 184 w 1412"/>
                  <a:gd name="T9" fmla="*/ 0 h 847"/>
                </a:gdLst>
                <a:ahLst/>
                <a:cxnLst>
                  <a:cxn ang="0">
                    <a:pos x="T0" y="T1"/>
                  </a:cxn>
                  <a:cxn ang="0">
                    <a:pos x="T2" y="T3"/>
                  </a:cxn>
                  <a:cxn ang="0">
                    <a:pos x="T4" y="T5"/>
                  </a:cxn>
                  <a:cxn ang="0">
                    <a:pos x="T6" y="T7"/>
                  </a:cxn>
                  <a:cxn ang="0">
                    <a:pos x="T8" y="T9"/>
                  </a:cxn>
                </a:cxnLst>
                <a:rect l="0" t="0" r="r" b="b"/>
                <a:pathLst>
                  <a:path w="1412" h="847">
                    <a:moveTo>
                      <a:pt x="184" y="0"/>
                    </a:moveTo>
                    <a:lnTo>
                      <a:pt x="1412" y="737"/>
                    </a:lnTo>
                    <a:lnTo>
                      <a:pt x="1227" y="847"/>
                    </a:lnTo>
                    <a:lnTo>
                      <a:pt x="0" y="111"/>
                    </a:lnTo>
                    <a:lnTo>
                      <a:pt x="184" y="0"/>
                    </a:lnTo>
                    <a:close/>
                  </a:path>
                </a:pathLst>
              </a:custGeom>
              <a:solidFill>
                <a:srgbClr val="4BA63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4" name="Freeform 16"/>
              <p:cNvSpPr>
                <a:spLocks/>
              </p:cNvSpPr>
              <p:nvPr/>
            </p:nvSpPr>
            <p:spPr bwMode="auto">
              <a:xfrm>
                <a:off x="749839" y="3008091"/>
                <a:ext cx="1033728" cy="624582"/>
              </a:xfrm>
              <a:custGeom>
                <a:avLst/>
                <a:gdLst>
                  <a:gd name="T0" fmla="*/ 1428 w 2857"/>
                  <a:gd name="T1" fmla="*/ 0 h 1725"/>
                  <a:gd name="T2" fmla="*/ 1450 w 2857"/>
                  <a:gd name="T3" fmla="*/ 1 h 1725"/>
                  <a:gd name="T4" fmla="*/ 1469 w 2857"/>
                  <a:gd name="T5" fmla="*/ 4 h 1725"/>
                  <a:gd name="T6" fmla="*/ 1486 w 2857"/>
                  <a:gd name="T7" fmla="*/ 12 h 1725"/>
                  <a:gd name="T8" fmla="*/ 2826 w 2857"/>
                  <a:gd name="T9" fmla="*/ 816 h 1725"/>
                  <a:gd name="T10" fmla="*/ 2844 w 2857"/>
                  <a:gd name="T11" fmla="*/ 830 h 1725"/>
                  <a:gd name="T12" fmla="*/ 2853 w 2857"/>
                  <a:gd name="T13" fmla="*/ 846 h 1725"/>
                  <a:gd name="T14" fmla="*/ 2857 w 2857"/>
                  <a:gd name="T15" fmla="*/ 862 h 1725"/>
                  <a:gd name="T16" fmla="*/ 2853 w 2857"/>
                  <a:gd name="T17" fmla="*/ 879 h 1725"/>
                  <a:gd name="T18" fmla="*/ 2844 w 2857"/>
                  <a:gd name="T19" fmla="*/ 894 h 1725"/>
                  <a:gd name="T20" fmla="*/ 2826 w 2857"/>
                  <a:gd name="T21" fmla="*/ 908 h 1725"/>
                  <a:gd name="T22" fmla="*/ 1486 w 2857"/>
                  <a:gd name="T23" fmla="*/ 1712 h 1725"/>
                  <a:gd name="T24" fmla="*/ 1469 w 2857"/>
                  <a:gd name="T25" fmla="*/ 1719 h 1725"/>
                  <a:gd name="T26" fmla="*/ 1450 w 2857"/>
                  <a:gd name="T27" fmla="*/ 1724 h 1725"/>
                  <a:gd name="T28" fmla="*/ 1428 w 2857"/>
                  <a:gd name="T29" fmla="*/ 1725 h 1725"/>
                  <a:gd name="T30" fmla="*/ 1407 w 2857"/>
                  <a:gd name="T31" fmla="*/ 1724 h 1725"/>
                  <a:gd name="T32" fmla="*/ 1387 w 2857"/>
                  <a:gd name="T33" fmla="*/ 1719 h 1725"/>
                  <a:gd name="T34" fmla="*/ 1371 w 2857"/>
                  <a:gd name="T35" fmla="*/ 1712 h 1725"/>
                  <a:gd name="T36" fmla="*/ 31 w 2857"/>
                  <a:gd name="T37" fmla="*/ 908 h 1725"/>
                  <a:gd name="T38" fmla="*/ 16 w 2857"/>
                  <a:gd name="T39" fmla="*/ 897 h 1725"/>
                  <a:gd name="T40" fmla="*/ 5 w 2857"/>
                  <a:gd name="T41" fmla="*/ 883 h 1725"/>
                  <a:gd name="T42" fmla="*/ 0 w 2857"/>
                  <a:gd name="T43" fmla="*/ 869 h 1725"/>
                  <a:gd name="T44" fmla="*/ 0 w 2857"/>
                  <a:gd name="T45" fmla="*/ 854 h 1725"/>
                  <a:gd name="T46" fmla="*/ 5 w 2857"/>
                  <a:gd name="T47" fmla="*/ 841 h 1725"/>
                  <a:gd name="T48" fmla="*/ 16 w 2857"/>
                  <a:gd name="T49" fmla="*/ 828 h 1725"/>
                  <a:gd name="T50" fmla="*/ 31 w 2857"/>
                  <a:gd name="T51" fmla="*/ 816 h 1725"/>
                  <a:gd name="T52" fmla="*/ 1371 w 2857"/>
                  <a:gd name="T53" fmla="*/ 12 h 1725"/>
                  <a:gd name="T54" fmla="*/ 1387 w 2857"/>
                  <a:gd name="T55" fmla="*/ 4 h 1725"/>
                  <a:gd name="T56" fmla="*/ 1407 w 2857"/>
                  <a:gd name="T57" fmla="*/ 1 h 1725"/>
                  <a:gd name="T58" fmla="*/ 1428 w 2857"/>
                  <a:gd name="T5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57" h="1725">
                    <a:moveTo>
                      <a:pt x="1428" y="0"/>
                    </a:moveTo>
                    <a:lnTo>
                      <a:pt x="1450" y="1"/>
                    </a:lnTo>
                    <a:lnTo>
                      <a:pt x="1469" y="4"/>
                    </a:lnTo>
                    <a:lnTo>
                      <a:pt x="1486" y="12"/>
                    </a:lnTo>
                    <a:lnTo>
                      <a:pt x="2826" y="816"/>
                    </a:lnTo>
                    <a:lnTo>
                      <a:pt x="2844" y="830"/>
                    </a:lnTo>
                    <a:lnTo>
                      <a:pt x="2853" y="846"/>
                    </a:lnTo>
                    <a:lnTo>
                      <a:pt x="2857" y="862"/>
                    </a:lnTo>
                    <a:lnTo>
                      <a:pt x="2853" y="879"/>
                    </a:lnTo>
                    <a:lnTo>
                      <a:pt x="2844" y="894"/>
                    </a:lnTo>
                    <a:lnTo>
                      <a:pt x="2826" y="908"/>
                    </a:lnTo>
                    <a:lnTo>
                      <a:pt x="1486" y="1712"/>
                    </a:lnTo>
                    <a:lnTo>
                      <a:pt x="1469" y="1719"/>
                    </a:lnTo>
                    <a:lnTo>
                      <a:pt x="1450" y="1724"/>
                    </a:lnTo>
                    <a:lnTo>
                      <a:pt x="1428" y="1725"/>
                    </a:lnTo>
                    <a:lnTo>
                      <a:pt x="1407" y="1724"/>
                    </a:lnTo>
                    <a:lnTo>
                      <a:pt x="1387" y="1719"/>
                    </a:lnTo>
                    <a:lnTo>
                      <a:pt x="1371" y="1712"/>
                    </a:lnTo>
                    <a:lnTo>
                      <a:pt x="31" y="908"/>
                    </a:lnTo>
                    <a:lnTo>
                      <a:pt x="16" y="897"/>
                    </a:lnTo>
                    <a:lnTo>
                      <a:pt x="5" y="883"/>
                    </a:lnTo>
                    <a:lnTo>
                      <a:pt x="0" y="869"/>
                    </a:lnTo>
                    <a:lnTo>
                      <a:pt x="0" y="854"/>
                    </a:lnTo>
                    <a:lnTo>
                      <a:pt x="5" y="841"/>
                    </a:lnTo>
                    <a:lnTo>
                      <a:pt x="16" y="828"/>
                    </a:lnTo>
                    <a:lnTo>
                      <a:pt x="31" y="816"/>
                    </a:lnTo>
                    <a:lnTo>
                      <a:pt x="1371" y="12"/>
                    </a:lnTo>
                    <a:lnTo>
                      <a:pt x="1387" y="4"/>
                    </a:lnTo>
                    <a:lnTo>
                      <a:pt x="1407" y="1"/>
                    </a:lnTo>
                    <a:lnTo>
                      <a:pt x="142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5" name="Freeform 17"/>
              <p:cNvSpPr>
                <a:spLocks/>
              </p:cNvSpPr>
              <p:nvPr/>
            </p:nvSpPr>
            <p:spPr bwMode="auto">
              <a:xfrm>
                <a:off x="822254" y="3053350"/>
                <a:ext cx="888897" cy="534063"/>
              </a:xfrm>
              <a:custGeom>
                <a:avLst/>
                <a:gdLst>
                  <a:gd name="T0" fmla="*/ 1228 w 2455"/>
                  <a:gd name="T1" fmla="*/ 0 h 1473"/>
                  <a:gd name="T2" fmla="*/ 2455 w 2455"/>
                  <a:gd name="T3" fmla="*/ 737 h 1473"/>
                  <a:gd name="T4" fmla="*/ 1228 w 2455"/>
                  <a:gd name="T5" fmla="*/ 1473 h 1473"/>
                  <a:gd name="T6" fmla="*/ 0 w 2455"/>
                  <a:gd name="T7" fmla="*/ 737 h 1473"/>
                  <a:gd name="T8" fmla="*/ 1228 w 2455"/>
                  <a:gd name="T9" fmla="*/ 0 h 1473"/>
                </a:gdLst>
                <a:ahLst/>
                <a:cxnLst>
                  <a:cxn ang="0">
                    <a:pos x="T0" y="T1"/>
                  </a:cxn>
                  <a:cxn ang="0">
                    <a:pos x="T2" y="T3"/>
                  </a:cxn>
                  <a:cxn ang="0">
                    <a:pos x="T4" y="T5"/>
                  </a:cxn>
                  <a:cxn ang="0">
                    <a:pos x="T6" y="T7"/>
                  </a:cxn>
                  <a:cxn ang="0">
                    <a:pos x="T8" y="T9"/>
                  </a:cxn>
                </a:cxnLst>
                <a:rect l="0" t="0" r="r" b="b"/>
                <a:pathLst>
                  <a:path w="2455" h="1473">
                    <a:moveTo>
                      <a:pt x="1228" y="0"/>
                    </a:moveTo>
                    <a:lnTo>
                      <a:pt x="2455" y="737"/>
                    </a:lnTo>
                    <a:lnTo>
                      <a:pt x="1228" y="1473"/>
                    </a:lnTo>
                    <a:lnTo>
                      <a:pt x="0" y="737"/>
                    </a:lnTo>
                    <a:lnTo>
                      <a:pt x="1228"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6" name="Freeform 18"/>
              <p:cNvSpPr>
                <a:spLocks/>
              </p:cNvSpPr>
              <p:nvPr/>
            </p:nvSpPr>
            <p:spPr bwMode="auto">
              <a:xfrm>
                <a:off x="1160795" y="3053350"/>
                <a:ext cx="550356" cy="459837"/>
              </a:xfrm>
              <a:custGeom>
                <a:avLst/>
                <a:gdLst>
                  <a:gd name="T0" fmla="*/ 290 w 1517"/>
                  <a:gd name="T1" fmla="*/ 0 h 1271"/>
                  <a:gd name="T2" fmla="*/ 1517 w 1517"/>
                  <a:gd name="T3" fmla="*/ 737 h 1271"/>
                  <a:gd name="T4" fmla="*/ 627 w 1517"/>
                  <a:gd name="T5" fmla="*/ 1271 h 1271"/>
                  <a:gd name="T6" fmla="*/ 603 w 1517"/>
                  <a:gd name="T7" fmla="*/ 1241 h 1271"/>
                  <a:gd name="T8" fmla="*/ 586 w 1517"/>
                  <a:gd name="T9" fmla="*/ 1212 h 1271"/>
                  <a:gd name="T10" fmla="*/ 577 w 1517"/>
                  <a:gd name="T11" fmla="*/ 1182 h 1271"/>
                  <a:gd name="T12" fmla="*/ 572 w 1517"/>
                  <a:gd name="T13" fmla="*/ 1151 h 1271"/>
                  <a:gd name="T14" fmla="*/ 572 w 1517"/>
                  <a:gd name="T15" fmla="*/ 1120 h 1271"/>
                  <a:gd name="T16" fmla="*/ 574 w 1517"/>
                  <a:gd name="T17" fmla="*/ 1090 h 1271"/>
                  <a:gd name="T18" fmla="*/ 580 w 1517"/>
                  <a:gd name="T19" fmla="*/ 1058 h 1271"/>
                  <a:gd name="T20" fmla="*/ 587 w 1517"/>
                  <a:gd name="T21" fmla="*/ 1027 h 1271"/>
                  <a:gd name="T22" fmla="*/ 595 w 1517"/>
                  <a:gd name="T23" fmla="*/ 995 h 1271"/>
                  <a:gd name="T24" fmla="*/ 601 w 1517"/>
                  <a:gd name="T25" fmla="*/ 964 h 1271"/>
                  <a:gd name="T26" fmla="*/ 606 w 1517"/>
                  <a:gd name="T27" fmla="*/ 932 h 1271"/>
                  <a:gd name="T28" fmla="*/ 608 w 1517"/>
                  <a:gd name="T29" fmla="*/ 901 h 1271"/>
                  <a:gd name="T30" fmla="*/ 606 w 1517"/>
                  <a:gd name="T31" fmla="*/ 871 h 1271"/>
                  <a:gd name="T32" fmla="*/ 600 w 1517"/>
                  <a:gd name="T33" fmla="*/ 839 h 1271"/>
                  <a:gd name="T34" fmla="*/ 590 w 1517"/>
                  <a:gd name="T35" fmla="*/ 819 h 1271"/>
                  <a:gd name="T36" fmla="*/ 574 w 1517"/>
                  <a:gd name="T37" fmla="*/ 797 h 1271"/>
                  <a:gd name="T38" fmla="*/ 556 w 1517"/>
                  <a:gd name="T39" fmla="*/ 776 h 1271"/>
                  <a:gd name="T40" fmla="*/ 532 w 1517"/>
                  <a:gd name="T41" fmla="*/ 754 h 1271"/>
                  <a:gd name="T42" fmla="*/ 515 w 1517"/>
                  <a:gd name="T43" fmla="*/ 737 h 1271"/>
                  <a:gd name="T44" fmla="*/ 498 w 1517"/>
                  <a:gd name="T45" fmla="*/ 718 h 1271"/>
                  <a:gd name="T46" fmla="*/ 483 w 1517"/>
                  <a:gd name="T47" fmla="*/ 700 h 1271"/>
                  <a:gd name="T48" fmla="*/ 471 w 1517"/>
                  <a:gd name="T49" fmla="*/ 681 h 1271"/>
                  <a:gd name="T50" fmla="*/ 465 w 1517"/>
                  <a:gd name="T51" fmla="*/ 660 h 1271"/>
                  <a:gd name="T52" fmla="*/ 465 w 1517"/>
                  <a:gd name="T53" fmla="*/ 639 h 1271"/>
                  <a:gd name="T54" fmla="*/ 470 w 1517"/>
                  <a:gd name="T55" fmla="*/ 617 h 1271"/>
                  <a:gd name="T56" fmla="*/ 479 w 1517"/>
                  <a:gd name="T57" fmla="*/ 596 h 1271"/>
                  <a:gd name="T58" fmla="*/ 490 w 1517"/>
                  <a:gd name="T59" fmla="*/ 575 h 1271"/>
                  <a:gd name="T60" fmla="*/ 502 w 1517"/>
                  <a:gd name="T61" fmla="*/ 554 h 1271"/>
                  <a:gd name="T62" fmla="*/ 511 w 1517"/>
                  <a:gd name="T63" fmla="*/ 533 h 1271"/>
                  <a:gd name="T64" fmla="*/ 519 w 1517"/>
                  <a:gd name="T65" fmla="*/ 512 h 1271"/>
                  <a:gd name="T66" fmla="*/ 521 w 1517"/>
                  <a:gd name="T67" fmla="*/ 490 h 1271"/>
                  <a:gd name="T68" fmla="*/ 517 w 1517"/>
                  <a:gd name="T69" fmla="*/ 467 h 1271"/>
                  <a:gd name="T70" fmla="*/ 503 w 1517"/>
                  <a:gd name="T71" fmla="*/ 439 h 1271"/>
                  <a:gd name="T72" fmla="*/ 482 w 1517"/>
                  <a:gd name="T73" fmla="*/ 410 h 1271"/>
                  <a:gd name="T74" fmla="*/ 454 w 1517"/>
                  <a:gd name="T75" fmla="*/ 384 h 1271"/>
                  <a:gd name="T76" fmla="*/ 422 w 1517"/>
                  <a:gd name="T77" fmla="*/ 357 h 1271"/>
                  <a:gd name="T78" fmla="*/ 384 w 1517"/>
                  <a:gd name="T79" fmla="*/ 332 h 1271"/>
                  <a:gd name="T80" fmla="*/ 344 w 1517"/>
                  <a:gd name="T81" fmla="*/ 306 h 1271"/>
                  <a:gd name="T82" fmla="*/ 301 w 1517"/>
                  <a:gd name="T83" fmla="*/ 283 h 1271"/>
                  <a:gd name="T84" fmla="*/ 257 w 1517"/>
                  <a:gd name="T85" fmla="*/ 261 h 1271"/>
                  <a:gd name="T86" fmla="*/ 213 w 1517"/>
                  <a:gd name="T87" fmla="*/ 242 h 1271"/>
                  <a:gd name="T88" fmla="*/ 170 w 1517"/>
                  <a:gd name="T89" fmla="*/ 223 h 1271"/>
                  <a:gd name="T90" fmla="*/ 128 w 1517"/>
                  <a:gd name="T91" fmla="*/ 207 h 1271"/>
                  <a:gd name="T92" fmla="*/ 91 w 1517"/>
                  <a:gd name="T93" fmla="*/ 192 h 1271"/>
                  <a:gd name="T94" fmla="*/ 78 w 1517"/>
                  <a:gd name="T95" fmla="*/ 190 h 1271"/>
                  <a:gd name="T96" fmla="*/ 63 w 1517"/>
                  <a:gd name="T97" fmla="*/ 186 h 1271"/>
                  <a:gd name="T98" fmla="*/ 43 w 1517"/>
                  <a:gd name="T99" fmla="*/ 183 h 1271"/>
                  <a:gd name="T100" fmla="*/ 22 w 1517"/>
                  <a:gd name="T101" fmla="*/ 178 h 1271"/>
                  <a:gd name="T102" fmla="*/ 0 w 1517"/>
                  <a:gd name="T103" fmla="*/ 174 h 1271"/>
                  <a:gd name="T104" fmla="*/ 290 w 1517"/>
                  <a:gd name="T105"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1271">
                    <a:moveTo>
                      <a:pt x="290" y="0"/>
                    </a:moveTo>
                    <a:lnTo>
                      <a:pt x="1517" y="737"/>
                    </a:lnTo>
                    <a:lnTo>
                      <a:pt x="627" y="1271"/>
                    </a:lnTo>
                    <a:lnTo>
                      <a:pt x="603" y="1241"/>
                    </a:lnTo>
                    <a:lnTo>
                      <a:pt x="586" y="1212"/>
                    </a:lnTo>
                    <a:lnTo>
                      <a:pt x="577" y="1182"/>
                    </a:lnTo>
                    <a:lnTo>
                      <a:pt x="572" y="1151"/>
                    </a:lnTo>
                    <a:lnTo>
                      <a:pt x="572" y="1120"/>
                    </a:lnTo>
                    <a:lnTo>
                      <a:pt x="574" y="1090"/>
                    </a:lnTo>
                    <a:lnTo>
                      <a:pt x="580" y="1058"/>
                    </a:lnTo>
                    <a:lnTo>
                      <a:pt x="587" y="1027"/>
                    </a:lnTo>
                    <a:lnTo>
                      <a:pt x="595" y="995"/>
                    </a:lnTo>
                    <a:lnTo>
                      <a:pt x="601" y="964"/>
                    </a:lnTo>
                    <a:lnTo>
                      <a:pt x="606" y="932"/>
                    </a:lnTo>
                    <a:lnTo>
                      <a:pt x="608" y="901"/>
                    </a:lnTo>
                    <a:lnTo>
                      <a:pt x="606" y="871"/>
                    </a:lnTo>
                    <a:lnTo>
                      <a:pt x="600" y="839"/>
                    </a:lnTo>
                    <a:lnTo>
                      <a:pt x="590" y="819"/>
                    </a:lnTo>
                    <a:lnTo>
                      <a:pt x="574" y="797"/>
                    </a:lnTo>
                    <a:lnTo>
                      <a:pt x="556" y="776"/>
                    </a:lnTo>
                    <a:lnTo>
                      <a:pt x="532" y="754"/>
                    </a:lnTo>
                    <a:lnTo>
                      <a:pt x="515" y="737"/>
                    </a:lnTo>
                    <a:lnTo>
                      <a:pt x="498" y="718"/>
                    </a:lnTo>
                    <a:lnTo>
                      <a:pt x="483" y="700"/>
                    </a:lnTo>
                    <a:lnTo>
                      <a:pt x="471" y="681"/>
                    </a:lnTo>
                    <a:lnTo>
                      <a:pt x="465" y="660"/>
                    </a:lnTo>
                    <a:lnTo>
                      <a:pt x="465" y="639"/>
                    </a:lnTo>
                    <a:lnTo>
                      <a:pt x="470" y="617"/>
                    </a:lnTo>
                    <a:lnTo>
                      <a:pt x="479" y="596"/>
                    </a:lnTo>
                    <a:lnTo>
                      <a:pt x="490" y="575"/>
                    </a:lnTo>
                    <a:lnTo>
                      <a:pt x="502" y="554"/>
                    </a:lnTo>
                    <a:lnTo>
                      <a:pt x="511" y="533"/>
                    </a:lnTo>
                    <a:lnTo>
                      <a:pt x="519" y="512"/>
                    </a:lnTo>
                    <a:lnTo>
                      <a:pt x="521" y="490"/>
                    </a:lnTo>
                    <a:lnTo>
                      <a:pt x="517" y="467"/>
                    </a:lnTo>
                    <a:lnTo>
                      <a:pt x="503" y="439"/>
                    </a:lnTo>
                    <a:lnTo>
                      <a:pt x="482" y="410"/>
                    </a:lnTo>
                    <a:lnTo>
                      <a:pt x="454" y="384"/>
                    </a:lnTo>
                    <a:lnTo>
                      <a:pt x="422" y="357"/>
                    </a:lnTo>
                    <a:lnTo>
                      <a:pt x="384" y="332"/>
                    </a:lnTo>
                    <a:lnTo>
                      <a:pt x="344" y="306"/>
                    </a:lnTo>
                    <a:lnTo>
                      <a:pt x="301" y="283"/>
                    </a:lnTo>
                    <a:lnTo>
                      <a:pt x="257" y="261"/>
                    </a:lnTo>
                    <a:lnTo>
                      <a:pt x="213" y="242"/>
                    </a:lnTo>
                    <a:lnTo>
                      <a:pt x="170" y="223"/>
                    </a:lnTo>
                    <a:lnTo>
                      <a:pt x="128" y="207"/>
                    </a:lnTo>
                    <a:lnTo>
                      <a:pt x="91" y="192"/>
                    </a:lnTo>
                    <a:lnTo>
                      <a:pt x="78" y="190"/>
                    </a:lnTo>
                    <a:lnTo>
                      <a:pt x="63" y="186"/>
                    </a:lnTo>
                    <a:lnTo>
                      <a:pt x="43" y="183"/>
                    </a:lnTo>
                    <a:lnTo>
                      <a:pt x="22" y="178"/>
                    </a:lnTo>
                    <a:lnTo>
                      <a:pt x="0" y="174"/>
                    </a:lnTo>
                    <a:lnTo>
                      <a:pt x="290" y="0"/>
                    </a:lnTo>
                    <a:close/>
                  </a:path>
                </a:pathLst>
              </a:custGeom>
              <a:solidFill>
                <a:srgbClr val="377A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7" name="Freeform 19"/>
              <p:cNvSpPr>
                <a:spLocks/>
              </p:cNvSpPr>
              <p:nvPr/>
            </p:nvSpPr>
            <p:spPr bwMode="auto">
              <a:xfrm>
                <a:off x="1126398" y="3234388"/>
                <a:ext cx="70605" cy="47070"/>
              </a:xfrm>
              <a:custGeom>
                <a:avLst/>
                <a:gdLst>
                  <a:gd name="T0" fmla="*/ 100 w 197"/>
                  <a:gd name="T1" fmla="*/ 0 h 131"/>
                  <a:gd name="T2" fmla="*/ 126 w 197"/>
                  <a:gd name="T3" fmla="*/ 3 h 131"/>
                  <a:gd name="T4" fmla="*/ 149 w 197"/>
                  <a:gd name="T5" fmla="*/ 9 h 131"/>
                  <a:gd name="T6" fmla="*/ 168 w 197"/>
                  <a:gd name="T7" fmla="*/ 19 h 131"/>
                  <a:gd name="T8" fmla="*/ 183 w 197"/>
                  <a:gd name="T9" fmla="*/ 32 h 131"/>
                  <a:gd name="T10" fmla="*/ 194 w 197"/>
                  <a:gd name="T11" fmla="*/ 47 h 131"/>
                  <a:gd name="T12" fmla="*/ 197 w 197"/>
                  <a:gd name="T13" fmla="*/ 64 h 131"/>
                  <a:gd name="T14" fmla="*/ 195 w 197"/>
                  <a:gd name="T15" fmla="*/ 82 h 131"/>
                  <a:gd name="T16" fmla="*/ 185 w 197"/>
                  <a:gd name="T17" fmla="*/ 99 h 131"/>
                  <a:gd name="T18" fmla="*/ 169 w 197"/>
                  <a:gd name="T19" fmla="*/ 112 h 131"/>
                  <a:gd name="T20" fmla="*/ 148 w 197"/>
                  <a:gd name="T21" fmla="*/ 123 h 131"/>
                  <a:gd name="T22" fmla="*/ 123 w 197"/>
                  <a:gd name="T23" fmla="*/ 129 h 131"/>
                  <a:gd name="T24" fmla="*/ 96 w 197"/>
                  <a:gd name="T25" fmla="*/ 131 h 131"/>
                  <a:gd name="T26" fmla="*/ 69 w 197"/>
                  <a:gd name="T27" fmla="*/ 128 h 131"/>
                  <a:gd name="T28" fmla="*/ 45 w 197"/>
                  <a:gd name="T29" fmla="*/ 121 h 131"/>
                  <a:gd name="T30" fmla="*/ 26 w 197"/>
                  <a:gd name="T31" fmla="*/ 110 h 131"/>
                  <a:gd name="T32" fmla="*/ 11 w 197"/>
                  <a:gd name="T33" fmla="*/ 95 h 131"/>
                  <a:gd name="T34" fmla="*/ 1 w 197"/>
                  <a:gd name="T35" fmla="*/ 78 h 131"/>
                  <a:gd name="T36" fmla="*/ 0 w 197"/>
                  <a:gd name="T37" fmla="*/ 61 h 131"/>
                  <a:gd name="T38" fmla="*/ 5 w 197"/>
                  <a:gd name="T39" fmla="*/ 44 h 131"/>
                  <a:gd name="T40" fmla="*/ 16 w 197"/>
                  <a:gd name="T41" fmla="*/ 30 h 131"/>
                  <a:gd name="T42" fmla="*/ 33 w 197"/>
                  <a:gd name="T43" fmla="*/ 17 h 131"/>
                  <a:gd name="T44" fmla="*/ 52 w 197"/>
                  <a:gd name="T45" fmla="*/ 8 h 131"/>
                  <a:gd name="T46" fmla="*/ 75 w 197"/>
                  <a:gd name="T47" fmla="*/ 2 h 131"/>
                  <a:gd name="T48" fmla="*/ 100 w 197"/>
                  <a:gd name="T4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7" h="131">
                    <a:moveTo>
                      <a:pt x="100" y="0"/>
                    </a:moveTo>
                    <a:lnTo>
                      <a:pt x="126" y="3"/>
                    </a:lnTo>
                    <a:lnTo>
                      <a:pt x="149" y="9"/>
                    </a:lnTo>
                    <a:lnTo>
                      <a:pt x="168" y="19"/>
                    </a:lnTo>
                    <a:lnTo>
                      <a:pt x="183" y="32"/>
                    </a:lnTo>
                    <a:lnTo>
                      <a:pt x="194" y="47"/>
                    </a:lnTo>
                    <a:lnTo>
                      <a:pt x="197" y="64"/>
                    </a:lnTo>
                    <a:lnTo>
                      <a:pt x="195" y="82"/>
                    </a:lnTo>
                    <a:lnTo>
                      <a:pt x="185" y="99"/>
                    </a:lnTo>
                    <a:lnTo>
                      <a:pt x="169" y="112"/>
                    </a:lnTo>
                    <a:lnTo>
                      <a:pt x="148" y="123"/>
                    </a:lnTo>
                    <a:lnTo>
                      <a:pt x="123" y="129"/>
                    </a:lnTo>
                    <a:lnTo>
                      <a:pt x="96" y="131"/>
                    </a:lnTo>
                    <a:lnTo>
                      <a:pt x="69" y="128"/>
                    </a:lnTo>
                    <a:lnTo>
                      <a:pt x="45" y="121"/>
                    </a:lnTo>
                    <a:lnTo>
                      <a:pt x="26" y="110"/>
                    </a:lnTo>
                    <a:lnTo>
                      <a:pt x="11" y="95"/>
                    </a:lnTo>
                    <a:lnTo>
                      <a:pt x="1" y="78"/>
                    </a:lnTo>
                    <a:lnTo>
                      <a:pt x="0" y="61"/>
                    </a:lnTo>
                    <a:lnTo>
                      <a:pt x="5" y="44"/>
                    </a:lnTo>
                    <a:lnTo>
                      <a:pt x="16" y="30"/>
                    </a:lnTo>
                    <a:lnTo>
                      <a:pt x="33" y="17"/>
                    </a:lnTo>
                    <a:lnTo>
                      <a:pt x="52" y="8"/>
                    </a:lnTo>
                    <a:lnTo>
                      <a:pt x="75" y="2"/>
                    </a:lnTo>
                    <a:lnTo>
                      <a:pt x="10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8" name="Freeform 20"/>
              <p:cNvSpPr>
                <a:spLocks/>
              </p:cNvSpPr>
              <p:nvPr/>
            </p:nvSpPr>
            <p:spPr bwMode="auto">
              <a:xfrm>
                <a:off x="1092000" y="3355684"/>
                <a:ext cx="103192" cy="68794"/>
              </a:xfrm>
              <a:custGeom>
                <a:avLst/>
                <a:gdLst>
                  <a:gd name="T0" fmla="*/ 146 w 286"/>
                  <a:gd name="T1" fmla="*/ 0 h 189"/>
                  <a:gd name="T2" fmla="*/ 177 w 286"/>
                  <a:gd name="T3" fmla="*/ 2 h 189"/>
                  <a:gd name="T4" fmla="*/ 206 w 286"/>
                  <a:gd name="T5" fmla="*/ 9 h 189"/>
                  <a:gd name="T6" fmla="*/ 232 w 286"/>
                  <a:gd name="T7" fmla="*/ 20 h 189"/>
                  <a:gd name="T8" fmla="*/ 254 w 286"/>
                  <a:gd name="T9" fmla="*/ 35 h 189"/>
                  <a:gd name="T10" fmla="*/ 270 w 286"/>
                  <a:gd name="T11" fmla="*/ 52 h 189"/>
                  <a:gd name="T12" fmla="*/ 281 w 286"/>
                  <a:gd name="T13" fmla="*/ 71 h 189"/>
                  <a:gd name="T14" fmla="*/ 286 w 286"/>
                  <a:gd name="T15" fmla="*/ 91 h 189"/>
                  <a:gd name="T16" fmla="*/ 283 w 286"/>
                  <a:gd name="T17" fmla="*/ 114 h 189"/>
                  <a:gd name="T18" fmla="*/ 272 w 286"/>
                  <a:gd name="T19" fmla="*/ 135 h 189"/>
                  <a:gd name="T20" fmla="*/ 255 w 286"/>
                  <a:gd name="T21" fmla="*/ 153 h 189"/>
                  <a:gd name="T22" fmla="*/ 232 w 286"/>
                  <a:gd name="T23" fmla="*/ 169 h 189"/>
                  <a:gd name="T24" fmla="*/ 204 w 286"/>
                  <a:gd name="T25" fmla="*/ 180 h 189"/>
                  <a:gd name="T26" fmla="*/ 173 w 286"/>
                  <a:gd name="T27" fmla="*/ 187 h 189"/>
                  <a:gd name="T28" fmla="*/ 139 w 286"/>
                  <a:gd name="T29" fmla="*/ 189 h 189"/>
                  <a:gd name="T30" fmla="*/ 105 w 286"/>
                  <a:gd name="T31" fmla="*/ 186 h 189"/>
                  <a:gd name="T32" fmla="*/ 73 w 286"/>
                  <a:gd name="T33" fmla="*/ 177 h 189"/>
                  <a:gd name="T34" fmla="*/ 47 w 286"/>
                  <a:gd name="T35" fmla="*/ 165 h 189"/>
                  <a:gd name="T36" fmla="*/ 25 w 286"/>
                  <a:gd name="T37" fmla="*/ 149 h 189"/>
                  <a:gd name="T38" fmla="*/ 9 w 286"/>
                  <a:gd name="T39" fmla="*/ 130 h 189"/>
                  <a:gd name="T40" fmla="*/ 1 w 286"/>
                  <a:gd name="T41" fmla="*/ 110 h 189"/>
                  <a:gd name="T42" fmla="*/ 0 w 286"/>
                  <a:gd name="T43" fmla="*/ 88 h 189"/>
                  <a:gd name="T44" fmla="*/ 4 w 286"/>
                  <a:gd name="T45" fmla="*/ 66 h 189"/>
                  <a:gd name="T46" fmla="*/ 18 w 286"/>
                  <a:gd name="T47" fmla="*/ 47 h 189"/>
                  <a:gd name="T48" fmla="*/ 35 w 286"/>
                  <a:gd name="T49" fmla="*/ 31 h 189"/>
                  <a:gd name="T50" fmla="*/ 58 w 286"/>
                  <a:gd name="T51" fmla="*/ 18 h 189"/>
                  <a:gd name="T52" fmla="*/ 84 w 286"/>
                  <a:gd name="T53" fmla="*/ 7 h 189"/>
                  <a:gd name="T54" fmla="*/ 113 w 286"/>
                  <a:gd name="T55" fmla="*/ 1 h 189"/>
                  <a:gd name="T56" fmla="*/ 146 w 286"/>
                  <a:gd name="T5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6" h="189">
                    <a:moveTo>
                      <a:pt x="146" y="0"/>
                    </a:moveTo>
                    <a:lnTo>
                      <a:pt x="177" y="2"/>
                    </a:lnTo>
                    <a:lnTo>
                      <a:pt x="206" y="9"/>
                    </a:lnTo>
                    <a:lnTo>
                      <a:pt x="232" y="20"/>
                    </a:lnTo>
                    <a:lnTo>
                      <a:pt x="254" y="35"/>
                    </a:lnTo>
                    <a:lnTo>
                      <a:pt x="270" y="52"/>
                    </a:lnTo>
                    <a:lnTo>
                      <a:pt x="281" y="71"/>
                    </a:lnTo>
                    <a:lnTo>
                      <a:pt x="286" y="91"/>
                    </a:lnTo>
                    <a:lnTo>
                      <a:pt x="283" y="114"/>
                    </a:lnTo>
                    <a:lnTo>
                      <a:pt x="272" y="135"/>
                    </a:lnTo>
                    <a:lnTo>
                      <a:pt x="255" y="153"/>
                    </a:lnTo>
                    <a:lnTo>
                      <a:pt x="232" y="169"/>
                    </a:lnTo>
                    <a:lnTo>
                      <a:pt x="204" y="180"/>
                    </a:lnTo>
                    <a:lnTo>
                      <a:pt x="173" y="187"/>
                    </a:lnTo>
                    <a:lnTo>
                      <a:pt x="139" y="189"/>
                    </a:lnTo>
                    <a:lnTo>
                      <a:pt x="105" y="186"/>
                    </a:lnTo>
                    <a:lnTo>
                      <a:pt x="73" y="177"/>
                    </a:lnTo>
                    <a:lnTo>
                      <a:pt x="47" y="165"/>
                    </a:lnTo>
                    <a:lnTo>
                      <a:pt x="25" y="149"/>
                    </a:lnTo>
                    <a:lnTo>
                      <a:pt x="9" y="130"/>
                    </a:lnTo>
                    <a:lnTo>
                      <a:pt x="1" y="110"/>
                    </a:lnTo>
                    <a:lnTo>
                      <a:pt x="0" y="88"/>
                    </a:lnTo>
                    <a:lnTo>
                      <a:pt x="4" y="66"/>
                    </a:lnTo>
                    <a:lnTo>
                      <a:pt x="18" y="47"/>
                    </a:lnTo>
                    <a:lnTo>
                      <a:pt x="35" y="31"/>
                    </a:lnTo>
                    <a:lnTo>
                      <a:pt x="58" y="18"/>
                    </a:lnTo>
                    <a:lnTo>
                      <a:pt x="84" y="7"/>
                    </a:lnTo>
                    <a:lnTo>
                      <a:pt x="113" y="1"/>
                    </a:lnTo>
                    <a:lnTo>
                      <a:pt x="14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59" name="Freeform 21"/>
              <p:cNvSpPr>
                <a:spLocks/>
              </p:cNvSpPr>
              <p:nvPr/>
            </p:nvSpPr>
            <p:spPr bwMode="auto">
              <a:xfrm>
                <a:off x="1428731" y="3250682"/>
                <a:ext cx="92330" cy="61553"/>
              </a:xfrm>
              <a:custGeom>
                <a:avLst/>
                <a:gdLst>
                  <a:gd name="T0" fmla="*/ 130 w 254"/>
                  <a:gd name="T1" fmla="*/ 0 h 168"/>
                  <a:gd name="T2" fmla="*/ 159 w 254"/>
                  <a:gd name="T3" fmla="*/ 3 h 168"/>
                  <a:gd name="T4" fmla="*/ 184 w 254"/>
                  <a:gd name="T5" fmla="*/ 9 h 168"/>
                  <a:gd name="T6" fmla="*/ 207 w 254"/>
                  <a:gd name="T7" fmla="*/ 18 h 168"/>
                  <a:gd name="T8" fmla="*/ 226 w 254"/>
                  <a:gd name="T9" fmla="*/ 32 h 168"/>
                  <a:gd name="T10" fmla="*/ 241 w 254"/>
                  <a:gd name="T11" fmla="*/ 46 h 168"/>
                  <a:gd name="T12" fmla="*/ 251 w 254"/>
                  <a:gd name="T13" fmla="*/ 64 h 168"/>
                  <a:gd name="T14" fmla="*/ 254 w 254"/>
                  <a:gd name="T15" fmla="*/ 83 h 168"/>
                  <a:gd name="T16" fmla="*/ 252 w 254"/>
                  <a:gd name="T17" fmla="*/ 103 h 168"/>
                  <a:gd name="T18" fmla="*/ 242 w 254"/>
                  <a:gd name="T19" fmla="*/ 121 h 168"/>
                  <a:gd name="T20" fmla="*/ 228 w 254"/>
                  <a:gd name="T21" fmla="*/ 137 h 168"/>
                  <a:gd name="T22" fmla="*/ 207 w 254"/>
                  <a:gd name="T23" fmla="*/ 150 h 168"/>
                  <a:gd name="T24" fmla="*/ 183 w 254"/>
                  <a:gd name="T25" fmla="*/ 161 h 168"/>
                  <a:gd name="T26" fmla="*/ 155 w 254"/>
                  <a:gd name="T27" fmla="*/ 167 h 168"/>
                  <a:gd name="T28" fmla="*/ 125 w 254"/>
                  <a:gd name="T29" fmla="*/ 168 h 168"/>
                  <a:gd name="T30" fmla="*/ 95 w 254"/>
                  <a:gd name="T31" fmla="*/ 166 h 168"/>
                  <a:gd name="T32" fmla="*/ 67 w 254"/>
                  <a:gd name="T33" fmla="*/ 159 h 168"/>
                  <a:gd name="T34" fmla="*/ 44 w 254"/>
                  <a:gd name="T35" fmla="*/ 148 h 168"/>
                  <a:gd name="T36" fmla="*/ 25 w 254"/>
                  <a:gd name="T37" fmla="*/ 133 h 168"/>
                  <a:gd name="T38" fmla="*/ 10 w 254"/>
                  <a:gd name="T39" fmla="*/ 116 h 168"/>
                  <a:gd name="T40" fmla="*/ 3 w 254"/>
                  <a:gd name="T41" fmla="*/ 98 h 168"/>
                  <a:gd name="T42" fmla="*/ 0 w 254"/>
                  <a:gd name="T43" fmla="*/ 79 h 168"/>
                  <a:gd name="T44" fmla="*/ 6 w 254"/>
                  <a:gd name="T45" fmla="*/ 60 h 168"/>
                  <a:gd name="T46" fmla="*/ 17 w 254"/>
                  <a:gd name="T47" fmla="*/ 43 h 168"/>
                  <a:gd name="T48" fmla="*/ 33 w 254"/>
                  <a:gd name="T49" fmla="*/ 28 h 168"/>
                  <a:gd name="T50" fmla="*/ 54 w 254"/>
                  <a:gd name="T51" fmla="*/ 16 h 168"/>
                  <a:gd name="T52" fmla="*/ 77 w 254"/>
                  <a:gd name="T53" fmla="*/ 8 h 168"/>
                  <a:gd name="T54" fmla="*/ 102 w 254"/>
                  <a:gd name="T55" fmla="*/ 2 h 168"/>
                  <a:gd name="T56" fmla="*/ 130 w 254"/>
                  <a:gd name="T5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4" h="168">
                    <a:moveTo>
                      <a:pt x="130" y="0"/>
                    </a:moveTo>
                    <a:lnTo>
                      <a:pt x="159" y="3"/>
                    </a:lnTo>
                    <a:lnTo>
                      <a:pt x="184" y="9"/>
                    </a:lnTo>
                    <a:lnTo>
                      <a:pt x="207" y="18"/>
                    </a:lnTo>
                    <a:lnTo>
                      <a:pt x="226" y="32"/>
                    </a:lnTo>
                    <a:lnTo>
                      <a:pt x="241" y="46"/>
                    </a:lnTo>
                    <a:lnTo>
                      <a:pt x="251" y="64"/>
                    </a:lnTo>
                    <a:lnTo>
                      <a:pt x="254" y="83"/>
                    </a:lnTo>
                    <a:lnTo>
                      <a:pt x="252" y="103"/>
                    </a:lnTo>
                    <a:lnTo>
                      <a:pt x="242" y="121"/>
                    </a:lnTo>
                    <a:lnTo>
                      <a:pt x="228" y="137"/>
                    </a:lnTo>
                    <a:lnTo>
                      <a:pt x="207" y="150"/>
                    </a:lnTo>
                    <a:lnTo>
                      <a:pt x="183" y="161"/>
                    </a:lnTo>
                    <a:lnTo>
                      <a:pt x="155" y="167"/>
                    </a:lnTo>
                    <a:lnTo>
                      <a:pt x="125" y="168"/>
                    </a:lnTo>
                    <a:lnTo>
                      <a:pt x="95" y="166"/>
                    </a:lnTo>
                    <a:lnTo>
                      <a:pt x="67" y="159"/>
                    </a:lnTo>
                    <a:lnTo>
                      <a:pt x="44" y="148"/>
                    </a:lnTo>
                    <a:lnTo>
                      <a:pt x="25" y="133"/>
                    </a:lnTo>
                    <a:lnTo>
                      <a:pt x="10" y="116"/>
                    </a:lnTo>
                    <a:lnTo>
                      <a:pt x="3" y="98"/>
                    </a:lnTo>
                    <a:lnTo>
                      <a:pt x="0" y="79"/>
                    </a:lnTo>
                    <a:lnTo>
                      <a:pt x="6" y="60"/>
                    </a:lnTo>
                    <a:lnTo>
                      <a:pt x="17" y="43"/>
                    </a:lnTo>
                    <a:lnTo>
                      <a:pt x="33" y="28"/>
                    </a:lnTo>
                    <a:lnTo>
                      <a:pt x="54" y="16"/>
                    </a:lnTo>
                    <a:lnTo>
                      <a:pt x="77" y="8"/>
                    </a:lnTo>
                    <a:lnTo>
                      <a:pt x="102" y="2"/>
                    </a:lnTo>
                    <a:lnTo>
                      <a:pt x="130" y="0"/>
                    </a:lnTo>
                    <a:close/>
                  </a:path>
                </a:pathLst>
              </a:custGeom>
              <a:solidFill>
                <a:srgbClr val="8ED6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sp>
            <p:nvSpPr>
              <p:cNvPr id="160" name="Freeform 22"/>
              <p:cNvSpPr>
                <a:spLocks/>
              </p:cNvSpPr>
              <p:nvPr/>
            </p:nvSpPr>
            <p:spPr bwMode="auto">
              <a:xfrm>
                <a:off x="1119157" y="3113093"/>
                <a:ext cx="269747" cy="450785"/>
              </a:xfrm>
              <a:custGeom>
                <a:avLst/>
                <a:gdLst>
                  <a:gd name="T0" fmla="*/ 161 w 746"/>
                  <a:gd name="T1" fmla="*/ 14 h 1247"/>
                  <a:gd name="T2" fmla="*/ 247 w 746"/>
                  <a:gd name="T3" fmla="*/ 44 h 1247"/>
                  <a:gd name="T4" fmla="*/ 332 w 746"/>
                  <a:gd name="T5" fmla="*/ 79 h 1247"/>
                  <a:gd name="T6" fmla="*/ 420 w 746"/>
                  <a:gd name="T7" fmla="*/ 120 h 1247"/>
                  <a:gd name="T8" fmla="*/ 503 w 746"/>
                  <a:gd name="T9" fmla="*/ 169 h 1247"/>
                  <a:gd name="T10" fmla="*/ 573 w 746"/>
                  <a:gd name="T11" fmla="*/ 221 h 1247"/>
                  <a:gd name="T12" fmla="*/ 622 w 746"/>
                  <a:gd name="T13" fmla="*/ 276 h 1247"/>
                  <a:gd name="T14" fmla="*/ 640 w 746"/>
                  <a:gd name="T15" fmla="*/ 327 h 1247"/>
                  <a:gd name="T16" fmla="*/ 630 w 746"/>
                  <a:gd name="T17" fmla="*/ 370 h 1247"/>
                  <a:gd name="T18" fmla="*/ 609 w 746"/>
                  <a:gd name="T19" fmla="*/ 412 h 1247"/>
                  <a:gd name="T20" fmla="*/ 589 w 746"/>
                  <a:gd name="T21" fmla="*/ 454 h 1247"/>
                  <a:gd name="T22" fmla="*/ 584 w 746"/>
                  <a:gd name="T23" fmla="*/ 497 h 1247"/>
                  <a:gd name="T24" fmla="*/ 602 w 746"/>
                  <a:gd name="T25" fmla="*/ 537 h 1247"/>
                  <a:gd name="T26" fmla="*/ 634 w 746"/>
                  <a:gd name="T27" fmla="*/ 574 h 1247"/>
                  <a:gd name="T28" fmla="*/ 675 w 746"/>
                  <a:gd name="T29" fmla="*/ 613 h 1247"/>
                  <a:gd name="T30" fmla="*/ 709 w 746"/>
                  <a:gd name="T31" fmla="*/ 656 h 1247"/>
                  <a:gd name="T32" fmla="*/ 725 w 746"/>
                  <a:gd name="T33" fmla="*/ 708 h 1247"/>
                  <a:gd name="T34" fmla="*/ 725 w 746"/>
                  <a:gd name="T35" fmla="*/ 769 h 1247"/>
                  <a:gd name="T36" fmla="*/ 714 w 746"/>
                  <a:gd name="T37" fmla="*/ 832 h 1247"/>
                  <a:gd name="T38" fmla="*/ 699 w 746"/>
                  <a:gd name="T39" fmla="*/ 895 h 1247"/>
                  <a:gd name="T40" fmla="*/ 691 w 746"/>
                  <a:gd name="T41" fmla="*/ 957 h 1247"/>
                  <a:gd name="T42" fmla="*/ 696 w 746"/>
                  <a:gd name="T43" fmla="*/ 1019 h 1247"/>
                  <a:gd name="T44" fmla="*/ 722 w 746"/>
                  <a:gd name="T45" fmla="*/ 1079 h 1247"/>
                  <a:gd name="T46" fmla="*/ 534 w 746"/>
                  <a:gd name="T47" fmla="*/ 1247 h 1247"/>
                  <a:gd name="T48" fmla="*/ 494 w 746"/>
                  <a:gd name="T49" fmla="*/ 1156 h 1247"/>
                  <a:gd name="T50" fmla="*/ 478 w 746"/>
                  <a:gd name="T51" fmla="*/ 1067 h 1247"/>
                  <a:gd name="T52" fmla="*/ 479 w 746"/>
                  <a:gd name="T53" fmla="*/ 983 h 1247"/>
                  <a:gd name="T54" fmla="*/ 491 w 746"/>
                  <a:gd name="T55" fmla="*/ 910 h 1247"/>
                  <a:gd name="T56" fmla="*/ 506 w 746"/>
                  <a:gd name="T57" fmla="*/ 852 h 1247"/>
                  <a:gd name="T58" fmla="*/ 524 w 746"/>
                  <a:gd name="T59" fmla="*/ 794 h 1247"/>
                  <a:gd name="T60" fmla="*/ 535 w 746"/>
                  <a:gd name="T61" fmla="*/ 751 h 1247"/>
                  <a:gd name="T62" fmla="*/ 532 w 746"/>
                  <a:gd name="T63" fmla="*/ 720 h 1247"/>
                  <a:gd name="T64" fmla="*/ 508 w 746"/>
                  <a:gd name="T65" fmla="*/ 690 h 1247"/>
                  <a:gd name="T66" fmla="*/ 473 w 746"/>
                  <a:gd name="T67" fmla="*/ 650 h 1247"/>
                  <a:gd name="T68" fmla="*/ 440 w 746"/>
                  <a:gd name="T69" fmla="*/ 601 h 1247"/>
                  <a:gd name="T70" fmla="*/ 417 w 746"/>
                  <a:gd name="T71" fmla="*/ 542 h 1247"/>
                  <a:gd name="T72" fmla="*/ 409 w 746"/>
                  <a:gd name="T73" fmla="*/ 489 h 1247"/>
                  <a:gd name="T74" fmla="*/ 413 w 746"/>
                  <a:gd name="T75" fmla="*/ 453 h 1247"/>
                  <a:gd name="T76" fmla="*/ 420 w 746"/>
                  <a:gd name="T77" fmla="*/ 421 h 1247"/>
                  <a:gd name="T78" fmla="*/ 431 w 746"/>
                  <a:gd name="T79" fmla="*/ 393 h 1247"/>
                  <a:gd name="T80" fmla="*/ 440 w 746"/>
                  <a:gd name="T81" fmla="*/ 368 h 1247"/>
                  <a:gd name="T82" fmla="*/ 448 w 746"/>
                  <a:gd name="T83" fmla="*/ 345 h 1247"/>
                  <a:gd name="T84" fmla="*/ 449 w 746"/>
                  <a:gd name="T85" fmla="*/ 322 h 1247"/>
                  <a:gd name="T86" fmla="*/ 442 w 746"/>
                  <a:gd name="T87" fmla="*/ 298 h 1247"/>
                  <a:gd name="T88" fmla="*/ 424 w 746"/>
                  <a:gd name="T89" fmla="*/ 274 h 1247"/>
                  <a:gd name="T90" fmla="*/ 391 w 746"/>
                  <a:gd name="T91" fmla="*/ 247 h 1247"/>
                  <a:gd name="T92" fmla="*/ 341 w 746"/>
                  <a:gd name="T93" fmla="*/ 217 h 1247"/>
                  <a:gd name="T94" fmla="*/ 274 w 746"/>
                  <a:gd name="T95" fmla="*/ 182 h 1247"/>
                  <a:gd name="T96" fmla="*/ 183 w 746"/>
                  <a:gd name="T97" fmla="*/ 142 h 1247"/>
                  <a:gd name="T98" fmla="*/ 68 w 746"/>
                  <a:gd name="T99" fmla="*/ 96 h 1247"/>
                  <a:gd name="T100" fmla="*/ 116 w 746"/>
                  <a:gd name="T101" fmla="*/ 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6" h="1247">
                    <a:moveTo>
                      <a:pt x="116" y="0"/>
                    </a:moveTo>
                    <a:lnTo>
                      <a:pt x="161" y="14"/>
                    </a:lnTo>
                    <a:lnTo>
                      <a:pt x="210" y="29"/>
                    </a:lnTo>
                    <a:lnTo>
                      <a:pt x="247" y="44"/>
                    </a:lnTo>
                    <a:lnTo>
                      <a:pt x="289" y="60"/>
                    </a:lnTo>
                    <a:lnTo>
                      <a:pt x="332" y="79"/>
                    </a:lnTo>
                    <a:lnTo>
                      <a:pt x="376" y="98"/>
                    </a:lnTo>
                    <a:lnTo>
                      <a:pt x="420" y="120"/>
                    </a:lnTo>
                    <a:lnTo>
                      <a:pt x="463" y="143"/>
                    </a:lnTo>
                    <a:lnTo>
                      <a:pt x="503" y="169"/>
                    </a:lnTo>
                    <a:lnTo>
                      <a:pt x="541" y="194"/>
                    </a:lnTo>
                    <a:lnTo>
                      <a:pt x="573" y="221"/>
                    </a:lnTo>
                    <a:lnTo>
                      <a:pt x="601" y="247"/>
                    </a:lnTo>
                    <a:lnTo>
                      <a:pt x="622" y="276"/>
                    </a:lnTo>
                    <a:lnTo>
                      <a:pt x="636" y="304"/>
                    </a:lnTo>
                    <a:lnTo>
                      <a:pt x="640" y="327"/>
                    </a:lnTo>
                    <a:lnTo>
                      <a:pt x="638" y="349"/>
                    </a:lnTo>
                    <a:lnTo>
                      <a:pt x="630" y="370"/>
                    </a:lnTo>
                    <a:lnTo>
                      <a:pt x="621" y="391"/>
                    </a:lnTo>
                    <a:lnTo>
                      <a:pt x="609" y="412"/>
                    </a:lnTo>
                    <a:lnTo>
                      <a:pt x="598" y="433"/>
                    </a:lnTo>
                    <a:lnTo>
                      <a:pt x="589" y="454"/>
                    </a:lnTo>
                    <a:lnTo>
                      <a:pt x="584" y="476"/>
                    </a:lnTo>
                    <a:lnTo>
                      <a:pt x="584" y="497"/>
                    </a:lnTo>
                    <a:lnTo>
                      <a:pt x="590" y="518"/>
                    </a:lnTo>
                    <a:lnTo>
                      <a:pt x="602" y="537"/>
                    </a:lnTo>
                    <a:lnTo>
                      <a:pt x="617" y="555"/>
                    </a:lnTo>
                    <a:lnTo>
                      <a:pt x="634" y="574"/>
                    </a:lnTo>
                    <a:lnTo>
                      <a:pt x="651" y="591"/>
                    </a:lnTo>
                    <a:lnTo>
                      <a:pt x="675" y="613"/>
                    </a:lnTo>
                    <a:lnTo>
                      <a:pt x="693" y="634"/>
                    </a:lnTo>
                    <a:lnTo>
                      <a:pt x="709" y="656"/>
                    </a:lnTo>
                    <a:lnTo>
                      <a:pt x="719" y="676"/>
                    </a:lnTo>
                    <a:lnTo>
                      <a:pt x="725" y="708"/>
                    </a:lnTo>
                    <a:lnTo>
                      <a:pt x="727" y="738"/>
                    </a:lnTo>
                    <a:lnTo>
                      <a:pt x="725" y="769"/>
                    </a:lnTo>
                    <a:lnTo>
                      <a:pt x="720" y="801"/>
                    </a:lnTo>
                    <a:lnTo>
                      <a:pt x="714" y="832"/>
                    </a:lnTo>
                    <a:lnTo>
                      <a:pt x="706" y="864"/>
                    </a:lnTo>
                    <a:lnTo>
                      <a:pt x="699" y="895"/>
                    </a:lnTo>
                    <a:lnTo>
                      <a:pt x="693" y="927"/>
                    </a:lnTo>
                    <a:lnTo>
                      <a:pt x="691" y="957"/>
                    </a:lnTo>
                    <a:lnTo>
                      <a:pt x="691" y="988"/>
                    </a:lnTo>
                    <a:lnTo>
                      <a:pt x="696" y="1019"/>
                    </a:lnTo>
                    <a:lnTo>
                      <a:pt x="705" y="1049"/>
                    </a:lnTo>
                    <a:lnTo>
                      <a:pt x="722" y="1079"/>
                    </a:lnTo>
                    <a:lnTo>
                      <a:pt x="746" y="1108"/>
                    </a:lnTo>
                    <a:lnTo>
                      <a:pt x="534" y="1247"/>
                    </a:lnTo>
                    <a:lnTo>
                      <a:pt x="509" y="1201"/>
                    </a:lnTo>
                    <a:lnTo>
                      <a:pt x="494" y="1156"/>
                    </a:lnTo>
                    <a:lnTo>
                      <a:pt x="483" y="1110"/>
                    </a:lnTo>
                    <a:lnTo>
                      <a:pt x="478" y="1067"/>
                    </a:lnTo>
                    <a:lnTo>
                      <a:pt x="477" y="1023"/>
                    </a:lnTo>
                    <a:lnTo>
                      <a:pt x="479" y="983"/>
                    </a:lnTo>
                    <a:lnTo>
                      <a:pt x="484" y="945"/>
                    </a:lnTo>
                    <a:lnTo>
                      <a:pt x="491" y="910"/>
                    </a:lnTo>
                    <a:lnTo>
                      <a:pt x="499" y="879"/>
                    </a:lnTo>
                    <a:lnTo>
                      <a:pt x="506" y="852"/>
                    </a:lnTo>
                    <a:lnTo>
                      <a:pt x="514" y="820"/>
                    </a:lnTo>
                    <a:lnTo>
                      <a:pt x="524" y="794"/>
                    </a:lnTo>
                    <a:lnTo>
                      <a:pt x="530" y="771"/>
                    </a:lnTo>
                    <a:lnTo>
                      <a:pt x="535" y="751"/>
                    </a:lnTo>
                    <a:lnTo>
                      <a:pt x="536" y="734"/>
                    </a:lnTo>
                    <a:lnTo>
                      <a:pt x="532" y="720"/>
                    </a:lnTo>
                    <a:lnTo>
                      <a:pt x="524" y="707"/>
                    </a:lnTo>
                    <a:lnTo>
                      <a:pt x="508" y="690"/>
                    </a:lnTo>
                    <a:lnTo>
                      <a:pt x="490" y="672"/>
                    </a:lnTo>
                    <a:lnTo>
                      <a:pt x="473" y="650"/>
                    </a:lnTo>
                    <a:lnTo>
                      <a:pt x="456" y="627"/>
                    </a:lnTo>
                    <a:lnTo>
                      <a:pt x="440" y="601"/>
                    </a:lnTo>
                    <a:lnTo>
                      <a:pt x="427" y="574"/>
                    </a:lnTo>
                    <a:lnTo>
                      <a:pt x="417" y="542"/>
                    </a:lnTo>
                    <a:lnTo>
                      <a:pt x="411" y="510"/>
                    </a:lnTo>
                    <a:lnTo>
                      <a:pt x="409" y="489"/>
                    </a:lnTo>
                    <a:lnTo>
                      <a:pt x="410" y="471"/>
                    </a:lnTo>
                    <a:lnTo>
                      <a:pt x="413" y="453"/>
                    </a:lnTo>
                    <a:lnTo>
                      <a:pt x="416" y="437"/>
                    </a:lnTo>
                    <a:lnTo>
                      <a:pt x="420" y="421"/>
                    </a:lnTo>
                    <a:lnTo>
                      <a:pt x="425" y="407"/>
                    </a:lnTo>
                    <a:lnTo>
                      <a:pt x="431" y="393"/>
                    </a:lnTo>
                    <a:lnTo>
                      <a:pt x="436" y="381"/>
                    </a:lnTo>
                    <a:lnTo>
                      <a:pt x="440" y="368"/>
                    </a:lnTo>
                    <a:lnTo>
                      <a:pt x="444" y="356"/>
                    </a:lnTo>
                    <a:lnTo>
                      <a:pt x="448" y="345"/>
                    </a:lnTo>
                    <a:lnTo>
                      <a:pt x="449" y="333"/>
                    </a:lnTo>
                    <a:lnTo>
                      <a:pt x="449" y="322"/>
                    </a:lnTo>
                    <a:lnTo>
                      <a:pt x="447" y="310"/>
                    </a:lnTo>
                    <a:lnTo>
                      <a:pt x="442" y="298"/>
                    </a:lnTo>
                    <a:lnTo>
                      <a:pt x="434" y="286"/>
                    </a:lnTo>
                    <a:lnTo>
                      <a:pt x="424" y="274"/>
                    </a:lnTo>
                    <a:lnTo>
                      <a:pt x="409" y="260"/>
                    </a:lnTo>
                    <a:lnTo>
                      <a:pt x="391" y="247"/>
                    </a:lnTo>
                    <a:lnTo>
                      <a:pt x="368" y="233"/>
                    </a:lnTo>
                    <a:lnTo>
                      <a:pt x="341" y="217"/>
                    </a:lnTo>
                    <a:lnTo>
                      <a:pt x="310" y="200"/>
                    </a:lnTo>
                    <a:lnTo>
                      <a:pt x="274" y="182"/>
                    </a:lnTo>
                    <a:lnTo>
                      <a:pt x="231" y="162"/>
                    </a:lnTo>
                    <a:lnTo>
                      <a:pt x="183" y="142"/>
                    </a:lnTo>
                    <a:lnTo>
                      <a:pt x="129" y="120"/>
                    </a:lnTo>
                    <a:lnTo>
                      <a:pt x="68" y="96"/>
                    </a:lnTo>
                    <a:lnTo>
                      <a:pt x="0" y="71"/>
                    </a:lnTo>
                    <a:lnTo>
                      <a:pt x="1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cs typeface="ＭＳ Ｐゴシック"/>
                </a:endParaRPr>
              </a:p>
            </p:txBody>
          </p:sp>
        </p:grpSp>
      </p:grpSp>
      <p:sp>
        <p:nvSpPr>
          <p:cNvPr id="161" name="TextBox 160"/>
          <p:cNvSpPr txBox="1"/>
          <p:nvPr/>
        </p:nvSpPr>
        <p:spPr>
          <a:xfrm flipH="1">
            <a:off x="3168558" y="3850319"/>
            <a:ext cx="739345" cy="276999"/>
          </a:xfrm>
          <a:prstGeom prst="rect">
            <a:avLst/>
          </a:prstGeom>
          <a:noFill/>
          <a:effectLst/>
        </p:spPr>
        <p:txBody>
          <a:bodyPr wrap="square" lIns="91440" tIns="45720" rIns="91440" bIns="45720" rtlCol="0">
            <a:spAutoFit/>
          </a:bodyPr>
          <a:lstStyle>
            <a:defPPr>
              <a:defRPr lang="en-US"/>
            </a:defPPr>
            <a:lvl1pPr algn="r" eaLnBrk="0" hangingPunct="0">
              <a:defRPr sz="1200" b="1">
                <a:solidFill>
                  <a:schemeClr val="accent4">
                    <a:lumMod val="20000"/>
                    <a:lumOff val="80000"/>
                    <a:alpha val="85000"/>
                  </a:schemeClr>
                </a:solidFill>
                <a:latin typeface="+mj-lt"/>
                <a:ea typeface="+mj-ea"/>
                <a:cs typeface="Arial"/>
              </a:defRPr>
            </a:lvl1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lt-LT" sz="1200" b="1"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Naujas</a:t>
            </a:r>
            <a:endParaRPr kumimoji="0" lang="en-US" sz="1200" b="1" i="0" u="none" strike="noStrike" kern="1200" cap="none" spc="0" normalizeH="0" baseline="0" noProof="0" dirty="0">
              <a:ln>
                <a:noFill/>
              </a:ln>
              <a:solidFill>
                <a:srgbClr val="00B9F2">
                  <a:lumMod val="40000"/>
                  <a:lumOff val="60000"/>
                </a:srgbClr>
              </a:solidFill>
              <a:effectLst/>
              <a:uLnTx/>
              <a:uFillTx/>
              <a:latin typeface="Arial"/>
              <a:ea typeface="ＭＳ Ｐゴシック"/>
              <a:cs typeface="Arial"/>
            </a:endParaRPr>
          </a:p>
        </p:txBody>
      </p:sp>
      <p:grpSp>
        <p:nvGrpSpPr>
          <p:cNvPr id="163" name="Group 162"/>
          <p:cNvGrpSpPr/>
          <p:nvPr/>
        </p:nvGrpSpPr>
        <p:grpSpPr>
          <a:xfrm>
            <a:off x="6824844" y="2819823"/>
            <a:ext cx="677690" cy="1343996"/>
            <a:chOff x="5240177" y="1358949"/>
            <a:chExt cx="677690" cy="1343996"/>
          </a:xfrm>
          <a:effectLst>
            <a:outerShdw blurRad="50800" dist="50800" dir="5400000" algn="ctr" rotWithShape="0">
              <a:schemeClr val="bg1">
                <a:alpha val="23000"/>
              </a:schemeClr>
            </a:outerShdw>
          </a:effectLst>
        </p:grpSpPr>
        <p:grpSp>
          <p:nvGrpSpPr>
            <p:cNvPr id="164" name="Group 163"/>
            <p:cNvGrpSpPr>
              <a:grpSpLocks noChangeAspect="1"/>
            </p:cNvGrpSpPr>
            <p:nvPr/>
          </p:nvGrpSpPr>
          <p:grpSpPr>
            <a:xfrm>
              <a:off x="5240177" y="1358949"/>
              <a:ext cx="677690" cy="1343996"/>
              <a:chOff x="-2715071" y="-2"/>
              <a:chExt cx="3389998" cy="6793585"/>
            </a:xfrm>
          </p:grpSpPr>
          <p:pic>
            <p:nvPicPr>
              <p:cNvPr id="166" name="Picture 165"/>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2715071" y="-2"/>
                <a:ext cx="3389998" cy="6793585"/>
              </a:xfrm>
              <a:prstGeom prst="rect">
                <a:avLst/>
              </a:prstGeom>
              <a:ln>
                <a:noFill/>
              </a:ln>
              <a:effectLst>
                <a:outerShdw blurRad="127000" dist="63500" dir="8040000" algn="tl" rotWithShape="0">
                  <a:schemeClr val="bg1">
                    <a:lumMod val="85000"/>
                    <a:lumOff val="15000"/>
                    <a:alpha val="15000"/>
                  </a:schemeClr>
                </a:outerShdw>
              </a:effectLst>
            </p:spPr>
          </p:pic>
          <p:pic>
            <p:nvPicPr>
              <p:cNvPr id="167" name="Picture 166"/>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2440430" y="918517"/>
                <a:ext cx="2870275" cy="4968822"/>
              </a:xfrm>
              <a:prstGeom prst="rect">
                <a:avLst/>
              </a:prstGeom>
              <a:ln>
                <a:noFill/>
              </a:ln>
              <a:effectLst>
                <a:outerShdw blurRad="127000" dist="63500" dir="8040000" algn="tl" rotWithShape="0">
                  <a:schemeClr val="bg1">
                    <a:lumMod val="85000"/>
                    <a:lumOff val="15000"/>
                    <a:alpha val="15000"/>
                  </a:schemeClr>
                </a:outerShdw>
              </a:effectLst>
            </p:spPr>
          </p:pic>
        </p:grpSp>
        <p:pic>
          <p:nvPicPr>
            <p:cNvPr id="165" name="Picture 164"/>
            <p:cNvPicPr>
              <a:picLocks noChangeAspect="1"/>
            </p:cNvPicPr>
            <p:nvPr/>
          </p:nvPicPr>
          <p:blipFill>
            <a:blip r:embed="rId6" cstate="email">
              <a:extLst>
                <a:ext uri="{BEBA8EAE-BF5A-486C-A8C5-ECC9F3942E4B}">
                  <a14:imgProps xmlns:a14="http://schemas.microsoft.com/office/drawing/2010/main" xmlns="">
                    <a14:imgLayer r:embed="rId7">
                      <a14:imgEffect>
                        <a14:sharpenSoften amount="7000"/>
                      </a14:imgEffect>
                      <a14:imgEffect>
                        <a14:brightnessContrast bright="39000" contrast="-8000"/>
                      </a14:imgEffect>
                    </a14:imgLayer>
                  </a14:imgProps>
                </a:ext>
                <a:ext uri="{28A0092B-C50C-407E-A947-70E740481C1C}">
                  <a14:useLocalDpi xmlns:a14="http://schemas.microsoft.com/office/drawing/2010/main" xmlns=""/>
                </a:ext>
              </a:extLst>
            </a:blip>
            <a:stretch>
              <a:fillRect/>
            </a:stretch>
          </p:blipFill>
          <p:spPr>
            <a:xfrm>
              <a:off x="5294567" y="1533085"/>
              <a:ext cx="570830" cy="995020"/>
            </a:xfrm>
            <a:prstGeom prst="rect">
              <a:avLst/>
            </a:prstGeom>
            <a:ln>
              <a:noFill/>
            </a:ln>
            <a:effectLst>
              <a:outerShdw blurRad="127000" dist="63500" dir="8040000" algn="tl" rotWithShape="0">
                <a:schemeClr val="bg1">
                  <a:lumMod val="85000"/>
                  <a:lumOff val="15000"/>
                  <a:alpha val="15000"/>
                </a:schemeClr>
              </a:outerShdw>
            </a:effectLst>
          </p:spPr>
        </p:pic>
      </p:grpSp>
      <p:grpSp>
        <p:nvGrpSpPr>
          <p:cNvPr id="168" name="Group 167"/>
          <p:cNvGrpSpPr/>
          <p:nvPr/>
        </p:nvGrpSpPr>
        <p:grpSpPr>
          <a:xfrm>
            <a:off x="7313526" y="2556250"/>
            <a:ext cx="669726" cy="1328204"/>
            <a:chOff x="1865634" y="1753829"/>
            <a:chExt cx="669726" cy="1328204"/>
          </a:xfrm>
        </p:grpSpPr>
        <p:grpSp>
          <p:nvGrpSpPr>
            <p:cNvPr id="169" name="Group 168"/>
            <p:cNvGrpSpPr/>
            <p:nvPr/>
          </p:nvGrpSpPr>
          <p:grpSpPr>
            <a:xfrm>
              <a:off x="1865634" y="1753829"/>
              <a:ext cx="669726" cy="1328204"/>
              <a:chOff x="1957279" y="2351872"/>
              <a:chExt cx="1916633" cy="3828685"/>
            </a:xfrm>
            <a:effectLst>
              <a:outerShdw blurRad="50800" dist="38100" dir="2700000" algn="tl" rotWithShape="0">
                <a:prstClr val="black">
                  <a:alpha val="40000"/>
                </a:prstClr>
              </a:outerShdw>
            </a:effectLst>
          </p:grpSpPr>
          <p:grpSp>
            <p:nvGrpSpPr>
              <p:cNvPr id="172" name="Group 171"/>
              <p:cNvGrpSpPr>
                <a:grpSpLocks noChangeAspect="1"/>
              </p:cNvGrpSpPr>
              <p:nvPr/>
            </p:nvGrpSpPr>
            <p:grpSpPr>
              <a:xfrm>
                <a:off x="1957279" y="2351872"/>
                <a:ext cx="1916633" cy="3828685"/>
                <a:chOff x="-2715071" y="-2"/>
                <a:chExt cx="3389998" cy="6793585"/>
              </a:xfrm>
            </p:grpSpPr>
            <p:pic>
              <p:nvPicPr>
                <p:cNvPr id="174" name="Picture 173"/>
                <p:cNvPicPr>
                  <a:picLocks noChangeAspect="1"/>
                </p:cNvPicPr>
                <p:nvPr/>
              </p:nvPicPr>
              <p:blipFill>
                <a:blip r:embed="rId8" cstate="print">
                  <a:extLst>
                    <a:ext uri="{28A0092B-C50C-407E-A947-70E740481C1C}">
                      <a14:useLocalDpi xmlns:a14="http://schemas.microsoft.com/office/drawing/2010/main" xmlns=""/>
                    </a:ext>
                  </a:extLst>
                </a:blip>
                <a:stretch>
                  <a:fillRect/>
                </a:stretch>
              </p:blipFill>
              <p:spPr>
                <a:xfrm>
                  <a:off x="-2715071" y="-2"/>
                  <a:ext cx="3389998" cy="6793585"/>
                </a:xfrm>
                <a:prstGeom prst="rect">
                  <a:avLst/>
                </a:prstGeom>
                <a:ln>
                  <a:noFill/>
                </a:ln>
                <a:effectLst>
                  <a:outerShdw blurRad="127000" dist="63500" dir="8040000" algn="tl" rotWithShape="0">
                    <a:schemeClr val="bg1">
                      <a:lumMod val="85000"/>
                      <a:lumOff val="15000"/>
                      <a:alpha val="15000"/>
                    </a:schemeClr>
                  </a:outerShdw>
                </a:effectLst>
              </p:spPr>
            </p:pic>
            <p:pic>
              <p:nvPicPr>
                <p:cNvPr id="175" name="Picture 174"/>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2440430" y="918517"/>
                  <a:ext cx="2870275" cy="4968822"/>
                </a:xfrm>
                <a:prstGeom prst="rect">
                  <a:avLst/>
                </a:prstGeom>
                <a:ln>
                  <a:noFill/>
                </a:ln>
                <a:effectLst>
                  <a:outerShdw blurRad="127000" dist="63500" dir="8040000" algn="tl" rotWithShape="0">
                    <a:schemeClr val="bg1">
                      <a:lumMod val="85000"/>
                      <a:lumOff val="15000"/>
                      <a:alpha val="15000"/>
                    </a:schemeClr>
                  </a:outerShdw>
                </a:effectLst>
              </p:spPr>
            </p:pic>
          </p:grpSp>
          <p:pic>
            <p:nvPicPr>
              <p:cNvPr id="173" name="Picture 172"/>
              <p:cNvPicPr>
                <a:picLocks noChangeAspect="1"/>
              </p:cNvPicPr>
              <p:nvPr/>
            </p:nvPicPr>
            <p:blipFill>
              <a:blip r:embed="rId9" cstate="print">
                <a:extLst>
                  <a:ext uri="{28A0092B-C50C-407E-A947-70E740481C1C}">
                    <a14:useLocalDpi xmlns:a14="http://schemas.microsoft.com/office/drawing/2010/main" xmlns=""/>
                  </a:ext>
                </a:extLst>
              </a:blip>
              <a:stretch>
                <a:fillRect/>
              </a:stretch>
            </p:blipFill>
            <p:spPr>
              <a:xfrm>
                <a:off x="2111103" y="2847939"/>
                <a:ext cx="1614413" cy="2834546"/>
              </a:xfrm>
              <a:prstGeom prst="rect">
                <a:avLst/>
              </a:prstGeom>
              <a:ln>
                <a:noFill/>
              </a:ln>
              <a:effectLst>
                <a:outerShdw blurRad="127000" dist="63500" dir="8040000" algn="tl" rotWithShape="0">
                  <a:schemeClr val="bg1">
                    <a:lumMod val="85000"/>
                    <a:lumOff val="15000"/>
                    <a:alpha val="15000"/>
                  </a:schemeClr>
                </a:outerShdw>
              </a:effectLst>
            </p:spPr>
          </p:pic>
        </p:grpSp>
        <p:pic>
          <p:nvPicPr>
            <p:cNvPr id="170" name="Picture 169"/>
            <p:cNvPicPr>
              <a:picLocks noChangeAspect="1"/>
            </p:cNvPicPr>
            <p:nvPr/>
          </p:nvPicPr>
          <p:blipFill>
            <a:blip r:embed="rId10" cstate="email">
              <a:extLst>
                <a:ext uri="{28A0092B-C50C-407E-A947-70E740481C1C}">
                  <a14:useLocalDpi xmlns:a14="http://schemas.microsoft.com/office/drawing/2010/main" xmlns=""/>
                </a:ext>
              </a:extLst>
            </a:blip>
            <a:stretch>
              <a:fillRect/>
            </a:stretch>
          </p:blipFill>
          <p:spPr>
            <a:xfrm>
              <a:off x="1921659" y="1925919"/>
              <a:ext cx="565282" cy="979710"/>
            </a:xfrm>
            <a:prstGeom prst="rect">
              <a:avLst/>
            </a:prstGeom>
            <a:ln>
              <a:noFill/>
            </a:ln>
            <a:effectLst>
              <a:outerShdw blurRad="127000" dist="63500" dir="8040000" algn="tl" rotWithShape="0">
                <a:schemeClr val="bg1">
                  <a:lumMod val="85000"/>
                  <a:lumOff val="15000"/>
                  <a:alpha val="15000"/>
                </a:schemeClr>
              </a:outerShdw>
            </a:effectLst>
          </p:spPr>
        </p:pic>
        <p:pic>
          <p:nvPicPr>
            <p:cNvPr id="171" name="Picture 170"/>
            <p:cNvPicPr>
              <a:picLocks noChangeAspect="1"/>
            </p:cNvPicPr>
            <p:nvPr/>
          </p:nvPicPr>
          <p:blipFill rotWithShape="1">
            <a:blip r:embed="rId11" cstate="email">
              <a:extLst>
                <a:ext uri="{28A0092B-C50C-407E-A947-70E740481C1C}">
                  <a14:useLocalDpi xmlns:a14="http://schemas.microsoft.com/office/drawing/2010/main" xmlns=""/>
                </a:ext>
              </a:extLst>
            </a:blip>
            <a:srcRect l="33339" t="15158" r="46276" b="47792"/>
            <a:stretch/>
          </p:blipFill>
          <p:spPr>
            <a:xfrm>
              <a:off x="1921659" y="1925919"/>
              <a:ext cx="562843" cy="978935"/>
            </a:xfrm>
            <a:prstGeom prst="rect">
              <a:avLst/>
            </a:prstGeom>
            <a:ln>
              <a:noFill/>
            </a:ln>
            <a:effectLst>
              <a:outerShdw blurRad="127000" dist="63500" dir="8040000" algn="tl" rotWithShape="0">
                <a:schemeClr val="bg1">
                  <a:lumMod val="85000"/>
                  <a:lumOff val="15000"/>
                  <a:alpha val="15000"/>
                </a:schemeClr>
              </a:outerShdw>
            </a:effectLst>
          </p:spPr>
        </p:pic>
      </p:grpSp>
      <p:sp>
        <p:nvSpPr>
          <p:cNvPr id="104" name="TextBox 103"/>
          <p:cNvSpPr txBox="1"/>
          <p:nvPr/>
        </p:nvSpPr>
        <p:spPr>
          <a:xfrm flipH="1">
            <a:off x="1914896" y="3268263"/>
            <a:ext cx="992249" cy="276999"/>
          </a:xfrm>
          <a:prstGeom prst="rect">
            <a:avLst/>
          </a:prstGeom>
          <a:noFill/>
          <a:effectLst/>
        </p:spPr>
        <p:txBody>
          <a:bodyPr wrap="square" lIns="91440" tIns="45720" rIns="91440" bIns="45720" rtlCol="0">
            <a:spAutoFit/>
          </a:bodyPr>
          <a:lstStyle>
            <a:defPPr>
              <a:defRPr lang="en-US"/>
            </a:defPPr>
            <a:lvl1pPr algn="r" eaLnBrk="0" hangingPunct="0">
              <a:defRPr sz="1200" b="1">
                <a:solidFill>
                  <a:schemeClr val="accent4">
                    <a:lumMod val="20000"/>
                    <a:lumOff val="80000"/>
                    <a:alpha val="85000"/>
                  </a:schemeClr>
                </a:solidFill>
                <a:latin typeface="+mj-lt"/>
                <a:ea typeface="+mj-ea"/>
                <a:cs typeface="Arial"/>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Žymėjimas</a:t>
            </a:r>
            <a:endParaRPr kumimoji="0" lang="en-US" sz="1200" b="0" i="0" u="none" strike="noStrike" kern="1200" cap="none" spc="0" normalizeH="0" baseline="0" noProof="0" dirty="0">
              <a:ln>
                <a:noFill/>
              </a:ln>
              <a:solidFill>
                <a:srgbClr val="00B9F2">
                  <a:lumMod val="40000"/>
                  <a:lumOff val="60000"/>
                </a:srgbClr>
              </a:solidFill>
              <a:effectLst/>
              <a:uLnTx/>
              <a:uFillTx/>
              <a:latin typeface="Arial"/>
              <a:ea typeface="ＭＳ Ｐゴシック"/>
              <a:cs typeface="Arial"/>
            </a:endParaRPr>
          </a:p>
        </p:txBody>
      </p:sp>
      <p:sp>
        <p:nvSpPr>
          <p:cNvPr id="106" name="TextBox 105"/>
          <p:cNvSpPr txBox="1"/>
          <p:nvPr/>
        </p:nvSpPr>
        <p:spPr>
          <a:xfrm flipH="1">
            <a:off x="3434626" y="4905411"/>
            <a:ext cx="1653898" cy="461665"/>
          </a:xfrm>
          <a:prstGeom prst="rect">
            <a:avLst/>
          </a:prstGeom>
          <a:noFill/>
          <a:effectLst/>
        </p:spPr>
        <p:txBody>
          <a:bodyPr wrap="square" lIns="91440" tIns="45720" rIns="91440" bIns="45720" rtlCol="0">
            <a:spAutoFit/>
          </a:bodyPr>
          <a:lstStyle>
            <a:defPPr>
              <a:defRPr lang="en-US"/>
            </a:defPPr>
            <a:lvl1pPr eaLnBrk="0" hangingPunct="0">
              <a:defRPr sz="900">
                <a:latin typeface="+mj-lt"/>
                <a:ea typeface="+mj-ea"/>
                <a:cs typeface="Arial"/>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Prisijungus ir </a:t>
            </a:r>
          </a:p>
          <a:p>
            <a:pPr marL="0" marR="0" lvl="0" indent="0" algn="r" defTabSz="457200" rtl="0" eaLnBrk="0" fontAlgn="auto" latinLnBrk="0" hangingPunct="0">
              <a:lnSpc>
                <a:spcPct val="100000"/>
              </a:lnSpc>
              <a:spcBef>
                <a:spcPts val="0"/>
              </a:spcBef>
              <a:spcAft>
                <a:spcPts val="0"/>
              </a:spcAft>
              <a:buClrTx/>
              <a:buSzTx/>
              <a:buFontTx/>
              <a:buNone/>
              <a:tabLst/>
              <a:defRPr/>
            </a:pPr>
            <a:r>
              <a:rPr kumimoji="0" lang="lt-LT" sz="1200" b="0" i="0" u="none" strike="noStrike" kern="1200" cap="none" spc="0" normalizeH="0" baseline="0" noProof="0" dirty="0" smtClean="0">
                <a:ln>
                  <a:noFill/>
                </a:ln>
                <a:solidFill>
                  <a:srgbClr val="00B9F2">
                    <a:lumMod val="40000"/>
                    <a:lumOff val="60000"/>
                  </a:srgbClr>
                </a:solidFill>
                <a:effectLst/>
                <a:uLnTx/>
                <a:uFillTx/>
                <a:latin typeface="Arial"/>
                <a:ea typeface="ＭＳ Ｐゴシック"/>
                <a:cs typeface="Arial"/>
              </a:rPr>
              <a:t>neturint ryšio</a:t>
            </a:r>
            <a:endParaRPr kumimoji="0" lang="en-US" sz="1200" b="0" i="0" u="none" strike="noStrike" kern="1200" cap="none" spc="0" normalizeH="0" baseline="0" noProof="0" dirty="0">
              <a:ln>
                <a:noFill/>
              </a:ln>
              <a:solidFill>
                <a:srgbClr val="00B9F2">
                  <a:lumMod val="40000"/>
                  <a:lumOff val="60000"/>
                </a:srgbClr>
              </a:solidFill>
              <a:effectLst/>
              <a:uLnTx/>
              <a:uFillTx/>
              <a:latin typeface="Arial"/>
              <a:ea typeface="ＭＳ Ｐゴシック"/>
              <a:cs typeface="Arial"/>
            </a:endParaRPr>
          </a:p>
        </p:txBody>
      </p:sp>
      <p:sp>
        <p:nvSpPr>
          <p:cNvPr id="109" name="Rectangle 108"/>
          <p:cNvSpPr/>
          <p:nvPr/>
        </p:nvSpPr>
        <p:spPr bwMode="auto">
          <a:xfrm rot="10800000">
            <a:off x="7032701" y="6127749"/>
            <a:ext cx="5159296" cy="332169"/>
          </a:xfrm>
          <a:prstGeom prst="rect">
            <a:avLst/>
          </a:prstGeom>
          <a:gradFill flip="none" rotWithShape="1">
            <a:gsLst>
              <a:gs pos="67000">
                <a:schemeClr val="bg2">
                  <a:lumMod val="23000"/>
                  <a:alpha val="34000"/>
                </a:schemeClr>
              </a:gs>
              <a:gs pos="100000">
                <a:schemeClr val="bg2">
                  <a:lumMod val="60000"/>
                  <a:lumOff val="40000"/>
                  <a:alpha val="0"/>
                </a:schemeClr>
              </a:gs>
            </a:gsLst>
            <a:lin ang="17400000" scaled="0"/>
            <a:tileRect/>
          </a:gradFill>
          <a:ln>
            <a:noFill/>
            <a:headEnd type="none" w="med" len="med"/>
            <a:tailEnd type="none" w="med" len="med"/>
          </a:ln>
          <a:effectLst/>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pitchFamily="16" charset="-128"/>
              <a:cs typeface="ＭＳ Ｐゴシック" pitchFamily="-97" charset="-128"/>
            </a:endParaRPr>
          </a:p>
        </p:txBody>
      </p:sp>
      <p:grpSp>
        <p:nvGrpSpPr>
          <p:cNvPr id="6" name="Group 5"/>
          <p:cNvGrpSpPr/>
          <p:nvPr/>
        </p:nvGrpSpPr>
        <p:grpSpPr>
          <a:xfrm>
            <a:off x="2909361" y="2995779"/>
            <a:ext cx="1238870" cy="837416"/>
            <a:chOff x="819658" y="2495550"/>
            <a:chExt cx="2696967" cy="1823018"/>
          </a:xfrm>
        </p:grpSpPr>
        <p:pic>
          <p:nvPicPr>
            <p:cNvPr id="4" name="Picture 3"/>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rot="5400000">
              <a:off x="1256633" y="2058575"/>
              <a:ext cx="1823018" cy="2696967"/>
            </a:xfrm>
            <a:prstGeom prst="rect">
              <a:avLst/>
            </a:prstGeom>
            <a:effectLst>
              <a:outerShdw blurRad="50800" dist="38100" dir="5400000" algn="t" rotWithShape="0">
                <a:prstClr val="black">
                  <a:alpha val="30000"/>
                </a:prstClr>
              </a:outerShdw>
            </a:effectLst>
          </p:spPr>
        </p:pic>
        <p:pic>
          <p:nvPicPr>
            <p:cNvPr id="75" name="Picture 74"/>
            <p:cNvPicPr>
              <a:picLocks noChangeAspect="1"/>
            </p:cNvPicPr>
            <p:nvPr/>
          </p:nvPicPr>
          <p:blipFill>
            <a:blip r:embed="rId13" cstate="print">
              <a:extLst>
                <a:ext uri="{28A0092B-C50C-407E-A947-70E740481C1C}">
                  <a14:useLocalDpi xmlns:a14="http://schemas.microsoft.com/office/drawing/2010/main" xmlns=""/>
                </a:ext>
              </a:extLst>
            </a:blip>
            <a:stretch>
              <a:fillRect/>
            </a:stretch>
          </p:blipFill>
          <p:spPr>
            <a:xfrm>
              <a:off x="1184662" y="2600878"/>
              <a:ext cx="2061023" cy="1604989"/>
            </a:xfrm>
            <a:prstGeom prst="rect">
              <a:avLst/>
            </a:prstGeom>
            <a:ln>
              <a:noFill/>
            </a:ln>
            <a:effectLst>
              <a:outerShdw blurRad="127000" dist="63500" dir="8040000" algn="tl" rotWithShape="0">
                <a:schemeClr val="bg1">
                  <a:lumMod val="85000"/>
                  <a:lumOff val="15000"/>
                  <a:alpha val="15000"/>
                </a:schemeClr>
              </a:outerShdw>
            </a:effectLst>
          </p:spPr>
        </p:pic>
      </p:grpSp>
      <p:pic>
        <p:nvPicPr>
          <p:cNvPr id="78" name="Picture 77"/>
          <p:cNvPicPr>
            <a:picLocks noChangeAspect="1"/>
          </p:cNvPicPr>
          <p:nvPr/>
        </p:nvPicPr>
        <p:blipFill>
          <a:blip r:embed="rId12" cstate="print">
            <a:extLst>
              <a:ext uri="{28A0092B-C50C-407E-A947-70E740481C1C}">
                <a14:useLocalDpi xmlns:a14="http://schemas.microsoft.com/office/drawing/2010/main" xmlns=""/>
              </a:ext>
            </a:extLst>
          </a:blip>
          <a:stretch>
            <a:fillRect/>
          </a:stretch>
        </p:blipFill>
        <p:spPr>
          <a:xfrm>
            <a:off x="5312075" y="2010888"/>
            <a:ext cx="837416" cy="1238870"/>
          </a:xfrm>
          <a:prstGeom prst="rect">
            <a:avLst/>
          </a:prstGeom>
          <a:effectLst>
            <a:outerShdw blurRad="50800" dist="38100" dir="5400000" algn="t" rotWithShape="0">
              <a:prstClr val="black">
                <a:alpha val="30000"/>
              </a:prstClr>
            </a:outerShdw>
          </a:effectLst>
        </p:spPr>
      </p:pic>
      <p:pic>
        <p:nvPicPr>
          <p:cNvPr id="7" name="Picture 6"/>
          <p:cNvPicPr>
            <a:picLocks noChangeAspect="1"/>
          </p:cNvPicPr>
          <p:nvPr/>
        </p:nvPicPr>
        <p:blipFill>
          <a:blip r:embed="rId14" cstate="print">
            <a:extLst>
              <a:ext uri="{28A0092B-C50C-407E-A947-70E740481C1C}">
                <a14:useLocalDpi xmlns:a14="http://schemas.microsoft.com/office/drawing/2010/main" xmlns=""/>
              </a:ext>
            </a:extLst>
          </a:blip>
          <a:stretch>
            <a:fillRect/>
          </a:stretch>
        </p:blipFill>
        <p:spPr>
          <a:xfrm>
            <a:off x="4352606" y="2108200"/>
            <a:ext cx="648872" cy="1313192"/>
          </a:xfrm>
          <a:prstGeom prst="rect">
            <a:avLst/>
          </a:prstGeom>
          <a:effectLst>
            <a:outerShdw blurRad="50800" dist="38100" dir="5400000" algn="t" rotWithShape="0">
              <a:prstClr val="black">
                <a:alpha val="30000"/>
              </a:prstClr>
            </a:outerShdw>
          </a:effectLst>
        </p:spPr>
      </p:pic>
      <p:sp>
        <p:nvSpPr>
          <p:cNvPr id="58" name="Title 1"/>
          <p:cNvSpPr txBox="1">
            <a:spLocks/>
          </p:cNvSpPr>
          <p:nvPr/>
        </p:nvSpPr>
        <p:spPr>
          <a:xfrm>
            <a:off x="469900" y="365731"/>
            <a:ext cx="10515600" cy="443198"/>
          </a:xfrm>
          <a:prstGeom prst="rect">
            <a:avLst/>
          </a:prstGeom>
        </p:spPr>
        <p:txBody>
          <a:bodyPr/>
          <a:lstStyle>
            <a:lvl1pPr algn="l" defTabSz="914400" rtl="0" eaLnBrk="1" latinLnBrk="0" hangingPunct="1">
              <a:lnSpc>
                <a:spcPct val="90000"/>
              </a:lnSpc>
              <a:spcBef>
                <a:spcPct val="0"/>
              </a:spcBef>
              <a:buNone/>
              <a:defRPr sz="3200" kern="1200">
                <a:solidFill>
                  <a:schemeClr val="bg1"/>
                </a:solidFill>
                <a:latin typeface="Arial Black" panose="020B0A04020102020204" pitchFamily="34" charset="0"/>
                <a:ea typeface="+mj-ea"/>
                <a:cs typeface="+mj-cs"/>
              </a:defRPr>
            </a:lvl1pPr>
          </a:lstStyle>
          <a:p>
            <a:r>
              <a:rPr lang="lt-LT" dirty="0" err="1" smtClean="0"/>
              <a:t>ArcGIS</a:t>
            </a:r>
            <a:r>
              <a:rPr lang="lt-LT" dirty="0" smtClean="0"/>
              <a:t> lauko darbams</a:t>
            </a:r>
            <a:endParaRPr lang="lt-LT" dirty="0"/>
          </a:p>
        </p:txBody>
      </p:sp>
    </p:spTree>
    <p:extLst>
      <p:ext uri="{BB962C8B-B14F-4D97-AF65-F5344CB8AC3E}">
        <p14:creationId xmlns:p14="http://schemas.microsoft.com/office/powerpoint/2010/main" xmlns="" val="16126549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11.xml><?xml version="1.0" encoding="utf-8"?>
<a:theme xmlns:a="http://schemas.openxmlformats.org/drawingml/2006/main" name="9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12.xml><?xml version="1.0" encoding="utf-8"?>
<a:theme xmlns:a="http://schemas.openxmlformats.org/drawingml/2006/main" name="10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13.xml><?xml version="1.0" encoding="utf-8"?>
<a:theme xmlns:a="http://schemas.openxmlformats.org/drawingml/2006/main" name="11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1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0C0D75C2-D9DF-8C49-86F8-F2DC66D89890}" vid="{2BE2C959-104A-BF4C-8198-B233A7335970}"/>
    </a:ext>
  </a:extLst>
</a:theme>
</file>

<file path=ppt/theme/theme4.xml><?xml version="1.0" encoding="utf-8"?>
<a:theme xmlns:a="http://schemas.openxmlformats.org/drawingml/2006/main" name="2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0C0D75C2-D9DF-8C49-86F8-F2DC66D89890}" vid="{2BE2C959-104A-BF4C-8198-B233A7335970}"/>
    </a:ext>
  </a:extLst>
</a:theme>
</file>

<file path=ppt/theme/theme5.xml><?xml version="1.0" encoding="utf-8"?>
<a:theme xmlns:a="http://schemas.openxmlformats.org/drawingml/2006/main" name="3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0C0D75C2-D9DF-8C49-86F8-F2DC66D89890}" vid="{2BE2C959-104A-BF4C-8198-B233A7335970}"/>
    </a:ext>
  </a:extLst>
</a:theme>
</file>

<file path=ppt/theme/theme6.xml><?xml version="1.0" encoding="utf-8"?>
<a:theme xmlns:a="http://schemas.openxmlformats.org/drawingml/2006/main" name="4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Presentation10" id="{61E57FD8-40EB-C94B-A039-D8B0C04BC8B1}" vid="{D95275CB-8BC5-3C4D-92AB-6AA90B6AD57B}"/>
    </a:ext>
  </a:extLst>
</a:theme>
</file>

<file path=ppt/theme/theme7.xml><?xml version="1.0" encoding="utf-8"?>
<a:theme xmlns:a="http://schemas.openxmlformats.org/drawingml/2006/main" name="5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Presentation10" id="{61E57FD8-40EB-C94B-A039-D8B0C04BC8B1}" vid="{D95275CB-8BC5-3C4D-92AB-6AA90B6AD57B}"/>
    </a:ext>
  </a:extLst>
</a:theme>
</file>

<file path=ppt/theme/theme8.xml><?xml version="1.0" encoding="utf-8"?>
<a:theme xmlns:a="http://schemas.openxmlformats.org/drawingml/2006/main" name="6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ppt/theme/theme9.xml><?xml version="1.0" encoding="utf-8"?>
<a:theme xmlns:a="http://schemas.openxmlformats.org/drawingml/2006/main" name="7_Esri_Corporate_Template-Dark">
  <a:themeElements>
    <a:clrScheme name="Esri Branding Colors 2013_Blue Background 1">
      <a:dk1>
        <a:sysClr val="windowText" lastClr="000000"/>
      </a:dk1>
      <a:lt1>
        <a:sysClr val="window" lastClr="FFFFFF"/>
      </a:lt1>
      <a:dk2>
        <a:srgbClr val="007AC2"/>
      </a:dk2>
      <a:lt2>
        <a:srgbClr val="FFFF96"/>
      </a:lt2>
      <a:accent1>
        <a:srgbClr val="35AC46"/>
      </a:accent1>
      <a:accent2>
        <a:srgbClr val="AAD04B"/>
      </a:accent2>
      <a:accent3>
        <a:srgbClr val="F89927"/>
      </a:accent3>
      <a:accent4>
        <a:srgbClr val="00B9F2"/>
      </a:accent4>
      <a:accent5>
        <a:srgbClr val="8E499B"/>
      </a:accent5>
      <a:accent6>
        <a:srgbClr val="BE9969"/>
      </a:accent6>
      <a:hlink>
        <a:srgbClr val="C0E8FF"/>
      </a:hlink>
      <a:folHlink>
        <a:srgbClr val="81D0FF"/>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3175" cap="flat" cmpd="sng" algn="ctr">
          <a:solidFill>
            <a:srgbClr val="FF6600"/>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extLst>
    <a:ext uri="{05A4C25C-085E-4340-85A3-A5531E510DB2}">
      <thm15:themeFamily xmlns:thm15="http://schemas.microsoft.com/office/thememl/2012/main" xmlns="" name="Esri_Corporate_Template-Dark" id="{62A57839-816C-DD40-89BF-1C32BC75980C}" vid="{B3749CB9-E79A-FB42-8D76-A7C3AB67D11D}"/>
    </a:ext>
  </a:extLst>
</a:theme>
</file>

<file path=docProps/app.xml><?xml version="1.0" encoding="utf-8"?>
<Properties xmlns="http://schemas.openxmlformats.org/officeDocument/2006/extended-properties" xmlns:vt="http://schemas.openxmlformats.org/officeDocument/2006/docPropsVTypes">
  <TotalTime>4181</TotalTime>
  <Words>2907</Words>
  <Application>Microsoft Office PowerPoint</Application>
  <PresentationFormat>Pasirinktinai</PresentationFormat>
  <Paragraphs>476</Paragraphs>
  <Slides>39</Slides>
  <Notes>17</Notes>
  <HiddenSlides>0</HiddenSlides>
  <MMClips>0</MMClips>
  <ScaleCrop>false</ScaleCrop>
  <HeadingPairs>
    <vt:vector size="4" baseType="variant">
      <vt:variant>
        <vt:lpstr>Tema</vt:lpstr>
      </vt:variant>
      <vt:variant>
        <vt:i4>13</vt:i4>
      </vt:variant>
      <vt:variant>
        <vt:lpstr>Skaidrių pavadinimai</vt:lpstr>
      </vt:variant>
      <vt:variant>
        <vt:i4>39</vt:i4>
      </vt:variant>
    </vt:vector>
  </HeadingPairs>
  <TitlesOfParts>
    <vt:vector size="52" baseType="lpstr">
      <vt:lpstr>Office Theme</vt:lpstr>
      <vt:lpstr>Esri_Corporate_Template-Dark</vt:lpstr>
      <vt:lpstr>1_Esri_Corporate_Template-Dark</vt:lpstr>
      <vt:lpstr>2_Esri_Corporate_Template-Dark</vt:lpstr>
      <vt:lpstr>3_Esri_Corporate_Template-Dark</vt:lpstr>
      <vt:lpstr>4_Esri_Corporate_Template-Dark</vt:lpstr>
      <vt:lpstr>5_Esri_Corporate_Template-Dark</vt:lpstr>
      <vt:lpstr>6_Esri_Corporate_Template-Dark</vt:lpstr>
      <vt:lpstr>7_Esri_Corporate_Template-Dark</vt:lpstr>
      <vt:lpstr>8_Esri_Corporate_Template-Dark</vt:lpstr>
      <vt:lpstr>9_Esri_Corporate_Template-Dark</vt:lpstr>
      <vt:lpstr>10_Esri_Corporate_Template-Dark</vt:lpstr>
      <vt:lpstr>11_Esri_Corporate_Template-Dark</vt:lpstr>
      <vt:lpstr>GIS - viena iš savivaldos IT sistemų</vt:lpstr>
      <vt:lpstr>Apie mus</vt:lpstr>
      <vt:lpstr>„Smart City“ koncepcija</vt:lpstr>
      <vt:lpstr>Miestas kaip ekosistema (HUB‘as)</vt:lpstr>
      <vt:lpstr>Bendradarbiavimo evoliucija</vt:lpstr>
      <vt:lpstr>...nes GIS leidžia integruoti</vt:lpstr>
      <vt:lpstr>GIS duomenys ir jų pateikimas</vt:lpstr>
      <vt:lpstr>ArcGIS įrankių gausa</vt:lpstr>
      <vt:lpstr>Skaidrė 9</vt:lpstr>
      <vt:lpstr>Nauja sprendimų kūrimo era</vt:lpstr>
      <vt:lpstr>Paruoštų šablonų gausa</vt:lpstr>
      <vt:lpstr>GIS kasdieniniuose įrankiuose</vt:lpstr>
      <vt:lpstr>Savivaldos evoliucijos projekcija</vt:lpstr>
      <vt:lpstr>Specifiniai sprendimai</vt:lpstr>
      <vt:lpstr>Teminės sritys</vt:lpstr>
      <vt:lpstr>Miesto 3D informacinis modelis</vt:lpstr>
      <vt:lpstr>Kapinių valdymo sistema</vt:lpstr>
      <vt:lpstr>Kelio ženklai, parkavimo vietos</vt:lpstr>
      <vt:lpstr>Duomenų atvėrimas</vt:lpstr>
      <vt:lpstr>ArcGIS – atvira sistema</vt:lpstr>
      <vt:lpstr>Skaidrė 21</vt:lpstr>
      <vt:lpstr>DVS įrašų analizė GIS‘e</vt:lpstr>
      <vt:lpstr>Integracijos</vt:lpstr>
      <vt:lpstr>Visuomenės įtraukimas</vt:lpstr>
      <vt:lpstr>2017 potvyniai</vt:lpstr>
      <vt:lpstr>Akcija: Kur pasodintum medį?</vt:lpstr>
      <vt:lpstr>Kiekvienas miestas turi ką papasakoti</vt:lpstr>
      <vt:lpstr>Miestas kaip ekosistema (HUB‘as)</vt:lpstr>
      <vt:lpstr>Pažvelkime į sistemos architektūrą</vt:lpstr>
      <vt:lpstr>Kokios yra ArcGIS diegimo galimybės ?</vt:lpstr>
      <vt:lpstr>Skaidrė 31</vt:lpstr>
      <vt:lpstr>ArcGIS Enterprise – diegimo schema</vt:lpstr>
      <vt:lpstr>Skaidrė 33</vt:lpstr>
      <vt:lpstr>Skaidrė 34</vt:lpstr>
      <vt:lpstr>Skaidrė 35</vt:lpstr>
      <vt:lpstr>Sauga įmonėje</vt:lpstr>
      <vt:lpstr>Sauga debesyje</vt:lpstr>
      <vt:lpstr>Skaidrė 38</vt:lpstr>
      <vt:lpstr>Dėkojame už dėmesį! Laikas klausimams ir diskusijai</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City</dc:title>
  <dc:creator>Giedrius Pasakarnis</dc:creator>
  <cp:lastModifiedBy>Pranesejas</cp:lastModifiedBy>
  <cp:revision>137</cp:revision>
  <dcterms:created xsi:type="dcterms:W3CDTF">2017-05-17T10:50:00Z</dcterms:created>
  <dcterms:modified xsi:type="dcterms:W3CDTF">2017-11-30T09:40:26Z</dcterms:modified>
</cp:coreProperties>
</file>