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61" r:id="rId5"/>
    <p:sldId id="263" r:id="rId6"/>
    <p:sldId id="264" r:id="rId7"/>
    <p:sldId id="265" r:id="rId8"/>
    <p:sldId id="259" r:id="rId9"/>
    <p:sldId id="260" r:id="rId10"/>
    <p:sldId id="262" r:id="rId11"/>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59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3F3884-7212-4E69-96E9-C4E01CF38F2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lt-LT"/>
        </a:p>
      </dgm:t>
    </dgm:pt>
    <dgm:pt modelId="{6EFCDB09-D543-4F29-836C-495EEDA33988}">
      <dgm:prSet phldrT="[Tekstas]"/>
      <dgm:spPr/>
      <dgm:t>
        <a:bodyPr/>
        <a:lstStyle/>
        <a:p>
          <a:r>
            <a:rPr lang="lt-LT" dirty="0" smtClean="0"/>
            <a:t>Administracinių paslaugų darbo grupė</a:t>
          </a:r>
          <a:endParaRPr lang="lt-LT" dirty="0"/>
        </a:p>
      </dgm:t>
    </dgm:pt>
    <dgm:pt modelId="{F8871766-AD02-4AFE-9EB0-F24CE7A50C7D}" type="parTrans" cxnId="{C0BEA830-CC9E-45FF-97FC-9F72B2E001E5}">
      <dgm:prSet/>
      <dgm:spPr/>
      <dgm:t>
        <a:bodyPr/>
        <a:lstStyle/>
        <a:p>
          <a:endParaRPr lang="lt-LT"/>
        </a:p>
      </dgm:t>
    </dgm:pt>
    <dgm:pt modelId="{0BE1A8B8-18E2-4106-BBCB-4ACABF14E91B}" type="sibTrans" cxnId="{C0BEA830-CC9E-45FF-97FC-9F72B2E001E5}">
      <dgm:prSet/>
      <dgm:spPr/>
      <dgm:t>
        <a:bodyPr/>
        <a:lstStyle/>
        <a:p>
          <a:endParaRPr lang="lt-LT"/>
        </a:p>
      </dgm:t>
    </dgm:pt>
    <dgm:pt modelId="{9FC1F3E3-5AD5-414E-AB58-CEFDA2D318A3}">
      <dgm:prSet phldrT="[Tekstas]"/>
      <dgm:spPr/>
      <dgm:t>
        <a:bodyPr/>
        <a:lstStyle/>
        <a:p>
          <a:r>
            <a:rPr lang="lt-LT" dirty="0" smtClean="0"/>
            <a:t>Alkoholio licencijų paslaugų kontaktų tinklas</a:t>
          </a:r>
          <a:endParaRPr lang="lt-LT" dirty="0"/>
        </a:p>
      </dgm:t>
    </dgm:pt>
    <dgm:pt modelId="{4985D0C6-81AA-465F-8876-97F17D1AE976}" type="parTrans" cxnId="{67F486CD-864E-477A-8474-23A641E29050}">
      <dgm:prSet/>
      <dgm:spPr/>
      <dgm:t>
        <a:bodyPr/>
        <a:lstStyle/>
        <a:p>
          <a:endParaRPr lang="lt-LT"/>
        </a:p>
      </dgm:t>
    </dgm:pt>
    <dgm:pt modelId="{7ABAD989-7974-472D-8C41-747F37960677}" type="sibTrans" cxnId="{67F486CD-864E-477A-8474-23A641E29050}">
      <dgm:prSet/>
      <dgm:spPr/>
      <dgm:t>
        <a:bodyPr/>
        <a:lstStyle/>
        <a:p>
          <a:endParaRPr lang="lt-LT"/>
        </a:p>
      </dgm:t>
    </dgm:pt>
    <dgm:pt modelId="{AAF50B1A-CBCD-495D-923E-380EAA86C470}">
      <dgm:prSet phldrT="[Tekstas]"/>
      <dgm:spPr/>
      <dgm:t>
        <a:bodyPr/>
        <a:lstStyle/>
        <a:p>
          <a:r>
            <a:rPr lang="lt-LT" dirty="0" smtClean="0"/>
            <a:t>Viešosios tvarkos paslaugų kontaktų tinklas</a:t>
          </a:r>
          <a:endParaRPr lang="lt-LT" dirty="0"/>
        </a:p>
      </dgm:t>
    </dgm:pt>
    <dgm:pt modelId="{1B61C9EA-5DBB-42FE-B8AE-D77EB19B09B9}" type="parTrans" cxnId="{8FD88D5C-2377-43DD-AE58-39497D1F9FC1}">
      <dgm:prSet/>
      <dgm:spPr/>
      <dgm:t>
        <a:bodyPr/>
        <a:lstStyle/>
        <a:p>
          <a:endParaRPr lang="lt-LT"/>
        </a:p>
      </dgm:t>
    </dgm:pt>
    <dgm:pt modelId="{AAC6D0F0-FF03-4276-BC11-6570DB8F24EB}" type="sibTrans" cxnId="{8FD88D5C-2377-43DD-AE58-39497D1F9FC1}">
      <dgm:prSet/>
      <dgm:spPr/>
      <dgm:t>
        <a:bodyPr/>
        <a:lstStyle/>
        <a:p>
          <a:endParaRPr lang="lt-LT"/>
        </a:p>
      </dgm:t>
    </dgm:pt>
    <dgm:pt modelId="{A658B540-B11E-4275-81FE-5B33F0E11F50}">
      <dgm:prSet phldrT="[Tekstas]"/>
      <dgm:spPr/>
      <dgm:t>
        <a:bodyPr/>
        <a:lstStyle/>
        <a:p>
          <a:r>
            <a:rPr lang="lt-LT" dirty="0" smtClean="0"/>
            <a:t>Teminis kontaktų tinklas 3</a:t>
          </a:r>
          <a:endParaRPr lang="lt-LT" dirty="0"/>
        </a:p>
      </dgm:t>
    </dgm:pt>
    <dgm:pt modelId="{57C36AFA-3B5B-4881-A2F5-3CDDEC563DA8}" type="parTrans" cxnId="{F1DFD91B-1BEA-4405-836E-BC4E81826259}">
      <dgm:prSet/>
      <dgm:spPr/>
      <dgm:t>
        <a:bodyPr/>
        <a:lstStyle/>
        <a:p>
          <a:endParaRPr lang="lt-LT"/>
        </a:p>
      </dgm:t>
    </dgm:pt>
    <dgm:pt modelId="{85C70520-88E5-4457-9A83-CCB16C0F90C3}" type="sibTrans" cxnId="{F1DFD91B-1BEA-4405-836E-BC4E81826259}">
      <dgm:prSet/>
      <dgm:spPr/>
      <dgm:t>
        <a:bodyPr/>
        <a:lstStyle/>
        <a:p>
          <a:endParaRPr lang="lt-LT"/>
        </a:p>
      </dgm:t>
    </dgm:pt>
    <dgm:pt modelId="{6FBE07BB-BAC2-45CC-B37F-5BD01179B8A5}" type="pres">
      <dgm:prSet presAssocID="{2A3F3884-7212-4E69-96E9-C4E01CF38F26}" presName="hierChild1" presStyleCnt="0">
        <dgm:presLayoutVars>
          <dgm:orgChart val="1"/>
          <dgm:chPref val="1"/>
          <dgm:dir/>
          <dgm:animOne val="branch"/>
          <dgm:animLvl val="lvl"/>
          <dgm:resizeHandles/>
        </dgm:presLayoutVars>
      </dgm:prSet>
      <dgm:spPr/>
    </dgm:pt>
    <dgm:pt modelId="{1A75D4F4-4F70-4A9D-85CA-AF4480DF3A95}" type="pres">
      <dgm:prSet presAssocID="{6EFCDB09-D543-4F29-836C-495EEDA33988}" presName="hierRoot1" presStyleCnt="0">
        <dgm:presLayoutVars>
          <dgm:hierBranch val="init"/>
        </dgm:presLayoutVars>
      </dgm:prSet>
      <dgm:spPr/>
    </dgm:pt>
    <dgm:pt modelId="{A5358043-1DA6-4E71-9532-623F788A30EF}" type="pres">
      <dgm:prSet presAssocID="{6EFCDB09-D543-4F29-836C-495EEDA33988}" presName="rootComposite1" presStyleCnt="0"/>
      <dgm:spPr/>
    </dgm:pt>
    <dgm:pt modelId="{AF078C05-ACA4-4399-8293-2F7FEB001BA5}" type="pres">
      <dgm:prSet presAssocID="{6EFCDB09-D543-4F29-836C-495EEDA33988}" presName="rootText1" presStyleLbl="node0" presStyleIdx="0" presStyleCnt="1" custScaleY="133698">
        <dgm:presLayoutVars>
          <dgm:chPref val="3"/>
        </dgm:presLayoutVars>
      </dgm:prSet>
      <dgm:spPr/>
      <dgm:t>
        <a:bodyPr/>
        <a:lstStyle/>
        <a:p>
          <a:endParaRPr lang="lt-LT"/>
        </a:p>
      </dgm:t>
    </dgm:pt>
    <dgm:pt modelId="{079E27E9-1264-4B58-9BFE-0D022FC7BBAF}" type="pres">
      <dgm:prSet presAssocID="{6EFCDB09-D543-4F29-836C-495EEDA33988}" presName="rootConnector1" presStyleLbl="node1" presStyleIdx="0" presStyleCnt="0"/>
      <dgm:spPr/>
    </dgm:pt>
    <dgm:pt modelId="{3652F50E-68A2-41D1-B658-0598478A8ED5}" type="pres">
      <dgm:prSet presAssocID="{6EFCDB09-D543-4F29-836C-495EEDA33988}" presName="hierChild2" presStyleCnt="0"/>
      <dgm:spPr/>
    </dgm:pt>
    <dgm:pt modelId="{B5F65B6F-0D5A-49A2-9C6F-E0EC0C1D4FAF}" type="pres">
      <dgm:prSet presAssocID="{4985D0C6-81AA-465F-8876-97F17D1AE976}" presName="Name37" presStyleLbl="parChTrans1D2" presStyleIdx="0" presStyleCnt="3"/>
      <dgm:spPr/>
    </dgm:pt>
    <dgm:pt modelId="{E8B46805-612B-4038-985D-8E96733CE86E}" type="pres">
      <dgm:prSet presAssocID="{9FC1F3E3-5AD5-414E-AB58-CEFDA2D318A3}" presName="hierRoot2" presStyleCnt="0">
        <dgm:presLayoutVars>
          <dgm:hierBranch val="init"/>
        </dgm:presLayoutVars>
      </dgm:prSet>
      <dgm:spPr/>
    </dgm:pt>
    <dgm:pt modelId="{893C9DDC-172D-4FB1-995E-D43627DD0064}" type="pres">
      <dgm:prSet presAssocID="{9FC1F3E3-5AD5-414E-AB58-CEFDA2D318A3}" presName="rootComposite" presStyleCnt="0"/>
      <dgm:spPr/>
    </dgm:pt>
    <dgm:pt modelId="{2639BB74-4689-4FAA-AE46-1236B883BBF5}" type="pres">
      <dgm:prSet presAssocID="{9FC1F3E3-5AD5-414E-AB58-CEFDA2D318A3}" presName="rootText" presStyleLbl="node2" presStyleIdx="0" presStyleCnt="3" custScaleY="180874">
        <dgm:presLayoutVars>
          <dgm:chPref val="3"/>
        </dgm:presLayoutVars>
      </dgm:prSet>
      <dgm:spPr/>
      <dgm:t>
        <a:bodyPr/>
        <a:lstStyle/>
        <a:p>
          <a:endParaRPr lang="lt-LT"/>
        </a:p>
      </dgm:t>
    </dgm:pt>
    <dgm:pt modelId="{35B76D98-BFCA-4A15-9F0F-3C58DDAA0691}" type="pres">
      <dgm:prSet presAssocID="{9FC1F3E3-5AD5-414E-AB58-CEFDA2D318A3}" presName="rootConnector" presStyleLbl="node2" presStyleIdx="0" presStyleCnt="3"/>
      <dgm:spPr/>
    </dgm:pt>
    <dgm:pt modelId="{5D34C529-CD15-4DDA-BABF-556C165DC612}" type="pres">
      <dgm:prSet presAssocID="{9FC1F3E3-5AD5-414E-AB58-CEFDA2D318A3}" presName="hierChild4" presStyleCnt="0"/>
      <dgm:spPr/>
    </dgm:pt>
    <dgm:pt modelId="{A368CE23-C4E3-48CA-8F98-5C4E4DAA7921}" type="pres">
      <dgm:prSet presAssocID="{9FC1F3E3-5AD5-414E-AB58-CEFDA2D318A3}" presName="hierChild5" presStyleCnt="0"/>
      <dgm:spPr/>
    </dgm:pt>
    <dgm:pt modelId="{48EA3A93-748C-4E0C-B449-C5D61EFE38D1}" type="pres">
      <dgm:prSet presAssocID="{1B61C9EA-5DBB-42FE-B8AE-D77EB19B09B9}" presName="Name37" presStyleLbl="parChTrans1D2" presStyleIdx="1" presStyleCnt="3"/>
      <dgm:spPr/>
    </dgm:pt>
    <dgm:pt modelId="{6A94D3CD-0872-4406-B043-E790D573C277}" type="pres">
      <dgm:prSet presAssocID="{AAF50B1A-CBCD-495D-923E-380EAA86C470}" presName="hierRoot2" presStyleCnt="0">
        <dgm:presLayoutVars>
          <dgm:hierBranch val="init"/>
        </dgm:presLayoutVars>
      </dgm:prSet>
      <dgm:spPr/>
    </dgm:pt>
    <dgm:pt modelId="{74CCF88B-E727-4A89-BA68-D8AAE17CF46B}" type="pres">
      <dgm:prSet presAssocID="{AAF50B1A-CBCD-495D-923E-380EAA86C470}" presName="rootComposite" presStyleCnt="0"/>
      <dgm:spPr/>
    </dgm:pt>
    <dgm:pt modelId="{9616B0DA-0DE4-4CFD-A67C-82CF535D291F}" type="pres">
      <dgm:prSet presAssocID="{AAF50B1A-CBCD-495D-923E-380EAA86C470}" presName="rootText" presStyleLbl="node2" presStyleIdx="1" presStyleCnt="3" custScaleY="183800">
        <dgm:presLayoutVars>
          <dgm:chPref val="3"/>
        </dgm:presLayoutVars>
      </dgm:prSet>
      <dgm:spPr/>
      <dgm:t>
        <a:bodyPr/>
        <a:lstStyle/>
        <a:p>
          <a:endParaRPr lang="lt-LT"/>
        </a:p>
      </dgm:t>
    </dgm:pt>
    <dgm:pt modelId="{4CEFECB4-01CF-41B7-A29D-481A22E6863B}" type="pres">
      <dgm:prSet presAssocID="{AAF50B1A-CBCD-495D-923E-380EAA86C470}" presName="rootConnector" presStyleLbl="node2" presStyleIdx="1" presStyleCnt="3"/>
      <dgm:spPr/>
    </dgm:pt>
    <dgm:pt modelId="{3FEA4E11-6F9C-409B-972D-18CF8E903BE9}" type="pres">
      <dgm:prSet presAssocID="{AAF50B1A-CBCD-495D-923E-380EAA86C470}" presName="hierChild4" presStyleCnt="0"/>
      <dgm:spPr/>
    </dgm:pt>
    <dgm:pt modelId="{8FC98B78-A3FA-4B01-BCAA-88EB8FDD9ACF}" type="pres">
      <dgm:prSet presAssocID="{AAF50B1A-CBCD-495D-923E-380EAA86C470}" presName="hierChild5" presStyleCnt="0"/>
      <dgm:spPr/>
    </dgm:pt>
    <dgm:pt modelId="{74DB9794-8188-449B-942F-E5406ABC17ED}" type="pres">
      <dgm:prSet presAssocID="{57C36AFA-3B5B-4881-A2F5-3CDDEC563DA8}" presName="Name37" presStyleLbl="parChTrans1D2" presStyleIdx="2" presStyleCnt="3"/>
      <dgm:spPr/>
    </dgm:pt>
    <dgm:pt modelId="{CF196345-E5AD-446E-9971-6FBB0D956630}" type="pres">
      <dgm:prSet presAssocID="{A658B540-B11E-4275-81FE-5B33F0E11F50}" presName="hierRoot2" presStyleCnt="0">
        <dgm:presLayoutVars>
          <dgm:hierBranch val="init"/>
        </dgm:presLayoutVars>
      </dgm:prSet>
      <dgm:spPr/>
    </dgm:pt>
    <dgm:pt modelId="{0C2D6BB6-3B27-4B18-9E73-5346C07DF536}" type="pres">
      <dgm:prSet presAssocID="{A658B540-B11E-4275-81FE-5B33F0E11F50}" presName="rootComposite" presStyleCnt="0"/>
      <dgm:spPr/>
    </dgm:pt>
    <dgm:pt modelId="{5001ED8D-E631-424E-B1A7-C4E161DFBD79}" type="pres">
      <dgm:prSet presAssocID="{A658B540-B11E-4275-81FE-5B33F0E11F50}" presName="rootText" presStyleLbl="node2" presStyleIdx="2" presStyleCnt="3" custScaleY="180874">
        <dgm:presLayoutVars>
          <dgm:chPref val="3"/>
        </dgm:presLayoutVars>
      </dgm:prSet>
      <dgm:spPr/>
      <dgm:t>
        <a:bodyPr/>
        <a:lstStyle/>
        <a:p>
          <a:endParaRPr lang="lt-LT"/>
        </a:p>
      </dgm:t>
    </dgm:pt>
    <dgm:pt modelId="{F6174DB5-6BA2-4C90-A852-F538C11E3059}" type="pres">
      <dgm:prSet presAssocID="{A658B540-B11E-4275-81FE-5B33F0E11F50}" presName="rootConnector" presStyleLbl="node2" presStyleIdx="2" presStyleCnt="3"/>
      <dgm:spPr/>
    </dgm:pt>
    <dgm:pt modelId="{9674DE74-BC05-45A1-9674-423F6740271F}" type="pres">
      <dgm:prSet presAssocID="{A658B540-B11E-4275-81FE-5B33F0E11F50}" presName="hierChild4" presStyleCnt="0"/>
      <dgm:spPr/>
    </dgm:pt>
    <dgm:pt modelId="{0AC53AD5-C2C8-469A-85DB-AB39F0903000}" type="pres">
      <dgm:prSet presAssocID="{A658B540-B11E-4275-81FE-5B33F0E11F50}" presName="hierChild5" presStyleCnt="0"/>
      <dgm:spPr/>
    </dgm:pt>
    <dgm:pt modelId="{FE939370-C6B9-4810-974D-6ABD031C3E80}" type="pres">
      <dgm:prSet presAssocID="{6EFCDB09-D543-4F29-836C-495EEDA33988}" presName="hierChild3" presStyleCnt="0"/>
      <dgm:spPr/>
    </dgm:pt>
  </dgm:ptLst>
  <dgm:cxnLst>
    <dgm:cxn modelId="{9B9811AC-94BC-4898-AC46-282D9AE489EB}" type="presOf" srcId="{AAF50B1A-CBCD-495D-923E-380EAA86C470}" destId="{4CEFECB4-01CF-41B7-A29D-481A22E6863B}" srcOrd="1" destOrd="0" presId="urn:microsoft.com/office/officeart/2005/8/layout/orgChart1"/>
    <dgm:cxn modelId="{D5651921-FF2F-4853-85B4-CDD2F8988F7F}" type="presOf" srcId="{2A3F3884-7212-4E69-96E9-C4E01CF38F26}" destId="{6FBE07BB-BAC2-45CC-B37F-5BD01179B8A5}" srcOrd="0" destOrd="0" presId="urn:microsoft.com/office/officeart/2005/8/layout/orgChart1"/>
    <dgm:cxn modelId="{8A36ABFB-4FB8-4F43-AD3B-EF2FC11E9F79}" type="presOf" srcId="{1B61C9EA-5DBB-42FE-B8AE-D77EB19B09B9}" destId="{48EA3A93-748C-4E0C-B449-C5D61EFE38D1}" srcOrd="0" destOrd="0" presId="urn:microsoft.com/office/officeart/2005/8/layout/orgChart1"/>
    <dgm:cxn modelId="{DEDCCCA7-1E4B-4C59-B9A9-9003F23D1E36}" type="presOf" srcId="{9FC1F3E3-5AD5-414E-AB58-CEFDA2D318A3}" destId="{2639BB74-4689-4FAA-AE46-1236B883BBF5}" srcOrd="0" destOrd="0" presId="urn:microsoft.com/office/officeart/2005/8/layout/orgChart1"/>
    <dgm:cxn modelId="{67F486CD-864E-477A-8474-23A641E29050}" srcId="{6EFCDB09-D543-4F29-836C-495EEDA33988}" destId="{9FC1F3E3-5AD5-414E-AB58-CEFDA2D318A3}" srcOrd="0" destOrd="0" parTransId="{4985D0C6-81AA-465F-8876-97F17D1AE976}" sibTransId="{7ABAD989-7974-472D-8C41-747F37960677}"/>
    <dgm:cxn modelId="{3F9EAEA4-B56D-4AC0-87F0-11BE40CF4FCD}" type="presOf" srcId="{A658B540-B11E-4275-81FE-5B33F0E11F50}" destId="{5001ED8D-E631-424E-B1A7-C4E161DFBD79}" srcOrd="0" destOrd="0" presId="urn:microsoft.com/office/officeart/2005/8/layout/orgChart1"/>
    <dgm:cxn modelId="{EC35AA54-D544-4AE8-9258-6BA435664A31}" type="presOf" srcId="{AAF50B1A-CBCD-495D-923E-380EAA86C470}" destId="{9616B0DA-0DE4-4CFD-A67C-82CF535D291F}" srcOrd="0" destOrd="0" presId="urn:microsoft.com/office/officeart/2005/8/layout/orgChart1"/>
    <dgm:cxn modelId="{3C1E5526-D533-40F9-A6EA-126874776E09}" type="presOf" srcId="{9FC1F3E3-5AD5-414E-AB58-CEFDA2D318A3}" destId="{35B76D98-BFCA-4A15-9F0F-3C58DDAA0691}" srcOrd="1" destOrd="0" presId="urn:microsoft.com/office/officeart/2005/8/layout/orgChart1"/>
    <dgm:cxn modelId="{F91B0F9D-897F-4809-9C54-AD263BAA7EAF}" type="presOf" srcId="{6EFCDB09-D543-4F29-836C-495EEDA33988}" destId="{079E27E9-1264-4B58-9BFE-0D022FC7BBAF}" srcOrd="1" destOrd="0" presId="urn:microsoft.com/office/officeart/2005/8/layout/orgChart1"/>
    <dgm:cxn modelId="{61AE95A6-64E9-4E69-973E-2EF244E76F94}" type="presOf" srcId="{57C36AFA-3B5B-4881-A2F5-3CDDEC563DA8}" destId="{74DB9794-8188-449B-942F-E5406ABC17ED}" srcOrd="0" destOrd="0" presId="urn:microsoft.com/office/officeart/2005/8/layout/orgChart1"/>
    <dgm:cxn modelId="{8FD88D5C-2377-43DD-AE58-39497D1F9FC1}" srcId="{6EFCDB09-D543-4F29-836C-495EEDA33988}" destId="{AAF50B1A-CBCD-495D-923E-380EAA86C470}" srcOrd="1" destOrd="0" parTransId="{1B61C9EA-5DBB-42FE-B8AE-D77EB19B09B9}" sibTransId="{AAC6D0F0-FF03-4276-BC11-6570DB8F24EB}"/>
    <dgm:cxn modelId="{6986E284-9947-445A-9ECB-B22E039A2D15}" type="presOf" srcId="{A658B540-B11E-4275-81FE-5B33F0E11F50}" destId="{F6174DB5-6BA2-4C90-A852-F538C11E3059}" srcOrd="1" destOrd="0" presId="urn:microsoft.com/office/officeart/2005/8/layout/orgChart1"/>
    <dgm:cxn modelId="{0E7A4E71-76B7-40B6-A41B-58E45425E3E0}" type="presOf" srcId="{4985D0C6-81AA-465F-8876-97F17D1AE976}" destId="{B5F65B6F-0D5A-49A2-9C6F-E0EC0C1D4FAF}" srcOrd="0" destOrd="0" presId="urn:microsoft.com/office/officeart/2005/8/layout/orgChart1"/>
    <dgm:cxn modelId="{C0BEA830-CC9E-45FF-97FC-9F72B2E001E5}" srcId="{2A3F3884-7212-4E69-96E9-C4E01CF38F26}" destId="{6EFCDB09-D543-4F29-836C-495EEDA33988}" srcOrd="0" destOrd="0" parTransId="{F8871766-AD02-4AFE-9EB0-F24CE7A50C7D}" sibTransId="{0BE1A8B8-18E2-4106-BBCB-4ACABF14E91B}"/>
    <dgm:cxn modelId="{E7815340-BDF0-4498-A54A-66736AA2C083}" type="presOf" srcId="{6EFCDB09-D543-4F29-836C-495EEDA33988}" destId="{AF078C05-ACA4-4399-8293-2F7FEB001BA5}" srcOrd="0" destOrd="0" presId="urn:microsoft.com/office/officeart/2005/8/layout/orgChart1"/>
    <dgm:cxn modelId="{F1DFD91B-1BEA-4405-836E-BC4E81826259}" srcId="{6EFCDB09-D543-4F29-836C-495EEDA33988}" destId="{A658B540-B11E-4275-81FE-5B33F0E11F50}" srcOrd="2" destOrd="0" parTransId="{57C36AFA-3B5B-4881-A2F5-3CDDEC563DA8}" sibTransId="{85C70520-88E5-4457-9A83-CCB16C0F90C3}"/>
    <dgm:cxn modelId="{C7CF31BD-A016-4DA4-9C8C-59EB65F120DB}" type="presParOf" srcId="{6FBE07BB-BAC2-45CC-B37F-5BD01179B8A5}" destId="{1A75D4F4-4F70-4A9D-85CA-AF4480DF3A95}" srcOrd="0" destOrd="0" presId="urn:microsoft.com/office/officeart/2005/8/layout/orgChart1"/>
    <dgm:cxn modelId="{B3B13022-F9F8-4B09-A835-2D9342C01E4B}" type="presParOf" srcId="{1A75D4F4-4F70-4A9D-85CA-AF4480DF3A95}" destId="{A5358043-1DA6-4E71-9532-623F788A30EF}" srcOrd="0" destOrd="0" presId="urn:microsoft.com/office/officeart/2005/8/layout/orgChart1"/>
    <dgm:cxn modelId="{533D1A96-E09E-4A46-ACBD-39D0F14C9AB7}" type="presParOf" srcId="{A5358043-1DA6-4E71-9532-623F788A30EF}" destId="{AF078C05-ACA4-4399-8293-2F7FEB001BA5}" srcOrd="0" destOrd="0" presId="urn:microsoft.com/office/officeart/2005/8/layout/orgChart1"/>
    <dgm:cxn modelId="{FF9D963E-E9AE-4018-93BB-418E791F2949}" type="presParOf" srcId="{A5358043-1DA6-4E71-9532-623F788A30EF}" destId="{079E27E9-1264-4B58-9BFE-0D022FC7BBAF}" srcOrd="1" destOrd="0" presId="urn:microsoft.com/office/officeart/2005/8/layout/orgChart1"/>
    <dgm:cxn modelId="{E6D6F835-D102-42CD-BA62-DD9631139968}" type="presParOf" srcId="{1A75D4F4-4F70-4A9D-85CA-AF4480DF3A95}" destId="{3652F50E-68A2-41D1-B658-0598478A8ED5}" srcOrd="1" destOrd="0" presId="urn:microsoft.com/office/officeart/2005/8/layout/orgChart1"/>
    <dgm:cxn modelId="{0419D6C0-2E62-4A4F-BF11-D79ED767BDFA}" type="presParOf" srcId="{3652F50E-68A2-41D1-B658-0598478A8ED5}" destId="{B5F65B6F-0D5A-49A2-9C6F-E0EC0C1D4FAF}" srcOrd="0" destOrd="0" presId="urn:microsoft.com/office/officeart/2005/8/layout/orgChart1"/>
    <dgm:cxn modelId="{5C631B24-8B20-4D0D-BF3D-284B9535D448}" type="presParOf" srcId="{3652F50E-68A2-41D1-B658-0598478A8ED5}" destId="{E8B46805-612B-4038-985D-8E96733CE86E}" srcOrd="1" destOrd="0" presId="urn:microsoft.com/office/officeart/2005/8/layout/orgChart1"/>
    <dgm:cxn modelId="{F0996076-DCD7-4F04-ACBF-863F887D46BB}" type="presParOf" srcId="{E8B46805-612B-4038-985D-8E96733CE86E}" destId="{893C9DDC-172D-4FB1-995E-D43627DD0064}" srcOrd="0" destOrd="0" presId="urn:microsoft.com/office/officeart/2005/8/layout/orgChart1"/>
    <dgm:cxn modelId="{65FCB3BD-8020-41EB-B96F-CBBE04083AC6}" type="presParOf" srcId="{893C9DDC-172D-4FB1-995E-D43627DD0064}" destId="{2639BB74-4689-4FAA-AE46-1236B883BBF5}" srcOrd="0" destOrd="0" presId="urn:microsoft.com/office/officeart/2005/8/layout/orgChart1"/>
    <dgm:cxn modelId="{5204834B-1623-4AC7-9C6B-153841CCDF07}" type="presParOf" srcId="{893C9DDC-172D-4FB1-995E-D43627DD0064}" destId="{35B76D98-BFCA-4A15-9F0F-3C58DDAA0691}" srcOrd="1" destOrd="0" presId="urn:microsoft.com/office/officeart/2005/8/layout/orgChart1"/>
    <dgm:cxn modelId="{1391D607-4250-421E-BE38-C9325BEF9C1F}" type="presParOf" srcId="{E8B46805-612B-4038-985D-8E96733CE86E}" destId="{5D34C529-CD15-4DDA-BABF-556C165DC612}" srcOrd="1" destOrd="0" presId="urn:microsoft.com/office/officeart/2005/8/layout/orgChart1"/>
    <dgm:cxn modelId="{BE1F48E9-B71D-4922-AC19-228A350A8FED}" type="presParOf" srcId="{E8B46805-612B-4038-985D-8E96733CE86E}" destId="{A368CE23-C4E3-48CA-8F98-5C4E4DAA7921}" srcOrd="2" destOrd="0" presId="urn:microsoft.com/office/officeart/2005/8/layout/orgChart1"/>
    <dgm:cxn modelId="{9DB48E0C-FB79-4706-BE30-6DA751F3CC5B}" type="presParOf" srcId="{3652F50E-68A2-41D1-B658-0598478A8ED5}" destId="{48EA3A93-748C-4E0C-B449-C5D61EFE38D1}" srcOrd="2" destOrd="0" presId="urn:microsoft.com/office/officeart/2005/8/layout/orgChart1"/>
    <dgm:cxn modelId="{471218D4-4CE7-4EB9-9E6D-11375188C9AA}" type="presParOf" srcId="{3652F50E-68A2-41D1-B658-0598478A8ED5}" destId="{6A94D3CD-0872-4406-B043-E790D573C277}" srcOrd="3" destOrd="0" presId="urn:microsoft.com/office/officeart/2005/8/layout/orgChart1"/>
    <dgm:cxn modelId="{50F784A3-1319-4CE0-B018-ED412CED4AE2}" type="presParOf" srcId="{6A94D3CD-0872-4406-B043-E790D573C277}" destId="{74CCF88B-E727-4A89-BA68-D8AAE17CF46B}" srcOrd="0" destOrd="0" presId="urn:microsoft.com/office/officeart/2005/8/layout/orgChart1"/>
    <dgm:cxn modelId="{314CDD82-1164-4436-BA03-CC4625A3EF15}" type="presParOf" srcId="{74CCF88B-E727-4A89-BA68-D8AAE17CF46B}" destId="{9616B0DA-0DE4-4CFD-A67C-82CF535D291F}" srcOrd="0" destOrd="0" presId="urn:microsoft.com/office/officeart/2005/8/layout/orgChart1"/>
    <dgm:cxn modelId="{1C998293-2165-4E3A-9206-AF7EB97812B3}" type="presParOf" srcId="{74CCF88B-E727-4A89-BA68-D8AAE17CF46B}" destId="{4CEFECB4-01CF-41B7-A29D-481A22E6863B}" srcOrd="1" destOrd="0" presId="urn:microsoft.com/office/officeart/2005/8/layout/orgChart1"/>
    <dgm:cxn modelId="{A243EA4A-C9DF-46C3-8376-3A0093C7930A}" type="presParOf" srcId="{6A94D3CD-0872-4406-B043-E790D573C277}" destId="{3FEA4E11-6F9C-409B-972D-18CF8E903BE9}" srcOrd="1" destOrd="0" presId="urn:microsoft.com/office/officeart/2005/8/layout/orgChart1"/>
    <dgm:cxn modelId="{DE0A74CF-C254-49F8-9E45-099BDD381E2A}" type="presParOf" srcId="{6A94D3CD-0872-4406-B043-E790D573C277}" destId="{8FC98B78-A3FA-4B01-BCAA-88EB8FDD9ACF}" srcOrd="2" destOrd="0" presId="urn:microsoft.com/office/officeart/2005/8/layout/orgChart1"/>
    <dgm:cxn modelId="{CFD5F191-33B6-4BE2-9396-2A4CFF5C133F}" type="presParOf" srcId="{3652F50E-68A2-41D1-B658-0598478A8ED5}" destId="{74DB9794-8188-449B-942F-E5406ABC17ED}" srcOrd="4" destOrd="0" presId="urn:microsoft.com/office/officeart/2005/8/layout/orgChart1"/>
    <dgm:cxn modelId="{BD25200D-3EC0-47CD-A5BE-EAFD04BB16BA}" type="presParOf" srcId="{3652F50E-68A2-41D1-B658-0598478A8ED5}" destId="{CF196345-E5AD-446E-9971-6FBB0D956630}" srcOrd="5" destOrd="0" presId="urn:microsoft.com/office/officeart/2005/8/layout/orgChart1"/>
    <dgm:cxn modelId="{9836A851-AB8A-4E11-B5DF-9BD5B33FB82E}" type="presParOf" srcId="{CF196345-E5AD-446E-9971-6FBB0D956630}" destId="{0C2D6BB6-3B27-4B18-9E73-5346C07DF536}" srcOrd="0" destOrd="0" presId="urn:microsoft.com/office/officeart/2005/8/layout/orgChart1"/>
    <dgm:cxn modelId="{59020736-04B8-41E2-AED3-55DF3E61FD3E}" type="presParOf" srcId="{0C2D6BB6-3B27-4B18-9E73-5346C07DF536}" destId="{5001ED8D-E631-424E-B1A7-C4E161DFBD79}" srcOrd="0" destOrd="0" presId="urn:microsoft.com/office/officeart/2005/8/layout/orgChart1"/>
    <dgm:cxn modelId="{F2AE21F4-911E-4745-9E2F-352DB0A5F37B}" type="presParOf" srcId="{0C2D6BB6-3B27-4B18-9E73-5346C07DF536}" destId="{F6174DB5-6BA2-4C90-A852-F538C11E3059}" srcOrd="1" destOrd="0" presId="urn:microsoft.com/office/officeart/2005/8/layout/orgChart1"/>
    <dgm:cxn modelId="{A3FDB1D8-03F1-4AB9-A508-961E6055E6A6}" type="presParOf" srcId="{CF196345-E5AD-446E-9971-6FBB0D956630}" destId="{9674DE74-BC05-45A1-9674-423F6740271F}" srcOrd="1" destOrd="0" presId="urn:microsoft.com/office/officeart/2005/8/layout/orgChart1"/>
    <dgm:cxn modelId="{9867B6C2-71EF-4ED1-8635-EF12E45EC897}" type="presParOf" srcId="{CF196345-E5AD-446E-9971-6FBB0D956630}" destId="{0AC53AD5-C2C8-469A-85DB-AB39F0903000}" srcOrd="2" destOrd="0" presId="urn:microsoft.com/office/officeart/2005/8/layout/orgChart1"/>
    <dgm:cxn modelId="{E41BC41D-4F06-4064-8450-B0483F3B1B6A}" type="presParOf" srcId="{1A75D4F4-4F70-4A9D-85CA-AF4480DF3A95}" destId="{FE939370-C6B9-4810-974D-6ABD031C3E80}"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4DB9794-8188-449B-942F-E5406ABC17ED}">
      <dsp:nvSpPr>
        <dsp:cNvPr id="0" name=""/>
        <dsp:cNvSpPr/>
      </dsp:nvSpPr>
      <dsp:spPr>
        <a:xfrm>
          <a:off x="4114799" y="1708989"/>
          <a:ext cx="2911251" cy="505258"/>
        </a:xfrm>
        <a:custGeom>
          <a:avLst/>
          <a:gdLst/>
          <a:ahLst/>
          <a:cxnLst/>
          <a:rect l="0" t="0" r="0" b="0"/>
          <a:pathLst>
            <a:path>
              <a:moveTo>
                <a:pt x="0" y="0"/>
              </a:moveTo>
              <a:lnTo>
                <a:pt x="0" y="252629"/>
              </a:lnTo>
              <a:lnTo>
                <a:pt x="2911251" y="252629"/>
              </a:lnTo>
              <a:lnTo>
                <a:pt x="2911251"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EA3A93-748C-4E0C-B449-C5D61EFE38D1}">
      <dsp:nvSpPr>
        <dsp:cNvPr id="0" name=""/>
        <dsp:cNvSpPr/>
      </dsp:nvSpPr>
      <dsp:spPr>
        <a:xfrm>
          <a:off x="4069079" y="1708989"/>
          <a:ext cx="91440" cy="505258"/>
        </a:xfrm>
        <a:custGeom>
          <a:avLst/>
          <a:gdLst/>
          <a:ahLst/>
          <a:cxnLst/>
          <a:rect l="0" t="0" r="0" b="0"/>
          <a:pathLst>
            <a:path>
              <a:moveTo>
                <a:pt x="45720" y="0"/>
              </a:moveTo>
              <a:lnTo>
                <a:pt x="45720"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F65B6F-0D5A-49A2-9C6F-E0EC0C1D4FAF}">
      <dsp:nvSpPr>
        <dsp:cNvPr id="0" name=""/>
        <dsp:cNvSpPr/>
      </dsp:nvSpPr>
      <dsp:spPr>
        <a:xfrm>
          <a:off x="1203548" y="1708989"/>
          <a:ext cx="2911251" cy="505258"/>
        </a:xfrm>
        <a:custGeom>
          <a:avLst/>
          <a:gdLst/>
          <a:ahLst/>
          <a:cxnLst/>
          <a:rect l="0" t="0" r="0" b="0"/>
          <a:pathLst>
            <a:path>
              <a:moveTo>
                <a:pt x="2911251" y="0"/>
              </a:moveTo>
              <a:lnTo>
                <a:pt x="2911251" y="252629"/>
              </a:lnTo>
              <a:lnTo>
                <a:pt x="0" y="252629"/>
              </a:lnTo>
              <a:lnTo>
                <a:pt x="0"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078C05-ACA4-4399-8293-2F7FEB001BA5}">
      <dsp:nvSpPr>
        <dsp:cNvPr id="0" name=""/>
        <dsp:cNvSpPr/>
      </dsp:nvSpPr>
      <dsp:spPr>
        <a:xfrm>
          <a:off x="2911803" y="100607"/>
          <a:ext cx="2405992" cy="16083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lt-LT" sz="2900" kern="1200" dirty="0" smtClean="0"/>
            <a:t>Administracinių paslaugų darbo grupė</a:t>
          </a:r>
          <a:endParaRPr lang="lt-LT" sz="2900" kern="1200" dirty="0"/>
        </a:p>
      </dsp:txBody>
      <dsp:txXfrm>
        <a:off x="2911803" y="100607"/>
        <a:ext cx="2405992" cy="1608382"/>
      </dsp:txXfrm>
    </dsp:sp>
    <dsp:sp modelId="{2639BB74-4689-4FAA-AE46-1236B883BBF5}">
      <dsp:nvSpPr>
        <dsp:cNvPr id="0" name=""/>
        <dsp:cNvSpPr/>
      </dsp:nvSpPr>
      <dsp:spPr>
        <a:xfrm>
          <a:off x="552" y="2214248"/>
          <a:ext cx="2405992" cy="217590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lt-LT" sz="2900" kern="1200" dirty="0" smtClean="0"/>
            <a:t>Alkoholio licencijų paslaugų kontaktų tinklas</a:t>
          </a:r>
          <a:endParaRPr lang="lt-LT" sz="2900" kern="1200" dirty="0"/>
        </a:p>
      </dsp:txBody>
      <dsp:txXfrm>
        <a:off x="552" y="2214248"/>
        <a:ext cx="2405992" cy="2175907"/>
      </dsp:txXfrm>
    </dsp:sp>
    <dsp:sp modelId="{9616B0DA-0DE4-4CFD-A67C-82CF535D291F}">
      <dsp:nvSpPr>
        <dsp:cNvPr id="0" name=""/>
        <dsp:cNvSpPr/>
      </dsp:nvSpPr>
      <dsp:spPr>
        <a:xfrm>
          <a:off x="2911803" y="2214248"/>
          <a:ext cx="2405992" cy="221110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lt-LT" sz="2900" kern="1200" dirty="0" smtClean="0"/>
            <a:t>Viešosios tvarkos paslaugų kontaktų tinklas</a:t>
          </a:r>
          <a:endParaRPr lang="lt-LT" sz="2900" kern="1200" dirty="0"/>
        </a:p>
      </dsp:txBody>
      <dsp:txXfrm>
        <a:off x="2911803" y="2214248"/>
        <a:ext cx="2405992" cy="2211107"/>
      </dsp:txXfrm>
    </dsp:sp>
    <dsp:sp modelId="{5001ED8D-E631-424E-B1A7-C4E161DFBD79}">
      <dsp:nvSpPr>
        <dsp:cNvPr id="0" name=""/>
        <dsp:cNvSpPr/>
      </dsp:nvSpPr>
      <dsp:spPr>
        <a:xfrm>
          <a:off x="5823054" y="2214248"/>
          <a:ext cx="2405992" cy="217590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lt-LT" sz="2900" kern="1200" dirty="0" smtClean="0"/>
            <a:t>Teminis kontaktų tinklas 3</a:t>
          </a:r>
          <a:endParaRPr lang="lt-LT" sz="2900" kern="1200" dirty="0"/>
        </a:p>
      </dsp:txBody>
      <dsp:txXfrm>
        <a:off x="5823054" y="2214248"/>
        <a:ext cx="2405992" cy="217590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AFC88B-2A79-4948-AE14-C8BD9F919A1B}" type="datetimeFigureOut">
              <a:rPr lang="lt-LT" smtClean="0"/>
              <a:t>2012.11.23</a:t>
            </a:fld>
            <a:endParaRPr lang="lt-LT"/>
          </a:p>
        </p:txBody>
      </p:sp>
      <p:sp>
        <p:nvSpPr>
          <p:cNvPr id="4" name="Skaidrės vaizdo vietos rezervavimo ženkla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1C348E-25FC-4CD8-8E39-795DF2E38CCE}" type="slidenum">
              <a:rPr lang="lt-LT" smtClean="0"/>
              <a:t>‹#›</a:t>
            </a:fld>
            <a:endParaRPr lang="lt-L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Spustelėkite, jei norite keisite ruoš. pav. stilių</a:t>
            </a:r>
            <a:endParaRPr lang="lt-LT"/>
          </a:p>
        </p:txBody>
      </p:sp>
      <p:sp>
        <p:nvSpPr>
          <p:cNvPr id="3" name="Paantraštė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Spustelėkite ruošinio paantraštės stiliui keisti</a:t>
            </a:r>
            <a:endParaRPr lang="lt-LT"/>
          </a:p>
        </p:txBody>
      </p:sp>
      <p:sp>
        <p:nvSpPr>
          <p:cNvPr id="4" name="Datos vietos rezervavimo ženklas 3"/>
          <p:cNvSpPr>
            <a:spLocks noGrp="1"/>
          </p:cNvSpPr>
          <p:nvPr>
            <p:ph type="dt" sz="half" idx="10"/>
          </p:nvPr>
        </p:nvSpPr>
        <p:spPr/>
        <p:txBody>
          <a:bodyPr/>
          <a:lstStyle/>
          <a:p>
            <a:fld id="{421212E1-4848-4CAF-8219-B4301A30088F}" type="datetime1">
              <a:rPr lang="lt-LT" smtClean="0"/>
              <a:t>2012.11.23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AF54D4DC-ED14-445E-A09A-FCB59C89D765}" type="datetime1">
              <a:rPr lang="lt-LT" smtClean="0"/>
              <a:t>2012.11.23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999EBA6F-2DC9-4C74-8EC1-0017C256ED55}" type="datetime1">
              <a:rPr lang="lt-LT" smtClean="0"/>
              <a:t>2012.11.23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idx="1"/>
          </p:nvPr>
        </p:nvSpPr>
        <p:spPr/>
        <p:txBody>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F20B9E21-5DD1-468D-8CD4-C3246495EAE1}" type="datetime1">
              <a:rPr lang="lt-LT" smtClean="0"/>
              <a:t>2012.11.23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Spustelėkite ruošinio teksto stiliams keisti</a:t>
            </a:r>
          </a:p>
        </p:txBody>
      </p:sp>
      <p:sp>
        <p:nvSpPr>
          <p:cNvPr id="4" name="Datos vietos rezervavimo ženklas 3"/>
          <p:cNvSpPr>
            <a:spLocks noGrp="1"/>
          </p:cNvSpPr>
          <p:nvPr>
            <p:ph type="dt" sz="half" idx="10"/>
          </p:nvPr>
        </p:nvSpPr>
        <p:spPr/>
        <p:txBody>
          <a:bodyPr/>
          <a:lstStyle/>
          <a:p>
            <a:fld id="{6F9C043A-EE59-4D07-9A35-B8BF5F0AFBCE}" type="datetime1">
              <a:rPr lang="lt-LT" smtClean="0"/>
              <a:t>2012.11.23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D1767689-6299-4162-946A-6E2BE85DD433}" type="datetime1">
              <a:rPr lang="lt-LT" smtClean="0"/>
              <a:t>2012.11.23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C9E39459-5D53-4564-8C5F-6DBEC506F549}" type="datetime1">
              <a:rPr lang="lt-LT" smtClean="0"/>
              <a:t>2012.11.23</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Datos vietos rezervavimo ženklas 2"/>
          <p:cNvSpPr>
            <a:spLocks noGrp="1"/>
          </p:cNvSpPr>
          <p:nvPr>
            <p:ph type="dt" sz="half" idx="10"/>
          </p:nvPr>
        </p:nvSpPr>
        <p:spPr/>
        <p:txBody>
          <a:bodyPr/>
          <a:lstStyle/>
          <a:p>
            <a:fld id="{710CD6A0-0A40-4E5C-8177-5CE9F4AEFEA7}" type="datetime1">
              <a:rPr lang="lt-LT" smtClean="0"/>
              <a:t>2012.11.23</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50B53DC7-D7E5-4B0B-8DFC-D3F6B08594E4}" type="datetime1">
              <a:rPr lang="lt-LT" smtClean="0"/>
              <a:t>2012.11.23</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Spustelėkite, jei norite keisite ruoš. pav.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p>
            <a:fld id="{E9B9844F-7177-45C0-94B9-B6484147F2D3}" type="datetime1">
              <a:rPr lang="lt-LT" smtClean="0"/>
              <a:t>2012.11.23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Spustelėkite, jei norite keisite ruoš. pav.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p>
            <a:fld id="{2707ED3D-B39C-4950-8F96-22149B942CB9}" type="datetime1">
              <a:rPr lang="lt-LT" smtClean="0"/>
              <a:t>2012.11.23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222153-5BA9-4967-8955-14EFA43674F6}" type="datetime1">
              <a:rPr lang="lt-LT" smtClean="0"/>
              <a:t>2012.11.23</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B13EFE-0A69-4DDC-BC41-23C766984008}" type="slidenum">
              <a:rPr lang="lt-LT" smtClean="0"/>
              <a:pPr/>
              <a:t>‹#›</a:t>
            </a:fld>
            <a:endParaRPr lang="lt-L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lsa.lt/wik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lt-LT"/>
          </a:p>
        </p:txBody>
      </p:sp>
      <p:sp>
        <p:nvSpPr>
          <p:cNvPr id="2054" name="Rectangle 6"/>
          <p:cNvSpPr>
            <a:spLocks noChangeArrowheads="1"/>
          </p:cNvSpPr>
          <p:nvPr/>
        </p:nvSpPr>
        <p:spPr bwMode="auto">
          <a:xfrm>
            <a:off x="1776081" y="2744053"/>
            <a:ext cx="5509842" cy="226215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lt-LT" sz="14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endParaRPr kumimoji="0" lang="lt-LT" sz="1100" b="0" i="0" u="none" strike="noStrike" cap="none" normalizeH="0" baseline="0" dirty="0" smtClean="0">
              <a:ln>
                <a:noFill/>
              </a:ln>
              <a:solidFill>
                <a:schemeClr val="tx1"/>
              </a:solidFill>
              <a:effectLst/>
              <a:latin typeface="Arial" pitchFamily="34" charset="0"/>
            </a:endParaRPr>
          </a:p>
          <a:p>
            <a:pPr lvl="0" algn="ctr" eaLnBrk="0" fontAlgn="base" hangingPunct="0">
              <a:spcBef>
                <a:spcPct val="0"/>
              </a:spcBef>
              <a:spcAft>
                <a:spcPct val="0"/>
              </a:spcAft>
            </a:pPr>
            <a:r>
              <a:rPr lang="lt-LT" sz="2000" b="1" dirty="0" smtClean="0">
                <a:latin typeface="Arial" pitchFamily="34" charset="0"/>
                <a:ea typeface="Times New Roman" pitchFamily="18" charset="0"/>
                <a:cs typeface="Times New Roman" pitchFamily="18" charset="0"/>
              </a:rPr>
              <a:t>Savivaldybių žinių bazės idėjos pristatymas</a:t>
            </a:r>
            <a:endParaRPr lang="en-US" sz="2000" b="1" dirty="0" smtClean="0">
              <a:latin typeface="Arial"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2000" b="1" dirty="0" smtClean="0">
              <a:latin typeface="Arial"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lt-LT" sz="20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r>
            <a:br>
              <a:rPr kumimoji="0" lang="lt-LT" sz="20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br>
            <a:r>
              <a:rPr kumimoji="0" lang="lt-LT"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2012 m. lapkričio </a:t>
            </a:r>
            <a:r>
              <a:rPr kumimoji="0" lang="lt-LT"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23 </a:t>
            </a:r>
            <a:r>
              <a:rPr kumimoji="0" lang="lt-LT"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d., Vilnius</a:t>
            </a:r>
            <a:endParaRPr kumimoji="0" lang="lt-LT"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lt-LT" sz="11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r>
            <a:br>
              <a:rPr kumimoji="0" lang="lt-LT" sz="11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br>
            <a:endParaRPr kumimoji="0" lang="lt-LT" sz="1800" b="0" i="0" u="none" strike="noStrike" cap="none" normalizeH="0" baseline="0" dirty="0" smtClean="0">
              <a:ln>
                <a:noFill/>
              </a:ln>
              <a:solidFill>
                <a:schemeClr val="tx1"/>
              </a:solidFill>
              <a:effectLst/>
              <a:latin typeface="Arial" pitchFamily="34" charset="0"/>
            </a:endParaRPr>
          </a:p>
        </p:txBody>
      </p:sp>
      <p:pic>
        <p:nvPicPr>
          <p:cNvPr id="9" name="Paveikslėlis 8"/>
          <p:cNvPicPr/>
          <p:nvPr/>
        </p:nvPicPr>
        <p:blipFill>
          <a:blip r:embed="rId2" cstate="print"/>
          <a:srcRect/>
          <a:stretch>
            <a:fillRect/>
          </a:stretch>
        </p:blipFill>
        <p:spPr bwMode="auto">
          <a:xfrm>
            <a:off x="2627784" y="764704"/>
            <a:ext cx="4386040" cy="792088"/>
          </a:xfrm>
          <a:prstGeom prst="rect">
            <a:avLst/>
          </a:prstGeom>
          <a:noFill/>
          <a:ln w="9525">
            <a:noFill/>
            <a:miter lim="800000"/>
            <a:headEnd/>
            <a:tailEnd/>
          </a:ln>
        </p:spPr>
      </p:pic>
      <p:sp>
        <p:nvSpPr>
          <p:cNvPr id="7" name="Skaidrės numerio vietos rezervavimo ženklas 6"/>
          <p:cNvSpPr>
            <a:spLocks noGrp="1"/>
          </p:cNvSpPr>
          <p:nvPr>
            <p:ph type="sldNum" sz="quarter" idx="12"/>
          </p:nvPr>
        </p:nvSpPr>
        <p:spPr/>
        <p:txBody>
          <a:bodyPr/>
          <a:lstStyle/>
          <a:p>
            <a:fld id="{3EB13EFE-0A69-4DDC-BC41-23C766984008}" type="slidenum">
              <a:rPr lang="lt-LT" smtClean="0"/>
              <a:pPr/>
              <a:t>1</a:t>
            </a:fld>
            <a:endParaRPr lang="lt-L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Savivaldybių žinių bazė</a:t>
            </a:r>
            <a:endParaRPr lang="lt-LT" dirty="0"/>
          </a:p>
        </p:txBody>
      </p:sp>
      <p:sp>
        <p:nvSpPr>
          <p:cNvPr id="3" name="Turinio vietos rezervavimo ženklas 2"/>
          <p:cNvSpPr>
            <a:spLocks noGrp="1"/>
          </p:cNvSpPr>
          <p:nvPr>
            <p:ph idx="1"/>
          </p:nvPr>
        </p:nvSpPr>
        <p:spPr/>
        <p:txBody>
          <a:bodyPr/>
          <a:lstStyle/>
          <a:p>
            <a:pPr algn="ctr">
              <a:buNone/>
            </a:pPr>
            <a:endParaRPr lang="lt-LT" dirty="0" smtClean="0"/>
          </a:p>
          <a:p>
            <a:pPr algn="ctr">
              <a:buNone/>
            </a:pPr>
            <a:endParaRPr lang="lt-LT" dirty="0"/>
          </a:p>
          <a:p>
            <a:pPr algn="ctr">
              <a:buNone/>
            </a:pPr>
            <a:endParaRPr lang="lt-LT" dirty="0" smtClean="0"/>
          </a:p>
          <a:p>
            <a:pPr algn="ctr">
              <a:buNone/>
            </a:pPr>
            <a:r>
              <a:rPr lang="lt-LT" dirty="0" smtClean="0"/>
              <a:t>Adresas </a:t>
            </a:r>
            <a:r>
              <a:rPr lang="lt-LT" dirty="0" err="1" smtClean="0">
                <a:hlinkClick r:id="rId2"/>
              </a:rPr>
              <a:t>www.lsa.lt</a:t>
            </a:r>
            <a:r>
              <a:rPr lang="lt-LT" dirty="0" smtClean="0">
                <a:hlinkClick r:id="rId2"/>
              </a:rPr>
              <a:t>/</a:t>
            </a:r>
            <a:r>
              <a:rPr lang="lt-LT" dirty="0" err="1" smtClean="0">
                <a:hlinkClick r:id="rId2"/>
              </a:rPr>
              <a:t>wiki</a:t>
            </a:r>
            <a:endParaRPr lang="lt-LT" dirty="0" smtClean="0"/>
          </a:p>
          <a:p>
            <a:endParaRPr lang="lt-LT" dirty="0"/>
          </a:p>
        </p:txBody>
      </p:sp>
      <p:sp>
        <p:nvSpPr>
          <p:cNvPr id="4" name="Skaidrės numerio vietos rezervavimo ženklas 3"/>
          <p:cNvSpPr>
            <a:spLocks noGrp="1"/>
          </p:cNvSpPr>
          <p:nvPr>
            <p:ph type="sldNum" sz="quarter" idx="12"/>
          </p:nvPr>
        </p:nvSpPr>
        <p:spPr/>
        <p:txBody>
          <a:bodyPr/>
          <a:lstStyle/>
          <a:p>
            <a:fld id="{3EB13EFE-0A69-4DDC-BC41-23C766984008}" type="slidenum">
              <a:rPr lang="lt-LT" smtClean="0"/>
              <a:pPr/>
              <a:t>10</a:t>
            </a:fld>
            <a:endParaRPr lang="lt-L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Poreikis – paslaugų aprašymai</a:t>
            </a:r>
            <a:endParaRPr lang="lt-LT" dirty="0"/>
          </a:p>
        </p:txBody>
      </p:sp>
      <p:sp>
        <p:nvSpPr>
          <p:cNvPr id="3" name="Turinio vietos rezervavimo ženklas 2"/>
          <p:cNvSpPr>
            <a:spLocks noGrp="1"/>
          </p:cNvSpPr>
          <p:nvPr>
            <p:ph idx="1"/>
          </p:nvPr>
        </p:nvSpPr>
        <p:spPr/>
        <p:txBody>
          <a:bodyPr>
            <a:normAutofit fontScale="92500" lnSpcReduction="10000"/>
          </a:bodyPr>
          <a:lstStyle/>
          <a:p>
            <a:r>
              <a:rPr lang="lt-LT" dirty="0" smtClean="0"/>
              <a:t>Lietuvos Respublikos viešojo administravimo įstatymu (</a:t>
            </a:r>
            <a:r>
              <a:rPr lang="lt-LT" dirty="0" err="1" smtClean="0"/>
              <a:t>Žin</a:t>
            </a:r>
            <a:r>
              <a:rPr lang="lt-LT" dirty="0" smtClean="0"/>
              <a:t>., 1999, Nr. 60-1945) ir poįstatyminiais aktais yra numatyta prievolė savivaldybėms teikti administracines paslaugas įgyvendinant „vieno langelio“ principą, </a:t>
            </a:r>
            <a:r>
              <a:rPr lang="lt-LT" b="1" dirty="0" smtClean="0"/>
              <a:t>sudaryti teikiamų administracinių paslaugų sąrašą</a:t>
            </a:r>
            <a:r>
              <a:rPr lang="lt-LT" dirty="0" smtClean="0"/>
              <a:t>, vadovaujantis šių paslaugų teikimą reglamentuojančiais teisės aktais, </a:t>
            </a:r>
            <a:r>
              <a:rPr lang="lt-LT" b="1" dirty="0" smtClean="0"/>
              <a:t>parengti informacinio pobūdžio administracinių paslaugų teikimo aprašymus</a:t>
            </a:r>
            <a:r>
              <a:rPr lang="lt-LT" dirty="0" smtClean="0"/>
              <a:t> bei viešai juos paskelbti</a:t>
            </a:r>
            <a:endParaRPr lang="lt-LT" dirty="0"/>
          </a:p>
        </p:txBody>
      </p:sp>
      <p:sp>
        <p:nvSpPr>
          <p:cNvPr id="4" name="Skaidrės numerio vietos rezervavimo ženklas 3"/>
          <p:cNvSpPr>
            <a:spLocks noGrp="1"/>
          </p:cNvSpPr>
          <p:nvPr>
            <p:ph type="sldNum" sz="quarter" idx="12"/>
          </p:nvPr>
        </p:nvSpPr>
        <p:spPr/>
        <p:txBody>
          <a:bodyPr/>
          <a:lstStyle/>
          <a:p>
            <a:fld id="{3EB13EFE-0A69-4DDC-BC41-23C766984008}" type="slidenum">
              <a:rPr lang="lt-LT" smtClean="0"/>
              <a:pPr/>
              <a:t>2</a:t>
            </a:fld>
            <a:endParaRPr lang="lt-L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Poreikis – paslaugų aprašymai</a:t>
            </a:r>
            <a:endParaRPr lang="lt-LT" dirty="0"/>
          </a:p>
        </p:txBody>
      </p:sp>
      <p:sp>
        <p:nvSpPr>
          <p:cNvPr id="3" name="Turinio vietos rezervavimo ženklas 2"/>
          <p:cNvSpPr>
            <a:spLocks noGrp="1"/>
          </p:cNvSpPr>
          <p:nvPr>
            <p:ph idx="1"/>
          </p:nvPr>
        </p:nvSpPr>
        <p:spPr/>
        <p:txBody>
          <a:bodyPr/>
          <a:lstStyle/>
          <a:p>
            <a:r>
              <a:rPr lang="lt-LT" dirty="0" err="1" smtClean="0"/>
              <a:t>VšĮ</a:t>
            </a:r>
            <a:r>
              <a:rPr lang="lt-LT" dirty="0" smtClean="0"/>
              <a:t> „Versli Lietuva“ vykdomas projektas „Administracinių procedūrų, susijusių su valstybės ir savivaldybių institucijų ir įstaigų išduodamais leidimais, perkėlimo į elektroninę terpę projektas“ – 24 paslaugos</a:t>
            </a:r>
          </a:p>
          <a:p>
            <a:r>
              <a:rPr lang="lt-LT" dirty="0" smtClean="0"/>
              <a:t>Projektas “Centralizuotas savivaldybių paslaugų perkėlimas į elektroninę erdvę” – 42 paslaugos</a:t>
            </a:r>
            <a:endParaRPr lang="lt-LT" dirty="0"/>
          </a:p>
        </p:txBody>
      </p:sp>
      <p:sp>
        <p:nvSpPr>
          <p:cNvPr id="4" name="Skaidrės numerio vietos rezervavimo ženklas 3"/>
          <p:cNvSpPr>
            <a:spLocks noGrp="1"/>
          </p:cNvSpPr>
          <p:nvPr>
            <p:ph type="sldNum" sz="quarter" idx="12"/>
          </p:nvPr>
        </p:nvSpPr>
        <p:spPr/>
        <p:txBody>
          <a:bodyPr/>
          <a:lstStyle/>
          <a:p>
            <a:fld id="{3EB13EFE-0A69-4DDC-BC41-23C766984008}" type="slidenum">
              <a:rPr lang="lt-LT" smtClean="0"/>
              <a:pPr/>
              <a:t>3</a:t>
            </a:fld>
            <a:endParaRPr lang="lt-L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Poreikis – paslaugų aprašymai</a:t>
            </a:r>
            <a:endParaRPr lang="lt-LT" dirty="0"/>
          </a:p>
        </p:txBody>
      </p:sp>
      <p:sp>
        <p:nvSpPr>
          <p:cNvPr id="3" name="Turinio vietos rezervavimo ženklas 2"/>
          <p:cNvSpPr>
            <a:spLocks noGrp="1"/>
          </p:cNvSpPr>
          <p:nvPr>
            <p:ph idx="1"/>
          </p:nvPr>
        </p:nvSpPr>
        <p:spPr/>
        <p:txBody>
          <a:bodyPr>
            <a:normAutofit/>
          </a:bodyPr>
          <a:lstStyle/>
          <a:p>
            <a:r>
              <a:rPr lang="lt-LT" dirty="0" smtClean="0"/>
              <a:t>Siekdama nuolat tobulinti savivaldybių teikiamas administracines paslaugas, parengti bei pagal aplinkybes atnaujinti pavyzdinius jų aprašymus, teikti pasiūlymus dėl administracinių paslaugų teikimo optimizavimo bei su tuo susijusių teisės aktų pakeitimus atsakingoms institucijoms,  Lietuvos savivaldybių asociacija sudarys </a:t>
            </a:r>
            <a:r>
              <a:rPr lang="lt-LT" b="1" dirty="0" smtClean="0"/>
              <a:t>Administracinių paslaugų darbo grupę</a:t>
            </a:r>
            <a:endParaRPr lang="lt-LT" dirty="0"/>
          </a:p>
        </p:txBody>
      </p:sp>
      <p:sp>
        <p:nvSpPr>
          <p:cNvPr id="4" name="Skaidrės numerio vietos rezervavimo ženklas 3"/>
          <p:cNvSpPr>
            <a:spLocks noGrp="1"/>
          </p:cNvSpPr>
          <p:nvPr>
            <p:ph type="sldNum" sz="quarter" idx="12"/>
          </p:nvPr>
        </p:nvSpPr>
        <p:spPr/>
        <p:txBody>
          <a:bodyPr/>
          <a:lstStyle/>
          <a:p>
            <a:fld id="{3EB13EFE-0A69-4DDC-BC41-23C766984008}" type="slidenum">
              <a:rPr lang="lt-LT" smtClean="0"/>
              <a:pPr/>
              <a:t>4</a:t>
            </a:fld>
            <a:endParaRPr lang="lt-L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Poreikis – paslaugų aprašymai</a:t>
            </a:r>
            <a:endParaRPr lang="lt-LT" dirty="0"/>
          </a:p>
        </p:txBody>
      </p:sp>
      <p:sp>
        <p:nvSpPr>
          <p:cNvPr id="3" name="Turinio vietos rezervavimo ženklas 2"/>
          <p:cNvSpPr>
            <a:spLocks noGrp="1"/>
          </p:cNvSpPr>
          <p:nvPr>
            <p:ph idx="1"/>
          </p:nvPr>
        </p:nvSpPr>
        <p:spPr/>
        <p:txBody>
          <a:bodyPr/>
          <a:lstStyle/>
          <a:p>
            <a:pPr lvl="0"/>
            <a:r>
              <a:rPr lang="lt-LT" dirty="0"/>
              <a:t>kiekvienai administracinių paslaugų grupei suburti savivaldybių specialistus į teminį kontaktų tinklą administracinių </a:t>
            </a:r>
            <a:r>
              <a:rPr lang="lt-LT" b="1" dirty="0"/>
              <a:t>paslaugų sąrašams ir pavyzdiniams aprašymams parengti bei atnaujinti</a:t>
            </a:r>
            <a:r>
              <a:rPr lang="lt-LT" dirty="0"/>
              <a:t>;</a:t>
            </a:r>
          </a:p>
          <a:p>
            <a:pPr lvl="0"/>
            <a:r>
              <a:rPr lang="lt-LT" dirty="0"/>
              <a:t>koordinuoti visų teminių kontaktų tinklų veiklą</a:t>
            </a:r>
            <a:r>
              <a:rPr lang="lt-LT" dirty="0" smtClean="0"/>
              <a:t>;</a:t>
            </a:r>
            <a:endParaRPr lang="lt-LT" dirty="0"/>
          </a:p>
        </p:txBody>
      </p:sp>
      <p:sp>
        <p:nvSpPr>
          <p:cNvPr id="4" name="Skaidrės numerio vietos rezervavimo ženklas 3"/>
          <p:cNvSpPr>
            <a:spLocks noGrp="1"/>
          </p:cNvSpPr>
          <p:nvPr>
            <p:ph type="sldNum" sz="quarter" idx="12"/>
          </p:nvPr>
        </p:nvSpPr>
        <p:spPr/>
        <p:txBody>
          <a:bodyPr/>
          <a:lstStyle/>
          <a:p>
            <a:fld id="{3EB13EFE-0A69-4DDC-BC41-23C766984008}" type="slidenum">
              <a:rPr lang="lt-LT" smtClean="0"/>
              <a:pPr/>
              <a:t>5</a:t>
            </a:fld>
            <a:endParaRPr lang="lt-L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Poreikis – paslaugų aprašymai</a:t>
            </a:r>
            <a:endParaRPr lang="lt-LT" dirty="0"/>
          </a:p>
        </p:txBody>
      </p:sp>
      <p:sp>
        <p:nvSpPr>
          <p:cNvPr id="3" name="Turinio vietos rezervavimo ženklas 2"/>
          <p:cNvSpPr>
            <a:spLocks noGrp="1"/>
          </p:cNvSpPr>
          <p:nvPr>
            <p:ph idx="1"/>
          </p:nvPr>
        </p:nvSpPr>
        <p:spPr/>
        <p:txBody>
          <a:bodyPr>
            <a:normAutofit fontScale="92500" lnSpcReduction="10000"/>
          </a:bodyPr>
          <a:lstStyle/>
          <a:p>
            <a:pPr lvl="0"/>
            <a:r>
              <a:rPr lang="lt-LT" dirty="0"/>
              <a:t>kontroliuoti, kad teminių kontaktų tinklų siūlomi pavyzdiniai administracinių paslaugų sąrašai ir pavyzdiniai administracinių paslaugų aprašymai atitiktų nustatytus reikalavimus bei visų savivaldybių poreikius.</a:t>
            </a:r>
          </a:p>
          <a:p>
            <a:pPr lvl="0"/>
            <a:r>
              <a:rPr lang="lt-LT" dirty="0"/>
              <a:t>teikti Lietuvos Respublikos Vyriausybei, Lietuvos Respublikos ministerijoms, savivaldybėms ar joms pavaldžioms įstaigoms bei įmonėms pasiūlymus koreguoti ir tikslinti administracinių paslaugų teikimą reglamentuojančius teisės aktus;</a:t>
            </a:r>
          </a:p>
          <a:p>
            <a:endParaRPr lang="lt-LT" dirty="0"/>
          </a:p>
        </p:txBody>
      </p:sp>
      <p:sp>
        <p:nvSpPr>
          <p:cNvPr id="4" name="Skaidrės numerio vietos rezervavimo ženklas 3"/>
          <p:cNvSpPr>
            <a:spLocks noGrp="1"/>
          </p:cNvSpPr>
          <p:nvPr>
            <p:ph type="sldNum" sz="quarter" idx="12"/>
          </p:nvPr>
        </p:nvSpPr>
        <p:spPr/>
        <p:txBody>
          <a:bodyPr/>
          <a:lstStyle/>
          <a:p>
            <a:fld id="{3EB13EFE-0A69-4DDC-BC41-23C766984008}" type="slidenum">
              <a:rPr lang="lt-LT" smtClean="0"/>
              <a:pPr/>
              <a:t>6</a:t>
            </a:fld>
            <a:endParaRPr lang="lt-L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Poreikis – paslaugų aprašymai</a:t>
            </a:r>
            <a:endParaRPr lang="lt-LT" dirty="0"/>
          </a:p>
        </p:txBody>
      </p:sp>
      <p:graphicFrame>
        <p:nvGraphicFramePr>
          <p:cNvPr id="4" name="Turinio vietos rezervavimo ženklas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kaidrės numerio vietos rezervavimo ženklas 4"/>
          <p:cNvSpPr>
            <a:spLocks noGrp="1"/>
          </p:cNvSpPr>
          <p:nvPr>
            <p:ph type="sldNum" sz="quarter" idx="12"/>
          </p:nvPr>
        </p:nvSpPr>
        <p:spPr/>
        <p:txBody>
          <a:bodyPr/>
          <a:lstStyle/>
          <a:p>
            <a:fld id="{3EB13EFE-0A69-4DDC-BC41-23C766984008}" type="slidenum">
              <a:rPr lang="lt-LT" smtClean="0"/>
              <a:pPr/>
              <a:t>7</a:t>
            </a:fld>
            <a:endParaRPr lang="lt-L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Poreikis – derinimas</a:t>
            </a:r>
            <a:endParaRPr lang="lt-LT" dirty="0"/>
          </a:p>
        </p:txBody>
      </p:sp>
      <p:sp>
        <p:nvSpPr>
          <p:cNvPr id="3" name="Turinio vietos rezervavimo ženklas 2"/>
          <p:cNvSpPr>
            <a:spLocks noGrp="1"/>
          </p:cNvSpPr>
          <p:nvPr>
            <p:ph idx="1"/>
          </p:nvPr>
        </p:nvSpPr>
        <p:spPr/>
        <p:txBody>
          <a:bodyPr/>
          <a:lstStyle/>
          <a:p>
            <a:r>
              <a:rPr lang="lt-LT" dirty="0" smtClean="0"/>
              <a:t>Atmintinė savivaldybių administracijos vadovams - </a:t>
            </a:r>
            <a:r>
              <a:rPr lang="lt-LT" dirty="0" smtClean="0"/>
              <a:t>“Apie informacines ir ryšių technologijas savivaldybėje paprastai” naujos versijos rengimas.</a:t>
            </a:r>
            <a:endParaRPr lang="lt-LT" dirty="0"/>
          </a:p>
        </p:txBody>
      </p:sp>
      <p:sp>
        <p:nvSpPr>
          <p:cNvPr id="4" name="Skaidrės numerio vietos rezervavimo ženklas 3"/>
          <p:cNvSpPr>
            <a:spLocks noGrp="1"/>
          </p:cNvSpPr>
          <p:nvPr>
            <p:ph type="sldNum" sz="quarter" idx="12"/>
          </p:nvPr>
        </p:nvSpPr>
        <p:spPr/>
        <p:txBody>
          <a:bodyPr/>
          <a:lstStyle/>
          <a:p>
            <a:fld id="{3EB13EFE-0A69-4DDC-BC41-23C766984008}" type="slidenum">
              <a:rPr lang="lt-LT" smtClean="0"/>
              <a:pPr/>
              <a:t>8</a:t>
            </a:fld>
            <a:endParaRPr lang="lt-L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Poreikis –  koncentruota informacija vienoje vietoje</a:t>
            </a:r>
            <a:endParaRPr lang="lt-LT" dirty="0"/>
          </a:p>
        </p:txBody>
      </p:sp>
      <p:sp>
        <p:nvSpPr>
          <p:cNvPr id="3" name="Turinio vietos rezervavimo ženklas 2"/>
          <p:cNvSpPr>
            <a:spLocks noGrp="1"/>
          </p:cNvSpPr>
          <p:nvPr>
            <p:ph idx="1"/>
          </p:nvPr>
        </p:nvSpPr>
        <p:spPr/>
        <p:txBody>
          <a:bodyPr/>
          <a:lstStyle/>
          <a:p>
            <a:r>
              <a:rPr lang="lt-LT" dirty="0" smtClean="0"/>
              <a:t>Teisės aktai pagal temą (pvz. dokumentų valdymas, informacinės visuomenės plėtros strategijos ir pan.)</a:t>
            </a:r>
          </a:p>
          <a:p>
            <a:r>
              <a:rPr lang="lt-LT" dirty="0" smtClean="0"/>
              <a:t>Pavyzdinės vidaus tvarkos</a:t>
            </a:r>
          </a:p>
          <a:p>
            <a:r>
              <a:rPr lang="lt-LT" dirty="0" smtClean="0"/>
              <a:t>Aprašyta “geroji praktika”</a:t>
            </a:r>
          </a:p>
          <a:p>
            <a:r>
              <a:rPr lang="lt-LT" dirty="0" smtClean="0"/>
              <a:t>Valstybės mastu vykdomi projektai, liečiantys savivaldybes</a:t>
            </a:r>
          </a:p>
          <a:p>
            <a:endParaRPr lang="lt-LT" dirty="0"/>
          </a:p>
        </p:txBody>
      </p:sp>
      <p:sp>
        <p:nvSpPr>
          <p:cNvPr id="4" name="Skaidrės numerio vietos rezervavimo ženklas 3"/>
          <p:cNvSpPr>
            <a:spLocks noGrp="1"/>
          </p:cNvSpPr>
          <p:nvPr>
            <p:ph type="sldNum" sz="quarter" idx="12"/>
          </p:nvPr>
        </p:nvSpPr>
        <p:spPr/>
        <p:txBody>
          <a:bodyPr/>
          <a:lstStyle/>
          <a:p>
            <a:fld id="{3EB13EFE-0A69-4DDC-BC41-23C766984008}" type="slidenum">
              <a:rPr lang="lt-LT" smtClean="0"/>
              <a:pPr/>
              <a:t>9</a:t>
            </a:fld>
            <a:endParaRPr lang="lt-LT"/>
          </a:p>
        </p:txBody>
      </p:sp>
    </p:spTree>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TotalTime>
  <Words>337</Words>
  <Application>Microsoft Office PowerPoint</Application>
  <PresentationFormat>Demonstracija ekrane (4:3)</PresentationFormat>
  <Paragraphs>46</Paragraphs>
  <Slides>10</Slides>
  <Notes>0</Notes>
  <HiddenSlides>0</HiddenSlides>
  <MMClips>0</MMClips>
  <ScaleCrop>false</ScaleCrop>
  <HeadingPairs>
    <vt:vector size="4" baseType="variant">
      <vt:variant>
        <vt:lpstr>Tema</vt:lpstr>
      </vt:variant>
      <vt:variant>
        <vt:i4>1</vt:i4>
      </vt:variant>
      <vt:variant>
        <vt:lpstr>Skaidrių pavadinimai</vt:lpstr>
      </vt:variant>
      <vt:variant>
        <vt:i4>10</vt:i4>
      </vt:variant>
    </vt:vector>
  </HeadingPairs>
  <TitlesOfParts>
    <vt:vector size="11" baseType="lpstr">
      <vt:lpstr>Office tema</vt:lpstr>
      <vt:lpstr>Skaidrė 1</vt:lpstr>
      <vt:lpstr>Poreikis – paslaugų aprašymai</vt:lpstr>
      <vt:lpstr>Poreikis – paslaugų aprašymai</vt:lpstr>
      <vt:lpstr>Poreikis – paslaugų aprašymai</vt:lpstr>
      <vt:lpstr>Poreikis – paslaugų aprašymai</vt:lpstr>
      <vt:lpstr>Poreikis – paslaugų aprašymai</vt:lpstr>
      <vt:lpstr>Poreikis – paslaugų aprašymai</vt:lpstr>
      <vt:lpstr>Poreikis – derinimas</vt:lpstr>
      <vt:lpstr>Poreikis –  koncentruota informacija vienoje vietoje</vt:lpstr>
      <vt:lpstr>Savivaldybių žinių bazė</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Skaidrė 1</dc:title>
  <cp:lastModifiedBy>RaimundasV</cp:lastModifiedBy>
  <cp:revision>25</cp:revision>
  <dcterms:modified xsi:type="dcterms:W3CDTF">2012-11-23T05:23:01Z</dcterms:modified>
</cp:coreProperties>
</file>