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2" r:id="rId1"/>
    <p:sldMasterId id="2147484024" r:id="rId2"/>
    <p:sldMasterId id="2147484036" r:id="rId3"/>
  </p:sldMasterIdLst>
  <p:notesMasterIdLst>
    <p:notesMasterId r:id="rId33"/>
  </p:notesMasterIdLst>
  <p:handoutMasterIdLst>
    <p:handoutMasterId r:id="rId34"/>
  </p:handoutMasterIdLst>
  <p:sldIdLst>
    <p:sldId id="258" r:id="rId4"/>
    <p:sldId id="291" r:id="rId5"/>
    <p:sldId id="306" r:id="rId6"/>
    <p:sldId id="322" r:id="rId7"/>
    <p:sldId id="301" r:id="rId8"/>
    <p:sldId id="308" r:id="rId9"/>
    <p:sldId id="325" r:id="rId10"/>
    <p:sldId id="326" r:id="rId11"/>
    <p:sldId id="327" r:id="rId12"/>
    <p:sldId id="329" r:id="rId13"/>
    <p:sldId id="331" r:id="rId14"/>
    <p:sldId id="332" r:id="rId15"/>
    <p:sldId id="333" r:id="rId16"/>
    <p:sldId id="336" r:id="rId17"/>
    <p:sldId id="337" r:id="rId18"/>
    <p:sldId id="341" r:id="rId19"/>
    <p:sldId id="339" r:id="rId20"/>
    <p:sldId id="340" r:id="rId21"/>
    <p:sldId id="342" r:id="rId22"/>
    <p:sldId id="343" r:id="rId23"/>
    <p:sldId id="344" r:id="rId24"/>
    <p:sldId id="347" r:id="rId25"/>
    <p:sldId id="348" r:id="rId26"/>
    <p:sldId id="349" r:id="rId27"/>
    <p:sldId id="350" r:id="rId28"/>
    <p:sldId id="351" r:id="rId29"/>
    <p:sldId id="345" r:id="rId30"/>
    <p:sldId id="346" r:id="rId31"/>
    <p:sldId id="328" r:id="rId32"/>
  </p:sldIdLst>
  <p:sldSz cx="9144000" cy="6858000" type="screen4x3"/>
  <p:notesSz cx="6797675" cy="9926638"/>
  <p:defaultTextStyle>
    <a:defPPr>
      <a:defRPr lang="lt-L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45454"/>
    <a:srgbClr val="BA8984"/>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349" autoAdjust="0"/>
  </p:normalViewPr>
  <p:slideViewPr>
    <p:cSldViewPr>
      <p:cViewPr>
        <p:scale>
          <a:sx n="56" d="100"/>
          <a:sy n="56" d="100"/>
        </p:scale>
        <p:origin x="-171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EEF4F-01A0-4DAA-B276-E238938F9E95}" type="doc">
      <dgm:prSet loTypeId="urn:microsoft.com/office/officeart/2005/8/layout/venn1" loCatId="relationship" qsTypeId="urn:microsoft.com/office/officeart/2005/8/quickstyle/3d4" qsCatId="3D" csTypeId="urn:microsoft.com/office/officeart/2005/8/colors/accent6_5" csCatId="accent6" phldr="1"/>
      <dgm:spPr/>
      <dgm:t>
        <a:bodyPr/>
        <a:lstStyle/>
        <a:p>
          <a:endParaRPr lang="lt-LT"/>
        </a:p>
      </dgm:t>
    </dgm:pt>
    <dgm:pt modelId="{6BD2B4B5-C5FC-4A60-8C0C-FE3C239AB783}">
      <dgm:prSet phldrT="[Text]"/>
      <dgm:spPr/>
      <dgm:t>
        <a:bodyPr/>
        <a:lstStyle/>
        <a:p>
          <a:r>
            <a:rPr lang="lt-LT" b="1" dirty="0" smtClean="0">
              <a:solidFill>
                <a:schemeClr val="tx1">
                  <a:lumMod val="50000"/>
                  <a:lumOff val="50000"/>
                </a:schemeClr>
              </a:solidFill>
            </a:rPr>
            <a:t>SUDAROMI PAGAL SPECIFIKACIJAS</a:t>
          </a:r>
          <a:endParaRPr lang="en-US" b="1" dirty="0">
            <a:solidFill>
              <a:schemeClr val="tx1">
                <a:lumMod val="50000"/>
                <a:lumOff val="50000"/>
              </a:schemeClr>
            </a:solidFill>
          </a:endParaRPr>
        </a:p>
      </dgm:t>
    </dgm:pt>
    <dgm:pt modelId="{5C775319-F225-4B03-9AE8-21CE2908317B}" type="parTrans" cxnId="{C05D6040-CBA8-42A0-801B-55025733026B}">
      <dgm:prSet/>
      <dgm:spPr/>
      <dgm:t>
        <a:bodyPr/>
        <a:lstStyle/>
        <a:p>
          <a:endParaRPr lang="en-US"/>
        </a:p>
      </dgm:t>
    </dgm:pt>
    <dgm:pt modelId="{B56DFD39-799F-44DD-801F-12EEFF0D2EA3}" type="sibTrans" cxnId="{C05D6040-CBA8-42A0-801B-55025733026B}">
      <dgm:prSet/>
      <dgm:spPr/>
      <dgm:t>
        <a:bodyPr/>
        <a:lstStyle/>
        <a:p>
          <a:endParaRPr lang="en-US"/>
        </a:p>
      </dgm:t>
    </dgm:pt>
    <dgm:pt modelId="{80E122BB-CF30-41A3-985D-AD1738098084}">
      <dgm:prSet phldrT="[Text]"/>
      <dgm:spPr>
        <a:solidFill>
          <a:schemeClr val="tx1">
            <a:lumMod val="75000"/>
            <a:lumOff val="25000"/>
            <a:alpha val="80000"/>
          </a:schemeClr>
        </a:solidFill>
      </dgm:spPr>
      <dgm:t>
        <a:bodyPr/>
        <a:lstStyle/>
        <a:p>
          <a:pPr algn="ctr"/>
          <a:r>
            <a:rPr lang="lt-LT" b="1" dirty="0" smtClean="0">
              <a:solidFill>
                <a:schemeClr val="bg1"/>
              </a:solidFill>
            </a:rPr>
            <a:t>SUDAROMI NE PAGAL SPECIFIKACIJAS</a:t>
          </a:r>
          <a:endParaRPr lang="en-US" b="1" dirty="0">
            <a:solidFill>
              <a:schemeClr val="bg1"/>
            </a:solidFill>
          </a:endParaRPr>
        </a:p>
      </dgm:t>
    </dgm:pt>
    <dgm:pt modelId="{751738B2-5BEA-4845-AA22-FBBA135AB8DB}" type="parTrans" cxnId="{F70C5941-9E1B-4987-AC25-45761DC08136}">
      <dgm:prSet/>
      <dgm:spPr/>
      <dgm:t>
        <a:bodyPr/>
        <a:lstStyle/>
        <a:p>
          <a:endParaRPr lang="en-US"/>
        </a:p>
      </dgm:t>
    </dgm:pt>
    <dgm:pt modelId="{CC91BC68-BA01-4CB2-9A6C-AE5F2D3C0DFD}" type="sibTrans" cxnId="{F70C5941-9E1B-4987-AC25-45761DC08136}">
      <dgm:prSet/>
      <dgm:spPr/>
      <dgm:t>
        <a:bodyPr/>
        <a:lstStyle/>
        <a:p>
          <a:endParaRPr lang="en-US"/>
        </a:p>
      </dgm:t>
    </dgm:pt>
    <dgm:pt modelId="{3567DD55-5BC4-4B7B-B0B1-1CD2565F7A87}" type="pres">
      <dgm:prSet presAssocID="{37DEEF4F-01A0-4DAA-B276-E238938F9E95}" presName="compositeShape" presStyleCnt="0">
        <dgm:presLayoutVars>
          <dgm:chMax val="7"/>
          <dgm:dir/>
          <dgm:resizeHandles val="exact"/>
        </dgm:presLayoutVars>
      </dgm:prSet>
      <dgm:spPr/>
      <dgm:t>
        <a:bodyPr/>
        <a:lstStyle/>
        <a:p>
          <a:endParaRPr lang="lt-LT"/>
        </a:p>
      </dgm:t>
    </dgm:pt>
    <dgm:pt modelId="{78F076B4-5104-4740-B2DE-B8A959354F26}" type="pres">
      <dgm:prSet presAssocID="{6BD2B4B5-C5FC-4A60-8C0C-FE3C239AB783}" presName="circ1" presStyleLbl="vennNode1" presStyleIdx="0" presStyleCnt="2" custLinFactNeighborX="-1714" custLinFactNeighborY="-273"/>
      <dgm:spPr/>
      <dgm:t>
        <a:bodyPr/>
        <a:lstStyle/>
        <a:p>
          <a:endParaRPr lang="en-US"/>
        </a:p>
      </dgm:t>
    </dgm:pt>
    <dgm:pt modelId="{85808A54-CFB2-4105-8BA9-95365BF0BB0A}" type="pres">
      <dgm:prSet presAssocID="{6BD2B4B5-C5FC-4A60-8C0C-FE3C239AB783}" presName="circ1Tx" presStyleLbl="revTx" presStyleIdx="0" presStyleCnt="0">
        <dgm:presLayoutVars>
          <dgm:chMax val="0"/>
          <dgm:chPref val="0"/>
          <dgm:bulletEnabled val="1"/>
        </dgm:presLayoutVars>
      </dgm:prSet>
      <dgm:spPr/>
      <dgm:t>
        <a:bodyPr/>
        <a:lstStyle/>
        <a:p>
          <a:endParaRPr lang="en-US"/>
        </a:p>
      </dgm:t>
    </dgm:pt>
    <dgm:pt modelId="{E8216716-F870-4EA5-979F-EB73F88E2C0A}" type="pres">
      <dgm:prSet presAssocID="{80E122BB-CF30-41A3-985D-AD1738098084}" presName="circ2" presStyleLbl="vennNode1" presStyleIdx="1" presStyleCnt="2" custLinFactNeighborX="1463" custLinFactNeighborY="-14273"/>
      <dgm:spPr/>
      <dgm:t>
        <a:bodyPr/>
        <a:lstStyle/>
        <a:p>
          <a:endParaRPr lang="en-US"/>
        </a:p>
      </dgm:t>
    </dgm:pt>
    <dgm:pt modelId="{FDF912F8-A03B-4567-9ECE-88C1856D7F48}" type="pres">
      <dgm:prSet presAssocID="{80E122BB-CF30-41A3-985D-AD1738098084}" presName="circ2Tx" presStyleLbl="revTx" presStyleIdx="0" presStyleCnt="0">
        <dgm:presLayoutVars>
          <dgm:chMax val="0"/>
          <dgm:chPref val="0"/>
          <dgm:bulletEnabled val="1"/>
        </dgm:presLayoutVars>
      </dgm:prSet>
      <dgm:spPr/>
      <dgm:t>
        <a:bodyPr/>
        <a:lstStyle/>
        <a:p>
          <a:endParaRPr lang="en-US"/>
        </a:p>
      </dgm:t>
    </dgm:pt>
  </dgm:ptLst>
  <dgm:cxnLst>
    <dgm:cxn modelId="{C05D6040-CBA8-42A0-801B-55025733026B}" srcId="{37DEEF4F-01A0-4DAA-B276-E238938F9E95}" destId="{6BD2B4B5-C5FC-4A60-8C0C-FE3C239AB783}" srcOrd="0" destOrd="0" parTransId="{5C775319-F225-4B03-9AE8-21CE2908317B}" sibTransId="{B56DFD39-799F-44DD-801F-12EEFF0D2EA3}"/>
    <dgm:cxn modelId="{F70C5941-9E1B-4987-AC25-45761DC08136}" srcId="{37DEEF4F-01A0-4DAA-B276-E238938F9E95}" destId="{80E122BB-CF30-41A3-985D-AD1738098084}" srcOrd="1" destOrd="0" parTransId="{751738B2-5BEA-4845-AA22-FBBA135AB8DB}" sibTransId="{CC91BC68-BA01-4CB2-9A6C-AE5F2D3C0DFD}"/>
    <dgm:cxn modelId="{0A6247F9-1A9E-47C4-A508-87F76DD75045}" type="presOf" srcId="{6BD2B4B5-C5FC-4A60-8C0C-FE3C239AB783}" destId="{78F076B4-5104-4740-B2DE-B8A959354F26}" srcOrd="0" destOrd="0" presId="urn:microsoft.com/office/officeart/2005/8/layout/venn1"/>
    <dgm:cxn modelId="{F38D303E-3F4A-45FD-A6C1-BA25CC3FD014}" type="presOf" srcId="{80E122BB-CF30-41A3-985D-AD1738098084}" destId="{FDF912F8-A03B-4567-9ECE-88C1856D7F48}" srcOrd="1" destOrd="0" presId="urn:microsoft.com/office/officeart/2005/8/layout/venn1"/>
    <dgm:cxn modelId="{FD9B297D-566F-4CA2-B496-FE3CFE801F03}" type="presOf" srcId="{6BD2B4B5-C5FC-4A60-8C0C-FE3C239AB783}" destId="{85808A54-CFB2-4105-8BA9-95365BF0BB0A}" srcOrd="1" destOrd="0" presId="urn:microsoft.com/office/officeart/2005/8/layout/venn1"/>
    <dgm:cxn modelId="{80DF43DC-7ABE-4EF0-836E-FF57AF4BD877}" type="presOf" srcId="{37DEEF4F-01A0-4DAA-B276-E238938F9E95}" destId="{3567DD55-5BC4-4B7B-B0B1-1CD2565F7A87}" srcOrd="0" destOrd="0" presId="urn:microsoft.com/office/officeart/2005/8/layout/venn1"/>
    <dgm:cxn modelId="{4BA143FF-0311-45B0-8EFC-4C07D04F34C5}" type="presOf" srcId="{80E122BB-CF30-41A3-985D-AD1738098084}" destId="{E8216716-F870-4EA5-979F-EB73F88E2C0A}" srcOrd="0" destOrd="0" presId="urn:microsoft.com/office/officeart/2005/8/layout/venn1"/>
    <dgm:cxn modelId="{01DC798C-07DF-4B48-91DA-2700F118D718}" type="presParOf" srcId="{3567DD55-5BC4-4B7B-B0B1-1CD2565F7A87}" destId="{78F076B4-5104-4740-B2DE-B8A959354F26}" srcOrd="0" destOrd="0" presId="urn:microsoft.com/office/officeart/2005/8/layout/venn1"/>
    <dgm:cxn modelId="{007E663E-B779-48F8-8194-FE1CD02DCF25}" type="presParOf" srcId="{3567DD55-5BC4-4B7B-B0B1-1CD2565F7A87}" destId="{85808A54-CFB2-4105-8BA9-95365BF0BB0A}" srcOrd="1" destOrd="0" presId="urn:microsoft.com/office/officeart/2005/8/layout/venn1"/>
    <dgm:cxn modelId="{941FBF63-5982-4899-AAE6-40A8389BFAE3}" type="presParOf" srcId="{3567DD55-5BC4-4B7B-B0B1-1CD2565F7A87}" destId="{E8216716-F870-4EA5-979F-EB73F88E2C0A}" srcOrd="2" destOrd="0" presId="urn:microsoft.com/office/officeart/2005/8/layout/venn1"/>
    <dgm:cxn modelId="{8AFED8D8-0C78-4D88-9285-9C545DD9A630}" type="presParOf" srcId="{3567DD55-5BC4-4B7B-B0B1-1CD2565F7A87}" destId="{FDF912F8-A03B-4567-9ECE-88C1856D7F48}"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00303A-2BE5-4D2B-B4B8-FE2AD0BCBE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665B10A0-00E6-449E-AE89-E3D28283D3F6}">
      <dgm:prSet phldrT="[Tekstas]" custT="1"/>
      <dgm:spPr>
        <a:solidFill>
          <a:schemeClr val="accent6">
            <a:lumMod val="60000"/>
            <a:lumOff val="40000"/>
          </a:schemeClr>
        </a:solidFill>
      </dgm:spPr>
      <dgm:t>
        <a:bodyPr/>
        <a:lstStyle/>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65000"/>
                <a:lumOff val="35000"/>
              </a:schemeClr>
            </a:solidFill>
          </a:endParaRPr>
        </a:p>
        <a:p>
          <a:pPr algn="ctr"/>
          <a:r>
            <a:rPr lang="en-US" sz="1600" b="1" dirty="0" smtClean="0">
              <a:solidFill>
                <a:schemeClr val="tx1">
                  <a:lumMod val="65000"/>
                  <a:lumOff val="35000"/>
                </a:schemeClr>
              </a:solidFill>
            </a:rPr>
            <a:t>ATVEJAI</a:t>
          </a:r>
          <a:endParaRPr lang="lt-LT" sz="1600" b="1" dirty="0" smtClean="0">
            <a:solidFill>
              <a:schemeClr val="tx1">
                <a:lumMod val="65000"/>
                <a:lumOff val="35000"/>
              </a:schemeClr>
            </a:solidFill>
          </a:endParaRPr>
        </a:p>
      </dgm:t>
    </dgm:pt>
    <dgm:pt modelId="{B68220BC-8DFA-4E66-BDF9-3D5731A4E686}" type="parTrans" cxnId="{35E9B8D3-86F0-44E1-9B42-E3C54CAFD2FF}">
      <dgm:prSet/>
      <dgm:spPr/>
      <dgm:t>
        <a:bodyPr/>
        <a:lstStyle/>
        <a:p>
          <a:endParaRPr lang="lt-LT"/>
        </a:p>
      </dgm:t>
    </dgm:pt>
    <dgm:pt modelId="{EAA38A82-9D66-4FD9-935E-5101CD53F52E}" type="sibTrans" cxnId="{35E9B8D3-86F0-44E1-9B42-E3C54CAFD2FF}">
      <dgm:prSet/>
      <dgm:spPr/>
      <dgm:t>
        <a:bodyPr/>
        <a:lstStyle/>
        <a:p>
          <a:endParaRPr lang="lt-LT"/>
        </a:p>
      </dgm:t>
    </dgm:pt>
    <dgm:pt modelId="{2F60FD89-F984-491F-B04F-47BA59A559CB}">
      <dgm:prSet phldrT="[Tekstas]" custT="1"/>
      <dgm:spPr/>
      <dgm:t>
        <a:bodyPr/>
        <a:lstStyle/>
        <a:p>
          <a:pPr algn="just"/>
          <a:r>
            <a:rPr lang="lt-LT" altLang="lt-LT" sz="1400" b="1" dirty="0" smtClean="0">
              <a:solidFill>
                <a:schemeClr val="tx1">
                  <a:lumMod val="50000"/>
                  <a:lumOff val="50000"/>
                </a:schemeClr>
              </a:solidFill>
              <a:latin typeface="+mn-lt"/>
              <a:cs typeface="Times New Roman" pitchFamily="18" charset="0"/>
            </a:rPr>
            <a:t>I ATVEJIS</a:t>
          </a:r>
          <a:r>
            <a:rPr lang="lt-LT" altLang="lt-LT" sz="1400" b="1" dirty="0" smtClean="0">
              <a:solidFill>
                <a:srgbClr val="663300"/>
              </a:solidFill>
              <a:latin typeface="+mn-lt"/>
              <a:cs typeface="Times New Roman" pitchFamily="18" charset="0"/>
            </a:rPr>
            <a:t>. </a:t>
          </a:r>
          <a:r>
            <a:rPr lang="lt-LT" altLang="lt-LT" sz="1400" b="0" dirty="0" smtClean="0">
              <a:solidFill>
                <a:schemeClr val="tx1">
                  <a:lumMod val="50000"/>
                  <a:lumOff val="50000"/>
                </a:schemeClr>
              </a:solidFill>
              <a:latin typeface="+mn-lt"/>
              <a:cs typeface="Times New Roman" pitchFamily="18" charset="0"/>
            </a:rPr>
            <a:t>KAI </a:t>
          </a:r>
          <a:r>
            <a:rPr lang="lt-LT" sz="1400" b="0" dirty="0" smtClean="0">
              <a:solidFill>
                <a:schemeClr val="tx1">
                  <a:lumMod val="50000"/>
                  <a:lumOff val="50000"/>
                </a:schemeClr>
              </a:solidFill>
              <a:latin typeface="+mn-lt"/>
              <a:cs typeface="Times New Roman" panose="02020603050405020304" pitchFamily="18" charset="0"/>
            </a:rPr>
            <a:t>ELEKTRONINE FORMA RENGIAMŲ DOKUMENTŲ PASIRAŠYMO NENUMATO ATITINKAMĄ VEIKLOS SRITĮ REGLAMENTUOJANTYS LIETUVOS RESPUBLIKOS ĮSTATYMAI</a:t>
          </a:r>
          <a:endParaRPr lang="lt-LT" sz="1400" b="0" dirty="0" smtClean="0">
            <a:solidFill>
              <a:schemeClr val="bg1">
                <a:lumMod val="50000"/>
              </a:schemeClr>
            </a:solidFill>
            <a:latin typeface="+mn-lt"/>
            <a:cs typeface="Times New Roman" panose="02020603050405020304" pitchFamily="18" charset="0"/>
          </a:endParaRPr>
        </a:p>
      </dgm:t>
    </dgm:pt>
    <dgm:pt modelId="{67F0FDFB-9144-4442-8E95-32593901D874}" type="parTrans" cxnId="{7EB2C815-FCFE-41E2-9EBE-C19F1489B156}">
      <dgm:prSet/>
      <dgm:spPr/>
      <dgm:t>
        <a:bodyPr/>
        <a:lstStyle/>
        <a:p>
          <a:endParaRPr lang="lt-LT"/>
        </a:p>
      </dgm:t>
    </dgm:pt>
    <dgm:pt modelId="{30FBF881-A800-4780-BC35-FEE434FAA0B3}" type="sibTrans" cxnId="{7EB2C815-FCFE-41E2-9EBE-C19F1489B156}">
      <dgm:prSet/>
      <dgm:spPr/>
      <dgm:t>
        <a:bodyPr/>
        <a:lstStyle/>
        <a:p>
          <a:endParaRPr lang="lt-LT"/>
        </a:p>
      </dgm:t>
    </dgm:pt>
    <dgm:pt modelId="{51543F4D-4BCB-4229-9008-0DA46BC2252F}">
      <dgm:prSet phldrT="[Tekstas]" custT="1"/>
      <dgm:spPr/>
      <dgm:t>
        <a:bodyPr/>
        <a:lstStyle/>
        <a:p>
          <a:pPr algn="just"/>
          <a:r>
            <a:rPr lang="lt-LT" altLang="lt-LT" sz="1400" b="1" dirty="0" smtClean="0">
              <a:solidFill>
                <a:schemeClr val="tx1">
                  <a:lumMod val="50000"/>
                  <a:lumOff val="50000"/>
                </a:schemeClr>
              </a:solidFill>
              <a:latin typeface="+mn-lt"/>
              <a:cs typeface="Times New Roman" pitchFamily="18" charset="0"/>
            </a:rPr>
            <a:t>II ATVEJIS. </a:t>
          </a:r>
          <a:r>
            <a:rPr lang="lt-LT" altLang="lt-LT" sz="1400" dirty="0" smtClean="0">
              <a:solidFill>
                <a:schemeClr val="tx1">
                  <a:lumMod val="50000"/>
                  <a:lumOff val="50000"/>
                </a:schemeClr>
              </a:solidFill>
              <a:latin typeface="+mn-lt"/>
              <a:cs typeface="Times New Roman" pitchFamily="18" charset="0"/>
            </a:rPr>
            <a:t>KAI Į</a:t>
          </a:r>
          <a:r>
            <a:rPr lang="lt-LT" sz="1400" dirty="0" smtClean="0">
              <a:solidFill>
                <a:schemeClr val="tx1">
                  <a:lumMod val="50000"/>
                  <a:lumOff val="50000"/>
                </a:schemeClr>
              </a:solidFill>
              <a:latin typeface="+mn-lt"/>
              <a:cs typeface="Times New Roman" panose="02020603050405020304" pitchFamily="18" charset="0"/>
            </a:rPr>
            <a:t>STAIGOS RENGIA TRUMPAI SAUGOMUS (SAUGOJIMO TERMINAS NUO 1 IKI 25 METŲ ĮSKAITYTINAI) ELEKTRONINIUS DOKUMENTUS, KURIŲ KITIEMS FIZINIAMS AR JURIDINIAMS ASMENIMS NEPERDUODA (ELEKTRONINIŲ DOKUMENTŲ VALDYMO TAISYKLIŲ 5.6 PUNKTAS)</a:t>
          </a:r>
          <a:endParaRPr lang="lt-LT" sz="1400" dirty="0" smtClean="0">
            <a:solidFill>
              <a:schemeClr val="tx1">
                <a:lumMod val="50000"/>
                <a:lumOff val="50000"/>
              </a:schemeClr>
            </a:solidFill>
            <a:latin typeface="+mn-lt"/>
          </a:endParaRPr>
        </a:p>
      </dgm:t>
    </dgm:pt>
    <dgm:pt modelId="{4C19B569-915E-4838-9D08-0107A77AB771}" type="parTrans" cxnId="{11CA76D9-A93B-48DC-BABA-61739E5B87FF}">
      <dgm:prSet/>
      <dgm:spPr/>
      <dgm:t>
        <a:bodyPr/>
        <a:lstStyle/>
        <a:p>
          <a:endParaRPr lang="lt-LT"/>
        </a:p>
      </dgm:t>
    </dgm:pt>
    <dgm:pt modelId="{4BADC129-3C48-414E-B4AE-77DCF7FC3C87}" type="sibTrans" cxnId="{11CA76D9-A93B-48DC-BABA-61739E5B87FF}">
      <dgm:prSet/>
      <dgm:spPr/>
      <dgm:t>
        <a:bodyPr/>
        <a:lstStyle/>
        <a:p>
          <a:endParaRPr lang="lt-LT"/>
        </a:p>
      </dgm:t>
    </dgm:pt>
    <dgm:pt modelId="{A4D4B386-41DA-4F6C-81C7-6C295DA634FD}">
      <dgm:prSet phldrT="[Tekstas]" custT="1"/>
      <dgm:spPr/>
      <dgm:t>
        <a:bodyPr/>
        <a:lstStyle/>
        <a:p>
          <a:pPr algn="just"/>
          <a:r>
            <a:rPr lang="lt-LT" sz="1400" b="1" dirty="0" smtClean="0">
              <a:solidFill>
                <a:schemeClr val="tx1">
                  <a:lumMod val="50000"/>
                  <a:lumOff val="50000"/>
                </a:schemeClr>
              </a:solidFill>
              <a:latin typeface="+mn-lt"/>
            </a:rPr>
            <a:t>III ATVEJIS. </a:t>
          </a:r>
          <a:r>
            <a:rPr lang="lt-LT" sz="1400" dirty="0" smtClean="0">
              <a:solidFill>
                <a:schemeClr val="tx1">
                  <a:lumMod val="50000"/>
                  <a:lumOff val="50000"/>
                </a:schemeClr>
              </a:solidFill>
              <a:latin typeface="+mn-lt"/>
            </a:rPr>
            <a:t>KAI VALSTYBĖS IR SAVIVALDYBIŲ INSTITUCIJOMS, ĮSTAIGOMS IR ĮMONĖMS, VALSTYBĖS ĮGALIOTIEMS ASMENIMS ELEKTRONINIU BŪDU TEIKIAMI NEVALSTYBINIŲ ORGANIZACIJŲ, PRIVAČIŲ JURIDINIŲ IR FIZINIŲ ASMENŲ ELEKTRONINIAI DOKUMENTAI, KURIŲ RENGIMO NENUSTATO TEISĖS NORMINIAI AKTAI</a:t>
          </a:r>
        </a:p>
        <a:p>
          <a:pPr algn="just"/>
          <a:endParaRPr lang="en-US" sz="1400" b="1" dirty="0" smtClean="0">
            <a:solidFill>
              <a:schemeClr val="tx1">
                <a:lumMod val="50000"/>
                <a:lumOff val="50000"/>
              </a:schemeClr>
            </a:solidFill>
            <a:latin typeface="+mn-lt"/>
          </a:endParaRPr>
        </a:p>
        <a:p>
          <a:pPr algn="just"/>
          <a:r>
            <a:rPr lang="lt-LT" sz="1400" b="1" dirty="0" smtClean="0">
              <a:solidFill>
                <a:schemeClr val="tx1">
                  <a:lumMod val="50000"/>
                  <a:lumOff val="50000"/>
                </a:schemeClr>
              </a:solidFill>
              <a:latin typeface="+mn-lt"/>
            </a:rPr>
            <a:t>IV ATVEJIS. </a:t>
          </a:r>
          <a:r>
            <a:rPr lang="lt-LT" sz="1400" dirty="0" smtClean="0">
              <a:solidFill>
                <a:schemeClr val="tx1">
                  <a:lumMod val="50000"/>
                  <a:lumOff val="50000"/>
                </a:schemeClr>
              </a:solidFill>
              <a:latin typeface="+mn-lt"/>
            </a:rPr>
            <a:t>KAI REGISTRUOSE, VIS IR KITOSE INFORMACINĖSE SISTEMOSE (IŠSKYRUS SISTEMAS SKIRTAS VIDAUS ADMINISTRAVIMUI) SUDAROMI IR Į JAS PRIIMAMI ELEKTRONINIAI DOKUMENTAI</a:t>
          </a:r>
          <a:endParaRPr lang="lt-LT" sz="1400" dirty="0">
            <a:solidFill>
              <a:schemeClr val="tx1">
                <a:lumMod val="50000"/>
                <a:lumOff val="50000"/>
              </a:schemeClr>
            </a:solidFill>
            <a:latin typeface="+mn-lt"/>
          </a:endParaRPr>
        </a:p>
      </dgm:t>
    </dgm:pt>
    <dgm:pt modelId="{9CA70572-A224-4778-9753-20D2B896F89D}" type="parTrans" cxnId="{D9820552-999B-4BF5-BCCC-461930CE3DFC}">
      <dgm:prSet/>
      <dgm:spPr/>
      <dgm:t>
        <a:bodyPr/>
        <a:lstStyle/>
        <a:p>
          <a:endParaRPr lang="lt-LT"/>
        </a:p>
      </dgm:t>
    </dgm:pt>
    <dgm:pt modelId="{F2849DDD-892C-4CD6-88F8-920595B2D8CF}" type="sibTrans" cxnId="{D9820552-999B-4BF5-BCCC-461930CE3DFC}">
      <dgm:prSet/>
      <dgm:spPr/>
      <dgm:t>
        <a:bodyPr/>
        <a:lstStyle/>
        <a:p>
          <a:endParaRPr lang="lt-LT"/>
        </a:p>
      </dgm:t>
    </dgm:pt>
    <dgm:pt modelId="{9A34C7B3-96C3-40BD-8454-81F5E141653B}" type="pres">
      <dgm:prSet presAssocID="{A300303A-2BE5-4D2B-B4B8-FE2AD0BCBEAD}" presName="vert0" presStyleCnt="0">
        <dgm:presLayoutVars>
          <dgm:dir/>
          <dgm:animOne val="branch"/>
          <dgm:animLvl val="lvl"/>
        </dgm:presLayoutVars>
      </dgm:prSet>
      <dgm:spPr/>
      <dgm:t>
        <a:bodyPr/>
        <a:lstStyle/>
        <a:p>
          <a:endParaRPr lang="lt-LT"/>
        </a:p>
      </dgm:t>
    </dgm:pt>
    <dgm:pt modelId="{9AFA82C5-5DFB-4ABF-833F-6191700BA275}" type="pres">
      <dgm:prSet presAssocID="{665B10A0-00E6-449E-AE89-E3D28283D3F6}" presName="thickLine" presStyleLbl="alignNode1" presStyleIdx="0" presStyleCnt="1"/>
      <dgm:spPr>
        <a:ln>
          <a:solidFill>
            <a:schemeClr val="accent6">
              <a:lumMod val="50000"/>
            </a:schemeClr>
          </a:solidFill>
        </a:ln>
      </dgm:spPr>
    </dgm:pt>
    <dgm:pt modelId="{16531F75-3B08-4075-8465-C66066B9F904}" type="pres">
      <dgm:prSet presAssocID="{665B10A0-00E6-449E-AE89-E3D28283D3F6}" presName="horz1" presStyleCnt="0"/>
      <dgm:spPr/>
    </dgm:pt>
    <dgm:pt modelId="{D646830B-F492-472E-BD73-43663B664E6B}" type="pres">
      <dgm:prSet presAssocID="{665B10A0-00E6-449E-AE89-E3D28283D3F6}" presName="tx1" presStyleLbl="revTx" presStyleIdx="0" presStyleCnt="4" custScaleX="131555"/>
      <dgm:spPr/>
      <dgm:t>
        <a:bodyPr/>
        <a:lstStyle/>
        <a:p>
          <a:endParaRPr lang="lt-LT"/>
        </a:p>
      </dgm:t>
    </dgm:pt>
    <dgm:pt modelId="{1098FAE3-3629-48A1-8EE4-F6BE411A1D85}" type="pres">
      <dgm:prSet presAssocID="{665B10A0-00E6-449E-AE89-E3D28283D3F6}" presName="vert1" presStyleCnt="0"/>
      <dgm:spPr/>
    </dgm:pt>
    <dgm:pt modelId="{CBAAE3DC-F647-4E8F-956E-8F67DE65EA57}" type="pres">
      <dgm:prSet presAssocID="{2F60FD89-F984-491F-B04F-47BA59A559CB}" presName="vertSpace2a" presStyleCnt="0"/>
      <dgm:spPr/>
    </dgm:pt>
    <dgm:pt modelId="{BF4A515A-A40D-4274-B3F7-A93E46AFB31D}" type="pres">
      <dgm:prSet presAssocID="{2F60FD89-F984-491F-B04F-47BA59A559CB}" presName="horz2" presStyleCnt="0"/>
      <dgm:spPr/>
    </dgm:pt>
    <dgm:pt modelId="{1ADB52FA-1925-44DA-B83E-07EC355CA8FE}" type="pres">
      <dgm:prSet presAssocID="{2F60FD89-F984-491F-B04F-47BA59A559CB}" presName="horzSpace2" presStyleCnt="0"/>
      <dgm:spPr/>
    </dgm:pt>
    <dgm:pt modelId="{746D56D0-0206-4481-9FEF-FDD93D0DDD76}" type="pres">
      <dgm:prSet presAssocID="{2F60FD89-F984-491F-B04F-47BA59A559CB}" presName="tx2" presStyleLbl="revTx" presStyleIdx="1" presStyleCnt="4" custScaleY="22634"/>
      <dgm:spPr/>
      <dgm:t>
        <a:bodyPr/>
        <a:lstStyle/>
        <a:p>
          <a:endParaRPr lang="lt-LT"/>
        </a:p>
      </dgm:t>
    </dgm:pt>
    <dgm:pt modelId="{547340BF-14AF-4B05-8CCC-9464BED6D88D}" type="pres">
      <dgm:prSet presAssocID="{2F60FD89-F984-491F-B04F-47BA59A559CB}" presName="vert2" presStyleCnt="0"/>
      <dgm:spPr/>
    </dgm:pt>
    <dgm:pt modelId="{3559823D-4CAB-4413-A9D0-91E094450B87}" type="pres">
      <dgm:prSet presAssocID="{2F60FD89-F984-491F-B04F-47BA59A559CB}" presName="thinLine2b" presStyleLbl="callout" presStyleIdx="0" presStyleCnt="3"/>
      <dgm:spPr>
        <a:ln>
          <a:solidFill>
            <a:schemeClr val="accent6">
              <a:lumMod val="50000"/>
            </a:schemeClr>
          </a:solidFill>
        </a:ln>
      </dgm:spPr>
    </dgm:pt>
    <dgm:pt modelId="{3BECF25D-84B4-4A45-8828-56A5EFEF3E40}" type="pres">
      <dgm:prSet presAssocID="{2F60FD89-F984-491F-B04F-47BA59A559CB}" presName="vertSpace2b" presStyleCnt="0"/>
      <dgm:spPr/>
    </dgm:pt>
    <dgm:pt modelId="{FC0F05C5-D41D-4CAA-B37C-C834300F565E}" type="pres">
      <dgm:prSet presAssocID="{51543F4D-4BCB-4229-9008-0DA46BC2252F}" presName="horz2" presStyleCnt="0"/>
      <dgm:spPr/>
    </dgm:pt>
    <dgm:pt modelId="{32D68CF8-4C69-47CD-B923-CE6E8E3745F6}" type="pres">
      <dgm:prSet presAssocID="{51543F4D-4BCB-4229-9008-0DA46BC2252F}" presName="horzSpace2" presStyleCnt="0"/>
      <dgm:spPr/>
    </dgm:pt>
    <dgm:pt modelId="{C30AF22A-16AD-41DD-B011-0D3314A9921E}" type="pres">
      <dgm:prSet presAssocID="{51543F4D-4BCB-4229-9008-0DA46BC2252F}" presName="tx2" presStyleLbl="revTx" presStyleIdx="2" presStyleCnt="4" custScaleY="32952" custLinFactNeighborX="30" custLinFactNeighborY="-1153"/>
      <dgm:spPr/>
      <dgm:t>
        <a:bodyPr/>
        <a:lstStyle/>
        <a:p>
          <a:endParaRPr lang="lt-LT"/>
        </a:p>
      </dgm:t>
    </dgm:pt>
    <dgm:pt modelId="{933E5497-5EA5-47A1-8F20-A1C94FA67517}" type="pres">
      <dgm:prSet presAssocID="{51543F4D-4BCB-4229-9008-0DA46BC2252F}" presName="vert2" presStyleCnt="0"/>
      <dgm:spPr/>
    </dgm:pt>
    <dgm:pt modelId="{4C79E637-44EA-47EC-B6EF-3B0A2736C6B3}" type="pres">
      <dgm:prSet presAssocID="{51543F4D-4BCB-4229-9008-0DA46BC2252F}" presName="thinLine2b" presStyleLbl="callout" presStyleIdx="1" presStyleCnt="3"/>
      <dgm:spPr>
        <a:ln>
          <a:solidFill>
            <a:schemeClr val="accent6">
              <a:lumMod val="50000"/>
            </a:schemeClr>
          </a:solidFill>
        </a:ln>
      </dgm:spPr>
    </dgm:pt>
    <dgm:pt modelId="{EB75C9D1-0584-4AF4-8D4C-03D73E334DF9}" type="pres">
      <dgm:prSet presAssocID="{51543F4D-4BCB-4229-9008-0DA46BC2252F}" presName="vertSpace2b" presStyleCnt="0"/>
      <dgm:spPr/>
    </dgm:pt>
    <dgm:pt modelId="{C71AC1BC-042A-4DC4-B21F-89D6F7ABFE8B}" type="pres">
      <dgm:prSet presAssocID="{A4D4B386-41DA-4F6C-81C7-6C295DA634FD}" presName="horz2" presStyleCnt="0"/>
      <dgm:spPr/>
    </dgm:pt>
    <dgm:pt modelId="{5EAE6688-C0DD-407E-910E-F2BB0F50E4A0}" type="pres">
      <dgm:prSet presAssocID="{A4D4B386-41DA-4F6C-81C7-6C295DA634FD}" presName="horzSpace2" presStyleCnt="0"/>
      <dgm:spPr/>
    </dgm:pt>
    <dgm:pt modelId="{505DD692-784C-4BF5-8885-A2659A6FD768}" type="pres">
      <dgm:prSet presAssocID="{A4D4B386-41DA-4F6C-81C7-6C295DA634FD}" presName="tx2" presStyleLbl="revTx" presStyleIdx="3" presStyleCnt="4" custScaleY="71930"/>
      <dgm:spPr/>
      <dgm:t>
        <a:bodyPr/>
        <a:lstStyle/>
        <a:p>
          <a:endParaRPr lang="lt-LT"/>
        </a:p>
      </dgm:t>
    </dgm:pt>
    <dgm:pt modelId="{E0383BCA-1A13-4753-B9F9-CCE1FF9941CA}" type="pres">
      <dgm:prSet presAssocID="{A4D4B386-41DA-4F6C-81C7-6C295DA634FD}" presName="vert2" presStyleCnt="0"/>
      <dgm:spPr/>
    </dgm:pt>
    <dgm:pt modelId="{65E09782-E17C-4600-9A90-3020576C5FE8}" type="pres">
      <dgm:prSet presAssocID="{A4D4B386-41DA-4F6C-81C7-6C295DA634FD}" presName="thinLine2b" presStyleLbl="callout" presStyleIdx="2" presStyleCnt="3"/>
      <dgm:spPr>
        <a:ln>
          <a:solidFill>
            <a:schemeClr val="accent6">
              <a:lumMod val="50000"/>
            </a:schemeClr>
          </a:solidFill>
        </a:ln>
      </dgm:spPr>
    </dgm:pt>
    <dgm:pt modelId="{8307FF1C-6645-4028-B3C0-A0BD885227C4}" type="pres">
      <dgm:prSet presAssocID="{A4D4B386-41DA-4F6C-81C7-6C295DA634FD}" presName="vertSpace2b" presStyleCnt="0"/>
      <dgm:spPr/>
    </dgm:pt>
  </dgm:ptLst>
  <dgm:cxnLst>
    <dgm:cxn modelId="{35E9B8D3-86F0-44E1-9B42-E3C54CAFD2FF}" srcId="{A300303A-2BE5-4D2B-B4B8-FE2AD0BCBEAD}" destId="{665B10A0-00E6-449E-AE89-E3D28283D3F6}" srcOrd="0" destOrd="0" parTransId="{B68220BC-8DFA-4E66-BDF9-3D5731A4E686}" sibTransId="{EAA38A82-9D66-4FD9-935E-5101CD53F52E}"/>
    <dgm:cxn modelId="{84ACF723-5551-42F6-A764-B2EB0C42EBB3}" type="presOf" srcId="{A300303A-2BE5-4D2B-B4B8-FE2AD0BCBEAD}" destId="{9A34C7B3-96C3-40BD-8454-81F5E141653B}" srcOrd="0" destOrd="0" presId="urn:microsoft.com/office/officeart/2008/layout/LinedList"/>
    <dgm:cxn modelId="{22E5B3F0-34B6-46E7-8E6C-3845EE86E3A6}" type="presOf" srcId="{A4D4B386-41DA-4F6C-81C7-6C295DA634FD}" destId="{505DD692-784C-4BF5-8885-A2659A6FD768}" srcOrd="0" destOrd="0" presId="urn:microsoft.com/office/officeart/2008/layout/LinedList"/>
    <dgm:cxn modelId="{36DDF165-76C8-4CEB-92DF-664D74BB478F}" type="presOf" srcId="{2F60FD89-F984-491F-B04F-47BA59A559CB}" destId="{746D56D0-0206-4481-9FEF-FDD93D0DDD76}" srcOrd="0" destOrd="0" presId="urn:microsoft.com/office/officeart/2008/layout/LinedList"/>
    <dgm:cxn modelId="{11CA76D9-A93B-48DC-BABA-61739E5B87FF}" srcId="{665B10A0-00E6-449E-AE89-E3D28283D3F6}" destId="{51543F4D-4BCB-4229-9008-0DA46BC2252F}" srcOrd="1" destOrd="0" parTransId="{4C19B569-915E-4838-9D08-0107A77AB771}" sibTransId="{4BADC129-3C48-414E-B4AE-77DCF7FC3C87}"/>
    <dgm:cxn modelId="{7EB2C815-FCFE-41E2-9EBE-C19F1489B156}" srcId="{665B10A0-00E6-449E-AE89-E3D28283D3F6}" destId="{2F60FD89-F984-491F-B04F-47BA59A559CB}" srcOrd="0" destOrd="0" parTransId="{67F0FDFB-9144-4442-8E95-32593901D874}" sibTransId="{30FBF881-A800-4780-BC35-FEE434FAA0B3}"/>
    <dgm:cxn modelId="{21F0E664-550E-4044-9063-FE39B29FEA07}" type="presOf" srcId="{665B10A0-00E6-449E-AE89-E3D28283D3F6}" destId="{D646830B-F492-472E-BD73-43663B664E6B}" srcOrd="0" destOrd="0" presId="urn:microsoft.com/office/officeart/2008/layout/LinedList"/>
    <dgm:cxn modelId="{7B258E52-7D6E-42F3-AB92-328F601FE7FA}" type="presOf" srcId="{51543F4D-4BCB-4229-9008-0DA46BC2252F}" destId="{C30AF22A-16AD-41DD-B011-0D3314A9921E}" srcOrd="0" destOrd="0" presId="urn:microsoft.com/office/officeart/2008/layout/LinedList"/>
    <dgm:cxn modelId="{D9820552-999B-4BF5-BCCC-461930CE3DFC}" srcId="{665B10A0-00E6-449E-AE89-E3D28283D3F6}" destId="{A4D4B386-41DA-4F6C-81C7-6C295DA634FD}" srcOrd="2" destOrd="0" parTransId="{9CA70572-A224-4778-9753-20D2B896F89D}" sibTransId="{F2849DDD-892C-4CD6-88F8-920595B2D8CF}"/>
    <dgm:cxn modelId="{29B3089F-9DA3-42CA-8A77-1447A8A1EC89}" type="presParOf" srcId="{9A34C7B3-96C3-40BD-8454-81F5E141653B}" destId="{9AFA82C5-5DFB-4ABF-833F-6191700BA275}" srcOrd="0" destOrd="0" presId="urn:microsoft.com/office/officeart/2008/layout/LinedList"/>
    <dgm:cxn modelId="{723515AF-2A3C-4306-A7A6-48BFF51ED150}" type="presParOf" srcId="{9A34C7B3-96C3-40BD-8454-81F5E141653B}" destId="{16531F75-3B08-4075-8465-C66066B9F904}" srcOrd="1" destOrd="0" presId="urn:microsoft.com/office/officeart/2008/layout/LinedList"/>
    <dgm:cxn modelId="{98420B7E-F780-48BE-98CB-AEAAF6CBB414}" type="presParOf" srcId="{16531F75-3B08-4075-8465-C66066B9F904}" destId="{D646830B-F492-472E-BD73-43663B664E6B}" srcOrd="0" destOrd="0" presId="urn:microsoft.com/office/officeart/2008/layout/LinedList"/>
    <dgm:cxn modelId="{861286DA-8EC4-4038-8A35-0D1BCC02C003}" type="presParOf" srcId="{16531F75-3B08-4075-8465-C66066B9F904}" destId="{1098FAE3-3629-48A1-8EE4-F6BE411A1D85}" srcOrd="1" destOrd="0" presId="urn:microsoft.com/office/officeart/2008/layout/LinedList"/>
    <dgm:cxn modelId="{7F7CC9A9-FFCA-4407-870E-C8A1AFBCBE77}" type="presParOf" srcId="{1098FAE3-3629-48A1-8EE4-F6BE411A1D85}" destId="{CBAAE3DC-F647-4E8F-956E-8F67DE65EA57}" srcOrd="0" destOrd="0" presId="urn:microsoft.com/office/officeart/2008/layout/LinedList"/>
    <dgm:cxn modelId="{0EE547E4-D607-4617-B388-5660C79AEB0E}" type="presParOf" srcId="{1098FAE3-3629-48A1-8EE4-F6BE411A1D85}" destId="{BF4A515A-A40D-4274-B3F7-A93E46AFB31D}" srcOrd="1" destOrd="0" presId="urn:microsoft.com/office/officeart/2008/layout/LinedList"/>
    <dgm:cxn modelId="{587B8BC6-7B36-4A1D-92F5-F5CF0E5805AF}" type="presParOf" srcId="{BF4A515A-A40D-4274-B3F7-A93E46AFB31D}" destId="{1ADB52FA-1925-44DA-B83E-07EC355CA8FE}" srcOrd="0" destOrd="0" presId="urn:microsoft.com/office/officeart/2008/layout/LinedList"/>
    <dgm:cxn modelId="{DE7751A3-4664-49C7-8CF0-B0A575F343F5}" type="presParOf" srcId="{BF4A515A-A40D-4274-B3F7-A93E46AFB31D}" destId="{746D56D0-0206-4481-9FEF-FDD93D0DDD76}" srcOrd="1" destOrd="0" presId="urn:microsoft.com/office/officeart/2008/layout/LinedList"/>
    <dgm:cxn modelId="{0399E4AB-E3CF-4AD0-8D32-390DCBDA2DDF}" type="presParOf" srcId="{BF4A515A-A40D-4274-B3F7-A93E46AFB31D}" destId="{547340BF-14AF-4B05-8CCC-9464BED6D88D}" srcOrd="2" destOrd="0" presId="urn:microsoft.com/office/officeart/2008/layout/LinedList"/>
    <dgm:cxn modelId="{D527D346-C9A9-42F6-9D01-3D8276AC0021}" type="presParOf" srcId="{1098FAE3-3629-48A1-8EE4-F6BE411A1D85}" destId="{3559823D-4CAB-4413-A9D0-91E094450B87}" srcOrd="2" destOrd="0" presId="urn:microsoft.com/office/officeart/2008/layout/LinedList"/>
    <dgm:cxn modelId="{3918D025-A1D1-4FC2-A78A-FAEC8DC1C165}" type="presParOf" srcId="{1098FAE3-3629-48A1-8EE4-F6BE411A1D85}" destId="{3BECF25D-84B4-4A45-8828-56A5EFEF3E40}" srcOrd="3" destOrd="0" presId="urn:microsoft.com/office/officeart/2008/layout/LinedList"/>
    <dgm:cxn modelId="{79EBD567-8737-4035-B234-7E394C8B45EA}" type="presParOf" srcId="{1098FAE3-3629-48A1-8EE4-F6BE411A1D85}" destId="{FC0F05C5-D41D-4CAA-B37C-C834300F565E}" srcOrd="4" destOrd="0" presId="urn:microsoft.com/office/officeart/2008/layout/LinedList"/>
    <dgm:cxn modelId="{9E6B4A5F-62AB-434E-A815-67C36CC0DA80}" type="presParOf" srcId="{FC0F05C5-D41D-4CAA-B37C-C834300F565E}" destId="{32D68CF8-4C69-47CD-B923-CE6E8E3745F6}" srcOrd="0" destOrd="0" presId="urn:microsoft.com/office/officeart/2008/layout/LinedList"/>
    <dgm:cxn modelId="{C9088B95-EA3A-4653-B3A5-A294D43CC02B}" type="presParOf" srcId="{FC0F05C5-D41D-4CAA-B37C-C834300F565E}" destId="{C30AF22A-16AD-41DD-B011-0D3314A9921E}" srcOrd="1" destOrd="0" presId="urn:microsoft.com/office/officeart/2008/layout/LinedList"/>
    <dgm:cxn modelId="{FA29F8E2-1F41-4F21-B7A0-30A514C676DE}" type="presParOf" srcId="{FC0F05C5-D41D-4CAA-B37C-C834300F565E}" destId="{933E5497-5EA5-47A1-8F20-A1C94FA67517}" srcOrd="2" destOrd="0" presId="urn:microsoft.com/office/officeart/2008/layout/LinedList"/>
    <dgm:cxn modelId="{8B858D03-2E9C-4DEB-AE83-6EE1E797E069}" type="presParOf" srcId="{1098FAE3-3629-48A1-8EE4-F6BE411A1D85}" destId="{4C79E637-44EA-47EC-B6EF-3B0A2736C6B3}" srcOrd="5" destOrd="0" presId="urn:microsoft.com/office/officeart/2008/layout/LinedList"/>
    <dgm:cxn modelId="{930CE728-DEE5-4BE7-9042-36C2A699A013}" type="presParOf" srcId="{1098FAE3-3629-48A1-8EE4-F6BE411A1D85}" destId="{EB75C9D1-0584-4AF4-8D4C-03D73E334DF9}" srcOrd="6" destOrd="0" presId="urn:microsoft.com/office/officeart/2008/layout/LinedList"/>
    <dgm:cxn modelId="{F87465ED-28F3-4FB1-B65D-76F436FCAD92}" type="presParOf" srcId="{1098FAE3-3629-48A1-8EE4-F6BE411A1D85}" destId="{C71AC1BC-042A-4DC4-B21F-89D6F7ABFE8B}" srcOrd="7" destOrd="0" presId="urn:microsoft.com/office/officeart/2008/layout/LinedList"/>
    <dgm:cxn modelId="{00546529-E9B2-41EB-8CCC-98D832963A85}" type="presParOf" srcId="{C71AC1BC-042A-4DC4-B21F-89D6F7ABFE8B}" destId="{5EAE6688-C0DD-407E-910E-F2BB0F50E4A0}" srcOrd="0" destOrd="0" presId="urn:microsoft.com/office/officeart/2008/layout/LinedList"/>
    <dgm:cxn modelId="{6C7F84DC-D249-41C9-9EA5-92C5D9948AA0}" type="presParOf" srcId="{C71AC1BC-042A-4DC4-B21F-89D6F7ABFE8B}" destId="{505DD692-784C-4BF5-8885-A2659A6FD768}" srcOrd="1" destOrd="0" presId="urn:microsoft.com/office/officeart/2008/layout/LinedList"/>
    <dgm:cxn modelId="{45520472-2205-43FB-8177-DFD5C3EE5D81}" type="presParOf" srcId="{C71AC1BC-042A-4DC4-B21F-89D6F7ABFE8B}" destId="{E0383BCA-1A13-4753-B9F9-CCE1FF9941CA}" srcOrd="2" destOrd="0" presId="urn:microsoft.com/office/officeart/2008/layout/LinedList"/>
    <dgm:cxn modelId="{48F125A1-B4B5-49E9-9376-AC458687278B}" type="presParOf" srcId="{1098FAE3-3629-48A1-8EE4-F6BE411A1D85}" destId="{65E09782-E17C-4600-9A90-3020576C5FE8}" srcOrd="8" destOrd="0" presId="urn:microsoft.com/office/officeart/2008/layout/LinedList"/>
    <dgm:cxn modelId="{D10DDF98-4BCB-4CD6-8761-6C2825B4FA03}" type="presParOf" srcId="{1098FAE3-3629-48A1-8EE4-F6BE411A1D85}" destId="{8307FF1C-6645-4028-B3C0-A0BD885227C4}"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00303A-2BE5-4D2B-B4B8-FE2AD0BCBE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665B10A0-00E6-449E-AE89-E3D28283D3F6}">
      <dgm:prSet phldrT="[Tekstas]" custT="1"/>
      <dgm:spPr>
        <a:solidFill>
          <a:schemeClr val="accent6">
            <a:lumMod val="60000"/>
            <a:lumOff val="40000"/>
          </a:schemeClr>
        </a:solidFill>
      </dgm:spPr>
      <dgm:t>
        <a:bodyPr/>
        <a:lstStyle/>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65000"/>
                <a:lumOff val="35000"/>
              </a:schemeClr>
            </a:solidFill>
          </a:endParaRPr>
        </a:p>
        <a:p>
          <a:pPr algn="ctr"/>
          <a:r>
            <a:rPr lang="lt-LT" sz="1600" b="1" dirty="0" smtClean="0">
              <a:solidFill>
                <a:schemeClr val="tx1">
                  <a:lumMod val="65000"/>
                  <a:lumOff val="35000"/>
                </a:schemeClr>
              </a:solidFill>
            </a:rPr>
            <a:t>PAGRINDINIAI ASPEKTAI</a:t>
          </a:r>
        </a:p>
      </dgm:t>
    </dgm:pt>
    <dgm:pt modelId="{B68220BC-8DFA-4E66-BDF9-3D5731A4E686}" type="parTrans" cxnId="{35E9B8D3-86F0-44E1-9B42-E3C54CAFD2FF}">
      <dgm:prSet/>
      <dgm:spPr/>
      <dgm:t>
        <a:bodyPr/>
        <a:lstStyle/>
        <a:p>
          <a:endParaRPr lang="lt-LT"/>
        </a:p>
      </dgm:t>
    </dgm:pt>
    <dgm:pt modelId="{EAA38A82-9D66-4FD9-935E-5101CD53F52E}" type="sibTrans" cxnId="{35E9B8D3-86F0-44E1-9B42-E3C54CAFD2FF}">
      <dgm:prSet/>
      <dgm:spPr/>
      <dgm:t>
        <a:bodyPr/>
        <a:lstStyle/>
        <a:p>
          <a:endParaRPr lang="lt-LT"/>
        </a:p>
      </dgm:t>
    </dgm:pt>
    <dgm:pt modelId="{2F60FD89-F984-491F-B04F-47BA59A559CB}">
      <dgm:prSet phldrT="[Tekstas]" custT="1"/>
      <dgm:spPr/>
      <dgm:t>
        <a:bodyPr/>
        <a:lstStyle/>
        <a:p>
          <a:pPr algn="just"/>
          <a:r>
            <a:rPr lang="lt-LT" sz="1400" dirty="0" smtClean="0">
              <a:solidFill>
                <a:schemeClr val="tx1">
                  <a:lumMod val="50000"/>
                  <a:lumOff val="50000"/>
                </a:schemeClr>
              </a:solidFill>
            </a:rPr>
            <a:t>ATSPAUSDINTO ELEKTRONINIO DOKUMENTO NUORAŠO PIRMAJAME LAPE GALI BŪTI NURODYTA SPECIALIOJI ŽYMA (ŽODŽIAI „</a:t>
          </a:r>
          <a:r>
            <a:rPr lang="lt-LT" sz="1400" u="none" dirty="0" smtClean="0">
              <a:solidFill>
                <a:schemeClr val="tx1">
                  <a:lumMod val="50000"/>
                  <a:lumOff val="50000"/>
                </a:schemeClr>
              </a:solidFill>
            </a:rPr>
            <a:t>ELEKTRONINIO DOKUMENTO NUORAŠAS“ </a:t>
          </a:r>
          <a:r>
            <a:rPr lang="lt-LT" sz="1400" dirty="0" smtClean="0">
              <a:solidFill>
                <a:schemeClr val="tx1">
                  <a:lumMod val="50000"/>
                  <a:lumOff val="50000"/>
                </a:schemeClr>
              </a:solidFill>
            </a:rPr>
            <a:t>PARYŠKINTOMIS RAIDĖMIS)</a:t>
          </a:r>
          <a:endParaRPr lang="lt-LT" sz="1400" b="0" dirty="0" smtClean="0">
            <a:solidFill>
              <a:schemeClr val="tx1">
                <a:lumMod val="50000"/>
                <a:lumOff val="50000"/>
              </a:schemeClr>
            </a:solidFill>
            <a:latin typeface="+mn-lt"/>
            <a:cs typeface="Times New Roman" panose="02020603050405020304" pitchFamily="18" charset="0"/>
          </a:endParaRPr>
        </a:p>
      </dgm:t>
    </dgm:pt>
    <dgm:pt modelId="{67F0FDFB-9144-4442-8E95-32593901D874}" type="parTrans" cxnId="{7EB2C815-FCFE-41E2-9EBE-C19F1489B156}">
      <dgm:prSet/>
      <dgm:spPr/>
      <dgm:t>
        <a:bodyPr/>
        <a:lstStyle/>
        <a:p>
          <a:endParaRPr lang="lt-LT"/>
        </a:p>
      </dgm:t>
    </dgm:pt>
    <dgm:pt modelId="{30FBF881-A800-4780-BC35-FEE434FAA0B3}" type="sibTrans" cxnId="{7EB2C815-FCFE-41E2-9EBE-C19F1489B156}">
      <dgm:prSet/>
      <dgm:spPr/>
      <dgm:t>
        <a:bodyPr/>
        <a:lstStyle/>
        <a:p>
          <a:endParaRPr lang="lt-LT"/>
        </a:p>
      </dgm:t>
    </dgm:pt>
    <dgm:pt modelId="{51543F4D-4BCB-4229-9008-0DA46BC2252F}">
      <dgm:prSet phldrT="[Tekstas]" custT="1"/>
      <dgm:spPr/>
      <dgm:t>
        <a:bodyPr/>
        <a:lstStyle/>
        <a:p>
          <a:pPr algn="just"/>
          <a:r>
            <a:rPr lang="lt-LT" sz="1400" dirty="0" smtClean="0">
              <a:solidFill>
                <a:schemeClr val="tx1">
                  <a:lumMod val="50000"/>
                  <a:lumOff val="50000"/>
                </a:schemeClr>
              </a:solidFill>
            </a:rPr>
            <a:t>ATSPAUSDINTO ELEKTRONINIO DOKUMENTO IŠRAŠO PIRMAJAME LAPE TURI BŪTI NURODYTA SPECIALIOJI ŽYMA (ŽODŽIAI </a:t>
          </a:r>
          <a:r>
            <a:rPr lang="lt-LT" sz="1400" u="none" dirty="0" smtClean="0">
              <a:solidFill>
                <a:schemeClr val="tx1">
                  <a:lumMod val="50000"/>
                  <a:lumOff val="50000"/>
                </a:schemeClr>
              </a:solidFill>
            </a:rPr>
            <a:t>„ ELEKTRONINIO DOKUMENTO IŠRAŠAS“ PARYŠKINTOMIS RAIDĖMIS)</a:t>
          </a:r>
          <a:endParaRPr lang="lt-LT" sz="1400" u="none" dirty="0" smtClean="0">
            <a:solidFill>
              <a:schemeClr val="tx1">
                <a:lumMod val="50000"/>
                <a:lumOff val="50000"/>
              </a:schemeClr>
            </a:solidFill>
            <a:latin typeface="+mn-lt"/>
          </a:endParaRPr>
        </a:p>
      </dgm:t>
    </dgm:pt>
    <dgm:pt modelId="{4C19B569-915E-4838-9D08-0107A77AB771}" type="parTrans" cxnId="{11CA76D9-A93B-48DC-BABA-61739E5B87FF}">
      <dgm:prSet/>
      <dgm:spPr/>
      <dgm:t>
        <a:bodyPr/>
        <a:lstStyle/>
        <a:p>
          <a:endParaRPr lang="lt-LT"/>
        </a:p>
      </dgm:t>
    </dgm:pt>
    <dgm:pt modelId="{4BADC129-3C48-414E-B4AE-77DCF7FC3C87}" type="sibTrans" cxnId="{11CA76D9-A93B-48DC-BABA-61739E5B87FF}">
      <dgm:prSet/>
      <dgm:spPr/>
      <dgm:t>
        <a:bodyPr/>
        <a:lstStyle/>
        <a:p>
          <a:endParaRPr lang="lt-LT"/>
        </a:p>
      </dgm:t>
    </dgm:pt>
    <dgm:pt modelId="{A4D4B386-41DA-4F6C-81C7-6C295DA634FD}">
      <dgm:prSet phldrT="[Tekstas]" custT="1"/>
      <dgm:spPr/>
      <dgm:t>
        <a:bodyPr/>
        <a:lstStyle/>
        <a:p>
          <a:pPr algn="just"/>
          <a:r>
            <a:rPr lang="lt-LT" sz="1400" dirty="0" smtClean="0">
              <a:solidFill>
                <a:schemeClr val="tx1">
                  <a:lumMod val="50000"/>
                  <a:lumOff val="50000"/>
                </a:schemeClr>
              </a:solidFill>
            </a:rPr>
            <a:t>ATSPAUSDINTI ELEKTRONINIŲ DOKUMENTŲ NUORAŠAI IR IŠRAŠAI JEI REIKALINGA TVIRTINAMI DOKUMENTŲ RENGIMO TAISYKLIŲ 53–55 PUNKTUOSE NUSTATYTA TVARKA</a:t>
          </a:r>
        </a:p>
        <a:p>
          <a:pPr algn="just"/>
          <a:endParaRPr lang="lt-LT" sz="1400" dirty="0" smtClean="0">
            <a:solidFill>
              <a:schemeClr val="tx1">
                <a:lumMod val="50000"/>
                <a:lumOff val="50000"/>
              </a:schemeClr>
            </a:solidFill>
          </a:endParaRPr>
        </a:p>
        <a:p>
          <a:pPr algn="just"/>
          <a:r>
            <a:rPr lang="lt-LT" sz="1400" dirty="0" smtClean="0">
              <a:solidFill>
                <a:schemeClr val="tx1">
                  <a:lumMod val="50000"/>
                  <a:lumOff val="50000"/>
                </a:schemeClr>
              </a:solidFill>
            </a:rPr>
            <a:t>ŠIUO METU </a:t>
          </a:r>
          <a:r>
            <a:rPr lang="en-US" sz="1400" dirty="0" smtClean="0">
              <a:solidFill>
                <a:schemeClr val="tx1">
                  <a:lumMod val="50000"/>
                  <a:lumOff val="50000"/>
                </a:schemeClr>
              </a:solidFill>
            </a:rPr>
            <a:t>TEIS</a:t>
          </a:r>
          <a:r>
            <a:rPr lang="lt-LT" sz="1400" dirty="0" smtClean="0">
              <a:solidFill>
                <a:schemeClr val="tx1">
                  <a:lumMod val="50000"/>
                  <a:lumOff val="50000"/>
                </a:schemeClr>
              </a:solidFill>
            </a:rPr>
            <a:t>ĖS AKTŲ REGISTRE YRA FORMUOJAMI ELEKTRONINIŲ DOKUMENTŲ NUORAŠAI REMIANTIS ŠIŲ REKOMENDACIJŲ 5.1 PUNKTO NUOSTATOMIS</a:t>
          </a:r>
          <a:endParaRPr lang="en-US" sz="1400" b="1" dirty="0" smtClean="0">
            <a:solidFill>
              <a:schemeClr val="tx1">
                <a:lumMod val="50000"/>
                <a:lumOff val="50000"/>
              </a:schemeClr>
            </a:solidFill>
            <a:latin typeface="+mn-lt"/>
          </a:endParaRPr>
        </a:p>
      </dgm:t>
    </dgm:pt>
    <dgm:pt modelId="{9CA70572-A224-4778-9753-20D2B896F89D}" type="parTrans" cxnId="{D9820552-999B-4BF5-BCCC-461930CE3DFC}">
      <dgm:prSet/>
      <dgm:spPr/>
      <dgm:t>
        <a:bodyPr/>
        <a:lstStyle/>
        <a:p>
          <a:endParaRPr lang="lt-LT"/>
        </a:p>
      </dgm:t>
    </dgm:pt>
    <dgm:pt modelId="{F2849DDD-892C-4CD6-88F8-920595B2D8CF}" type="sibTrans" cxnId="{D9820552-999B-4BF5-BCCC-461930CE3DFC}">
      <dgm:prSet/>
      <dgm:spPr/>
      <dgm:t>
        <a:bodyPr/>
        <a:lstStyle/>
        <a:p>
          <a:endParaRPr lang="lt-LT"/>
        </a:p>
      </dgm:t>
    </dgm:pt>
    <dgm:pt modelId="{9A34C7B3-96C3-40BD-8454-81F5E141653B}" type="pres">
      <dgm:prSet presAssocID="{A300303A-2BE5-4D2B-B4B8-FE2AD0BCBEAD}" presName="vert0" presStyleCnt="0">
        <dgm:presLayoutVars>
          <dgm:dir/>
          <dgm:animOne val="branch"/>
          <dgm:animLvl val="lvl"/>
        </dgm:presLayoutVars>
      </dgm:prSet>
      <dgm:spPr/>
      <dgm:t>
        <a:bodyPr/>
        <a:lstStyle/>
        <a:p>
          <a:endParaRPr lang="lt-LT"/>
        </a:p>
      </dgm:t>
    </dgm:pt>
    <dgm:pt modelId="{9AFA82C5-5DFB-4ABF-833F-6191700BA275}" type="pres">
      <dgm:prSet presAssocID="{665B10A0-00E6-449E-AE89-E3D28283D3F6}" presName="thickLine" presStyleLbl="alignNode1" presStyleIdx="0" presStyleCnt="1"/>
      <dgm:spPr>
        <a:ln>
          <a:solidFill>
            <a:schemeClr val="accent6">
              <a:lumMod val="50000"/>
            </a:schemeClr>
          </a:solidFill>
        </a:ln>
      </dgm:spPr>
    </dgm:pt>
    <dgm:pt modelId="{16531F75-3B08-4075-8465-C66066B9F904}" type="pres">
      <dgm:prSet presAssocID="{665B10A0-00E6-449E-AE89-E3D28283D3F6}" presName="horz1" presStyleCnt="0"/>
      <dgm:spPr/>
    </dgm:pt>
    <dgm:pt modelId="{D646830B-F492-472E-BD73-43663B664E6B}" type="pres">
      <dgm:prSet presAssocID="{665B10A0-00E6-449E-AE89-E3D28283D3F6}" presName="tx1" presStyleLbl="revTx" presStyleIdx="0" presStyleCnt="4" custScaleX="131555"/>
      <dgm:spPr/>
      <dgm:t>
        <a:bodyPr/>
        <a:lstStyle/>
        <a:p>
          <a:endParaRPr lang="lt-LT"/>
        </a:p>
      </dgm:t>
    </dgm:pt>
    <dgm:pt modelId="{1098FAE3-3629-48A1-8EE4-F6BE411A1D85}" type="pres">
      <dgm:prSet presAssocID="{665B10A0-00E6-449E-AE89-E3D28283D3F6}" presName="vert1" presStyleCnt="0"/>
      <dgm:spPr/>
    </dgm:pt>
    <dgm:pt modelId="{CBAAE3DC-F647-4E8F-956E-8F67DE65EA57}" type="pres">
      <dgm:prSet presAssocID="{2F60FD89-F984-491F-B04F-47BA59A559CB}" presName="vertSpace2a" presStyleCnt="0"/>
      <dgm:spPr/>
    </dgm:pt>
    <dgm:pt modelId="{BF4A515A-A40D-4274-B3F7-A93E46AFB31D}" type="pres">
      <dgm:prSet presAssocID="{2F60FD89-F984-491F-B04F-47BA59A559CB}" presName="horz2" presStyleCnt="0"/>
      <dgm:spPr/>
    </dgm:pt>
    <dgm:pt modelId="{1ADB52FA-1925-44DA-B83E-07EC355CA8FE}" type="pres">
      <dgm:prSet presAssocID="{2F60FD89-F984-491F-B04F-47BA59A559CB}" presName="horzSpace2" presStyleCnt="0"/>
      <dgm:spPr/>
    </dgm:pt>
    <dgm:pt modelId="{746D56D0-0206-4481-9FEF-FDD93D0DDD76}" type="pres">
      <dgm:prSet presAssocID="{2F60FD89-F984-491F-B04F-47BA59A559CB}" presName="tx2" presStyleLbl="revTx" presStyleIdx="1" presStyleCnt="4" custScaleY="22634"/>
      <dgm:spPr/>
      <dgm:t>
        <a:bodyPr/>
        <a:lstStyle/>
        <a:p>
          <a:endParaRPr lang="lt-LT"/>
        </a:p>
      </dgm:t>
    </dgm:pt>
    <dgm:pt modelId="{547340BF-14AF-4B05-8CCC-9464BED6D88D}" type="pres">
      <dgm:prSet presAssocID="{2F60FD89-F984-491F-B04F-47BA59A559CB}" presName="vert2" presStyleCnt="0"/>
      <dgm:spPr/>
    </dgm:pt>
    <dgm:pt modelId="{3559823D-4CAB-4413-A9D0-91E094450B87}" type="pres">
      <dgm:prSet presAssocID="{2F60FD89-F984-491F-B04F-47BA59A559CB}" presName="thinLine2b" presStyleLbl="callout" presStyleIdx="0" presStyleCnt="3"/>
      <dgm:spPr>
        <a:ln>
          <a:solidFill>
            <a:schemeClr val="accent6">
              <a:lumMod val="50000"/>
            </a:schemeClr>
          </a:solidFill>
        </a:ln>
      </dgm:spPr>
    </dgm:pt>
    <dgm:pt modelId="{3BECF25D-84B4-4A45-8828-56A5EFEF3E40}" type="pres">
      <dgm:prSet presAssocID="{2F60FD89-F984-491F-B04F-47BA59A559CB}" presName="vertSpace2b" presStyleCnt="0"/>
      <dgm:spPr/>
    </dgm:pt>
    <dgm:pt modelId="{FC0F05C5-D41D-4CAA-B37C-C834300F565E}" type="pres">
      <dgm:prSet presAssocID="{51543F4D-4BCB-4229-9008-0DA46BC2252F}" presName="horz2" presStyleCnt="0"/>
      <dgm:spPr/>
    </dgm:pt>
    <dgm:pt modelId="{32D68CF8-4C69-47CD-B923-CE6E8E3745F6}" type="pres">
      <dgm:prSet presAssocID="{51543F4D-4BCB-4229-9008-0DA46BC2252F}" presName="horzSpace2" presStyleCnt="0"/>
      <dgm:spPr/>
    </dgm:pt>
    <dgm:pt modelId="{C30AF22A-16AD-41DD-B011-0D3314A9921E}" type="pres">
      <dgm:prSet presAssocID="{51543F4D-4BCB-4229-9008-0DA46BC2252F}" presName="tx2" presStyleLbl="revTx" presStyleIdx="2" presStyleCnt="4" custScaleY="22760" custLinFactNeighborX="30" custLinFactNeighborY="-1153"/>
      <dgm:spPr/>
      <dgm:t>
        <a:bodyPr/>
        <a:lstStyle/>
        <a:p>
          <a:endParaRPr lang="lt-LT"/>
        </a:p>
      </dgm:t>
    </dgm:pt>
    <dgm:pt modelId="{933E5497-5EA5-47A1-8F20-A1C94FA67517}" type="pres">
      <dgm:prSet presAssocID="{51543F4D-4BCB-4229-9008-0DA46BC2252F}" presName="vert2" presStyleCnt="0"/>
      <dgm:spPr/>
    </dgm:pt>
    <dgm:pt modelId="{4C79E637-44EA-47EC-B6EF-3B0A2736C6B3}" type="pres">
      <dgm:prSet presAssocID="{51543F4D-4BCB-4229-9008-0DA46BC2252F}" presName="thinLine2b" presStyleLbl="callout" presStyleIdx="1" presStyleCnt="3"/>
      <dgm:spPr>
        <a:ln>
          <a:solidFill>
            <a:schemeClr val="accent6">
              <a:lumMod val="50000"/>
            </a:schemeClr>
          </a:solidFill>
        </a:ln>
      </dgm:spPr>
    </dgm:pt>
    <dgm:pt modelId="{EB75C9D1-0584-4AF4-8D4C-03D73E334DF9}" type="pres">
      <dgm:prSet presAssocID="{51543F4D-4BCB-4229-9008-0DA46BC2252F}" presName="vertSpace2b" presStyleCnt="0"/>
      <dgm:spPr/>
    </dgm:pt>
    <dgm:pt modelId="{C71AC1BC-042A-4DC4-B21F-89D6F7ABFE8B}" type="pres">
      <dgm:prSet presAssocID="{A4D4B386-41DA-4F6C-81C7-6C295DA634FD}" presName="horz2" presStyleCnt="0"/>
      <dgm:spPr/>
    </dgm:pt>
    <dgm:pt modelId="{5EAE6688-C0DD-407E-910E-F2BB0F50E4A0}" type="pres">
      <dgm:prSet presAssocID="{A4D4B386-41DA-4F6C-81C7-6C295DA634FD}" presName="horzSpace2" presStyleCnt="0"/>
      <dgm:spPr/>
    </dgm:pt>
    <dgm:pt modelId="{505DD692-784C-4BF5-8885-A2659A6FD768}" type="pres">
      <dgm:prSet presAssocID="{A4D4B386-41DA-4F6C-81C7-6C295DA634FD}" presName="tx2" presStyleLbl="revTx" presStyleIdx="3" presStyleCnt="4" custScaleY="71930" custLinFactNeighborX="611" custLinFactNeighborY="-1219"/>
      <dgm:spPr/>
      <dgm:t>
        <a:bodyPr/>
        <a:lstStyle/>
        <a:p>
          <a:endParaRPr lang="lt-LT"/>
        </a:p>
      </dgm:t>
    </dgm:pt>
    <dgm:pt modelId="{E0383BCA-1A13-4753-B9F9-CCE1FF9941CA}" type="pres">
      <dgm:prSet presAssocID="{A4D4B386-41DA-4F6C-81C7-6C295DA634FD}" presName="vert2" presStyleCnt="0"/>
      <dgm:spPr/>
    </dgm:pt>
    <dgm:pt modelId="{65E09782-E17C-4600-9A90-3020576C5FE8}" type="pres">
      <dgm:prSet presAssocID="{A4D4B386-41DA-4F6C-81C7-6C295DA634FD}" presName="thinLine2b" presStyleLbl="callout" presStyleIdx="2" presStyleCnt="3"/>
      <dgm:spPr>
        <a:ln>
          <a:solidFill>
            <a:schemeClr val="accent6">
              <a:lumMod val="50000"/>
            </a:schemeClr>
          </a:solidFill>
        </a:ln>
      </dgm:spPr>
    </dgm:pt>
    <dgm:pt modelId="{8307FF1C-6645-4028-B3C0-A0BD885227C4}" type="pres">
      <dgm:prSet presAssocID="{A4D4B386-41DA-4F6C-81C7-6C295DA634FD}" presName="vertSpace2b" presStyleCnt="0"/>
      <dgm:spPr/>
    </dgm:pt>
  </dgm:ptLst>
  <dgm:cxnLst>
    <dgm:cxn modelId="{35E9B8D3-86F0-44E1-9B42-E3C54CAFD2FF}" srcId="{A300303A-2BE5-4D2B-B4B8-FE2AD0BCBEAD}" destId="{665B10A0-00E6-449E-AE89-E3D28283D3F6}" srcOrd="0" destOrd="0" parTransId="{B68220BC-8DFA-4E66-BDF9-3D5731A4E686}" sibTransId="{EAA38A82-9D66-4FD9-935E-5101CD53F52E}"/>
    <dgm:cxn modelId="{906B85EA-7FF5-440A-97DB-91935C1C3553}" type="presOf" srcId="{665B10A0-00E6-449E-AE89-E3D28283D3F6}" destId="{D646830B-F492-472E-BD73-43663B664E6B}" srcOrd="0" destOrd="0" presId="urn:microsoft.com/office/officeart/2008/layout/LinedList"/>
    <dgm:cxn modelId="{11CA76D9-A93B-48DC-BABA-61739E5B87FF}" srcId="{665B10A0-00E6-449E-AE89-E3D28283D3F6}" destId="{51543F4D-4BCB-4229-9008-0DA46BC2252F}" srcOrd="1" destOrd="0" parTransId="{4C19B569-915E-4838-9D08-0107A77AB771}" sibTransId="{4BADC129-3C48-414E-B4AE-77DCF7FC3C87}"/>
    <dgm:cxn modelId="{7B214AA1-5BFD-41AD-B16A-58FA0B23613A}" type="presOf" srcId="{2F60FD89-F984-491F-B04F-47BA59A559CB}" destId="{746D56D0-0206-4481-9FEF-FDD93D0DDD76}" srcOrd="0" destOrd="0" presId="urn:microsoft.com/office/officeart/2008/layout/LinedList"/>
    <dgm:cxn modelId="{4887BB41-BAA2-4F26-B96D-E60FDF8962A5}" type="presOf" srcId="{A300303A-2BE5-4D2B-B4B8-FE2AD0BCBEAD}" destId="{9A34C7B3-96C3-40BD-8454-81F5E141653B}" srcOrd="0" destOrd="0" presId="urn:microsoft.com/office/officeart/2008/layout/LinedList"/>
    <dgm:cxn modelId="{7EB2C815-FCFE-41E2-9EBE-C19F1489B156}" srcId="{665B10A0-00E6-449E-AE89-E3D28283D3F6}" destId="{2F60FD89-F984-491F-B04F-47BA59A559CB}" srcOrd="0" destOrd="0" parTransId="{67F0FDFB-9144-4442-8E95-32593901D874}" sibTransId="{30FBF881-A800-4780-BC35-FEE434FAA0B3}"/>
    <dgm:cxn modelId="{B710D8E2-9259-491D-A722-74920BCC48FD}" type="presOf" srcId="{A4D4B386-41DA-4F6C-81C7-6C295DA634FD}" destId="{505DD692-784C-4BF5-8885-A2659A6FD768}" srcOrd="0" destOrd="0" presId="urn:microsoft.com/office/officeart/2008/layout/LinedList"/>
    <dgm:cxn modelId="{3BA4C7DC-5DFC-43B2-9602-C45F3FE62E34}" type="presOf" srcId="{51543F4D-4BCB-4229-9008-0DA46BC2252F}" destId="{C30AF22A-16AD-41DD-B011-0D3314A9921E}" srcOrd="0" destOrd="0" presId="urn:microsoft.com/office/officeart/2008/layout/LinedList"/>
    <dgm:cxn modelId="{D9820552-999B-4BF5-BCCC-461930CE3DFC}" srcId="{665B10A0-00E6-449E-AE89-E3D28283D3F6}" destId="{A4D4B386-41DA-4F6C-81C7-6C295DA634FD}" srcOrd="2" destOrd="0" parTransId="{9CA70572-A224-4778-9753-20D2B896F89D}" sibTransId="{F2849DDD-892C-4CD6-88F8-920595B2D8CF}"/>
    <dgm:cxn modelId="{4C85C093-BFEF-46FD-93B3-3696EAC1F6E0}" type="presParOf" srcId="{9A34C7B3-96C3-40BD-8454-81F5E141653B}" destId="{9AFA82C5-5DFB-4ABF-833F-6191700BA275}" srcOrd="0" destOrd="0" presId="urn:microsoft.com/office/officeart/2008/layout/LinedList"/>
    <dgm:cxn modelId="{BC05C9BE-BE8C-4F35-BD2A-8AAA5D6B992C}" type="presParOf" srcId="{9A34C7B3-96C3-40BD-8454-81F5E141653B}" destId="{16531F75-3B08-4075-8465-C66066B9F904}" srcOrd="1" destOrd="0" presId="urn:microsoft.com/office/officeart/2008/layout/LinedList"/>
    <dgm:cxn modelId="{D4E1EB5A-3CE9-46EE-B941-6A575C62417B}" type="presParOf" srcId="{16531F75-3B08-4075-8465-C66066B9F904}" destId="{D646830B-F492-472E-BD73-43663B664E6B}" srcOrd="0" destOrd="0" presId="urn:microsoft.com/office/officeart/2008/layout/LinedList"/>
    <dgm:cxn modelId="{FD2FA9F2-9072-42B7-8495-77A6D24E808E}" type="presParOf" srcId="{16531F75-3B08-4075-8465-C66066B9F904}" destId="{1098FAE3-3629-48A1-8EE4-F6BE411A1D85}" srcOrd="1" destOrd="0" presId="urn:microsoft.com/office/officeart/2008/layout/LinedList"/>
    <dgm:cxn modelId="{C7837F0C-0D64-457A-B9C8-3FFF86F52908}" type="presParOf" srcId="{1098FAE3-3629-48A1-8EE4-F6BE411A1D85}" destId="{CBAAE3DC-F647-4E8F-956E-8F67DE65EA57}" srcOrd="0" destOrd="0" presId="urn:microsoft.com/office/officeart/2008/layout/LinedList"/>
    <dgm:cxn modelId="{55F3A4E6-DA07-49EC-9F6D-CB9C90D177A1}" type="presParOf" srcId="{1098FAE3-3629-48A1-8EE4-F6BE411A1D85}" destId="{BF4A515A-A40D-4274-B3F7-A93E46AFB31D}" srcOrd="1" destOrd="0" presId="urn:microsoft.com/office/officeart/2008/layout/LinedList"/>
    <dgm:cxn modelId="{533B9595-B8F1-42BE-A533-B20B0782D2A9}" type="presParOf" srcId="{BF4A515A-A40D-4274-B3F7-A93E46AFB31D}" destId="{1ADB52FA-1925-44DA-B83E-07EC355CA8FE}" srcOrd="0" destOrd="0" presId="urn:microsoft.com/office/officeart/2008/layout/LinedList"/>
    <dgm:cxn modelId="{9A0B9B29-7DF4-4D78-8CA7-55BCFB711B57}" type="presParOf" srcId="{BF4A515A-A40D-4274-B3F7-A93E46AFB31D}" destId="{746D56D0-0206-4481-9FEF-FDD93D0DDD76}" srcOrd="1" destOrd="0" presId="urn:microsoft.com/office/officeart/2008/layout/LinedList"/>
    <dgm:cxn modelId="{4EF92E14-C12F-4A81-B98F-556399FF886F}" type="presParOf" srcId="{BF4A515A-A40D-4274-B3F7-A93E46AFB31D}" destId="{547340BF-14AF-4B05-8CCC-9464BED6D88D}" srcOrd="2" destOrd="0" presId="urn:microsoft.com/office/officeart/2008/layout/LinedList"/>
    <dgm:cxn modelId="{E459FEC6-BD05-4198-8339-4C4E689BCBF2}" type="presParOf" srcId="{1098FAE3-3629-48A1-8EE4-F6BE411A1D85}" destId="{3559823D-4CAB-4413-A9D0-91E094450B87}" srcOrd="2" destOrd="0" presId="urn:microsoft.com/office/officeart/2008/layout/LinedList"/>
    <dgm:cxn modelId="{125ECD46-A369-497E-A67C-3FE3554EDE22}" type="presParOf" srcId="{1098FAE3-3629-48A1-8EE4-F6BE411A1D85}" destId="{3BECF25D-84B4-4A45-8828-56A5EFEF3E40}" srcOrd="3" destOrd="0" presId="urn:microsoft.com/office/officeart/2008/layout/LinedList"/>
    <dgm:cxn modelId="{7E44B22B-92AA-4C43-90ED-F36D82CA01B4}" type="presParOf" srcId="{1098FAE3-3629-48A1-8EE4-F6BE411A1D85}" destId="{FC0F05C5-D41D-4CAA-B37C-C834300F565E}" srcOrd="4" destOrd="0" presId="urn:microsoft.com/office/officeart/2008/layout/LinedList"/>
    <dgm:cxn modelId="{73B4D08C-29FB-4ABB-8A82-8E8B4C9C0247}" type="presParOf" srcId="{FC0F05C5-D41D-4CAA-B37C-C834300F565E}" destId="{32D68CF8-4C69-47CD-B923-CE6E8E3745F6}" srcOrd="0" destOrd="0" presId="urn:microsoft.com/office/officeart/2008/layout/LinedList"/>
    <dgm:cxn modelId="{D9243A9E-752E-4ECF-8AE1-BD32EB22EA0C}" type="presParOf" srcId="{FC0F05C5-D41D-4CAA-B37C-C834300F565E}" destId="{C30AF22A-16AD-41DD-B011-0D3314A9921E}" srcOrd="1" destOrd="0" presId="urn:microsoft.com/office/officeart/2008/layout/LinedList"/>
    <dgm:cxn modelId="{E1161AA7-8A33-492D-835B-4A2496D68AB2}" type="presParOf" srcId="{FC0F05C5-D41D-4CAA-B37C-C834300F565E}" destId="{933E5497-5EA5-47A1-8F20-A1C94FA67517}" srcOrd="2" destOrd="0" presId="urn:microsoft.com/office/officeart/2008/layout/LinedList"/>
    <dgm:cxn modelId="{6AD99374-7BD9-4ACF-AD0B-5156474D2E09}" type="presParOf" srcId="{1098FAE3-3629-48A1-8EE4-F6BE411A1D85}" destId="{4C79E637-44EA-47EC-B6EF-3B0A2736C6B3}" srcOrd="5" destOrd="0" presId="urn:microsoft.com/office/officeart/2008/layout/LinedList"/>
    <dgm:cxn modelId="{A2F62651-B635-4148-B630-9A622D72D926}" type="presParOf" srcId="{1098FAE3-3629-48A1-8EE4-F6BE411A1D85}" destId="{EB75C9D1-0584-4AF4-8D4C-03D73E334DF9}" srcOrd="6" destOrd="0" presId="urn:microsoft.com/office/officeart/2008/layout/LinedList"/>
    <dgm:cxn modelId="{013A958F-F501-46DA-AC37-4D2BFE7ED364}" type="presParOf" srcId="{1098FAE3-3629-48A1-8EE4-F6BE411A1D85}" destId="{C71AC1BC-042A-4DC4-B21F-89D6F7ABFE8B}" srcOrd="7" destOrd="0" presId="urn:microsoft.com/office/officeart/2008/layout/LinedList"/>
    <dgm:cxn modelId="{2BDB0879-B7D1-4077-A2CD-A0437C90CE77}" type="presParOf" srcId="{C71AC1BC-042A-4DC4-B21F-89D6F7ABFE8B}" destId="{5EAE6688-C0DD-407E-910E-F2BB0F50E4A0}" srcOrd="0" destOrd="0" presId="urn:microsoft.com/office/officeart/2008/layout/LinedList"/>
    <dgm:cxn modelId="{AAFD45FA-5E47-494B-8E1F-687F49B74A85}" type="presParOf" srcId="{C71AC1BC-042A-4DC4-B21F-89D6F7ABFE8B}" destId="{505DD692-784C-4BF5-8885-A2659A6FD768}" srcOrd="1" destOrd="0" presId="urn:microsoft.com/office/officeart/2008/layout/LinedList"/>
    <dgm:cxn modelId="{E92F8C97-D930-4836-8C9B-8763D92711FA}" type="presParOf" srcId="{C71AC1BC-042A-4DC4-B21F-89D6F7ABFE8B}" destId="{E0383BCA-1A13-4753-B9F9-CCE1FF9941CA}" srcOrd="2" destOrd="0" presId="urn:microsoft.com/office/officeart/2008/layout/LinedList"/>
    <dgm:cxn modelId="{9377F25C-6882-46C2-AE93-7FF675823EBB}" type="presParOf" srcId="{1098FAE3-3629-48A1-8EE4-F6BE411A1D85}" destId="{65E09782-E17C-4600-9A90-3020576C5FE8}" srcOrd="8" destOrd="0" presId="urn:microsoft.com/office/officeart/2008/layout/LinedList"/>
    <dgm:cxn modelId="{6259FEDA-6BF5-4704-9BCF-9D096FFF4500}" type="presParOf" srcId="{1098FAE3-3629-48A1-8EE4-F6BE411A1D85}" destId="{8307FF1C-6645-4028-B3C0-A0BD885227C4}"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0303A-2BE5-4D2B-B4B8-FE2AD0BCBE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665B10A0-00E6-449E-AE89-E3D28283D3F6}">
      <dgm:prSet phldrT="[Tekstas]" custT="1"/>
      <dgm:spPr>
        <a:solidFill>
          <a:schemeClr val="accent6">
            <a:lumMod val="60000"/>
            <a:lumOff val="40000"/>
          </a:schemeClr>
        </a:solidFill>
      </dgm:spPr>
      <dgm:t>
        <a:bodyPr/>
        <a:lstStyle/>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ctr"/>
          <a:endParaRPr lang="lt-LT" sz="1600" b="1" dirty="0" smtClean="0">
            <a:solidFill>
              <a:schemeClr val="bg1">
                <a:lumMod val="50000"/>
              </a:schemeClr>
            </a:solidFill>
          </a:endParaRPr>
        </a:p>
        <a:p>
          <a:pPr algn="ctr"/>
          <a:r>
            <a:rPr lang="lt-LT" sz="1600" b="1" dirty="0" smtClean="0">
              <a:solidFill>
                <a:schemeClr val="tx1">
                  <a:lumMod val="65000"/>
                  <a:lumOff val="35000"/>
                </a:schemeClr>
              </a:solidFill>
            </a:rPr>
            <a:t>PAGRINDINIAI ASPEKTAI</a:t>
          </a:r>
          <a:endParaRPr lang="lt-LT" sz="1600" b="1" dirty="0">
            <a:solidFill>
              <a:schemeClr val="tx1">
                <a:lumMod val="65000"/>
                <a:lumOff val="35000"/>
              </a:schemeClr>
            </a:solidFill>
          </a:endParaRPr>
        </a:p>
      </dgm:t>
    </dgm:pt>
    <dgm:pt modelId="{B68220BC-8DFA-4E66-BDF9-3D5731A4E686}" type="parTrans" cxnId="{35E9B8D3-86F0-44E1-9B42-E3C54CAFD2FF}">
      <dgm:prSet/>
      <dgm:spPr/>
      <dgm:t>
        <a:bodyPr/>
        <a:lstStyle/>
        <a:p>
          <a:endParaRPr lang="lt-LT"/>
        </a:p>
      </dgm:t>
    </dgm:pt>
    <dgm:pt modelId="{EAA38A82-9D66-4FD9-935E-5101CD53F52E}" type="sibTrans" cxnId="{35E9B8D3-86F0-44E1-9B42-E3C54CAFD2FF}">
      <dgm:prSet/>
      <dgm:spPr/>
      <dgm:t>
        <a:bodyPr/>
        <a:lstStyle/>
        <a:p>
          <a:endParaRPr lang="lt-LT"/>
        </a:p>
      </dgm:t>
    </dgm:pt>
    <dgm:pt modelId="{2F60FD89-F984-491F-B04F-47BA59A559CB}">
      <dgm:prSet phldrT="[Tekstas]" custT="1"/>
      <dgm:spPr/>
      <dgm:t>
        <a:bodyPr/>
        <a:lstStyle/>
        <a:p>
          <a:pPr algn="just"/>
          <a:endParaRPr lang="lt-LT" sz="1400" dirty="0" smtClean="0">
            <a:solidFill>
              <a:schemeClr val="bg1">
                <a:lumMod val="50000"/>
              </a:schemeClr>
            </a:solidFill>
            <a:latin typeface="Calibri" panose="020F0502020204030204" pitchFamily="34" charset="0"/>
            <a:cs typeface="Times New Roman" panose="02020603050405020304" pitchFamily="18" charset="0"/>
          </a:endParaRPr>
        </a:p>
        <a:p>
          <a:pPr algn="just"/>
          <a:r>
            <a:rPr lang="lt-LT" sz="1400" dirty="0" smtClean="0">
              <a:solidFill>
                <a:schemeClr val="bg1">
                  <a:lumMod val="50000"/>
                </a:schemeClr>
              </a:solidFill>
              <a:latin typeface="Calibri" panose="020F0502020204030204" pitchFamily="34" charset="0"/>
              <a:cs typeface="Times New Roman" panose="02020603050405020304" pitchFamily="18" charset="0"/>
            </a:rPr>
            <a:t>NUSTATO VALSTYBĖS IR SAVIVALDYBIŲ INSTITUCIJŲ, ĮSTAIGŲ IR ĮMONIŲ, VALSTYBĖS ĮGALIOTŲ ASMENŲ RENGIAMŲ ELEKTRONINIŲ DOKUMENTŲ SPECIFIKACIJŲ MINIMALIUS REIKALAVIMUS</a:t>
          </a:r>
          <a:endParaRPr lang="lt-LT" sz="1400" dirty="0"/>
        </a:p>
      </dgm:t>
    </dgm:pt>
    <dgm:pt modelId="{67F0FDFB-9144-4442-8E95-32593901D874}" type="parTrans" cxnId="{7EB2C815-FCFE-41E2-9EBE-C19F1489B156}">
      <dgm:prSet/>
      <dgm:spPr/>
      <dgm:t>
        <a:bodyPr/>
        <a:lstStyle/>
        <a:p>
          <a:endParaRPr lang="lt-LT"/>
        </a:p>
      </dgm:t>
    </dgm:pt>
    <dgm:pt modelId="{30FBF881-A800-4780-BC35-FEE434FAA0B3}" type="sibTrans" cxnId="{7EB2C815-FCFE-41E2-9EBE-C19F1489B156}">
      <dgm:prSet/>
      <dgm:spPr/>
      <dgm:t>
        <a:bodyPr/>
        <a:lstStyle/>
        <a:p>
          <a:endParaRPr lang="lt-LT"/>
        </a:p>
      </dgm:t>
    </dgm:pt>
    <dgm:pt modelId="{51543F4D-4BCB-4229-9008-0DA46BC2252F}">
      <dgm:prSet phldrT="[Tekstas]" custT="1"/>
      <dgm:spPr/>
      <dgm:t>
        <a:bodyPr/>
        <a:lstStyle/>
        <a:p>
          <a:pPr algn="l"/>
          <a:endParaRPr lang="lt-LT" sz="1300" dirty="0" smtClean="0">
            <a:solidFill>
              <a:schemeClr val="bg1">
                <a:lumMod val="50000"/>
              </a:schemeClr>
            </a:solidFill>
            <a:latin typeface="Calibri" panose="020F0502020204030204" pitchFamily="34" charset="0"/>
            <a:cs typeface="Times New Roman" panose="02020603050405020304" pitchFamily="18" charset="0"/>
          </a:endParaRPr>
        </a:p>
        <a:p>
          <a:pPr algn="just"/>
          <a:r>
            <a:rPr lang="lt-LT" sz="1400" dirty="0" smtClean="0">
              <a:solidFill>
                <a:schemeClr val="bg1">
                  <a:lumMod val="50000"/>
                </a:schemeClr>
              </a:solidFill>
              <a:latin typeface="Calibri" panose="020F0502020204030204" pitchFamily="34" charset="0"/>
              <a:cs typeface="Times New Roman" panose="02020603050405020304" pitchFamily="18" charset="0"/>
            </a:rPr>
            <a:t>SPECIFIKACIJOSE GALI BŪTI NUSTATOMI SKIRTINGI ELEKTRONINIŲ DOKUMENTŲ RENGIMO IR TIKRINIMO REIKALAVIMŲ LYGMENYS ĮSTAIGOMS, NEVALSTYBINĖMS ORGANIZACIJOMS, PRIVATIEMS JURIDINIAMS AR FIZINIAMS ASMENIMS</a:t>
          </a:r>
          <a:endParaRPr lang="lt-LT" sz="1400" dirty="0"/>
        </a:p>
      </dgm:t>
    </dgm:pt>
    <dgm:pt modelId="{4C19B569-915E-4838-9D08-0107A77AB771}" type="parTrans" cxnId="{11CA76D9-A93B-48DC-BABA-61739E5B87FF}">
      <dgm:prSet/>
      <dgm:spPr/>
      <dgm:t>
        <a:bodyPr/>
        <a:lstStyle/>
        <a:p>
          <a:endParaRPr lang="lt-LT"/>
        </a:p>
      </dgm:t>
    </dgm:pt>
    <dgm:pt modelId="{4BADC129-3C48-414E-B4AE-77DCF7FC3C87}" type="sibTrans" cxnId="{11CA76D9-A93B-48DC-BABA-61739E5B87FF}">
      <dgm:prSet/>
      <dgm:spPr/>
      <dgm:t>
        <a:bodyPr/>
        <a:lstStyle/>
        <a:p>
          <a:endParaRPr lang="lt-LT"/>
        </a:p>
      </dgm:t>
    </dgm:pt>
    <dgm:pt modelId="{A4D4B386-41DA-4F6C-81C7-6C295DA634FD}">
      <dgm:prSet phldrT="[Tekstas]" custT="1"/>
      <dgm:spPr/>
      <dgm:t>
        <a:bodyPr/>
        <a:lstStyle/>
        <a:p>
          <a:pPr algn="just"/>
          <a:r>
            <a:rPr lang="lt-LT" sz="1400" dirty="0" smtClean="0">
              <a:solidFill>
                <a:schemeClr val="bg1">
                  <a:lumMod val="50000"/>
                </a:schemeClr>
              </a:solidFill>
            </a:rPr>
            <a:t>NUMATO GALIMYBĘ RENGTI ELEKTRONINIŲ DOKUMENTŲ, PASIRAŠOMŲ XADES (PATOBULINTIEJI XML ELEKTRONINIAI PARAŠAI), PADES (PATOBULINTIEJI PDF ELEKTRONINIAI PARAŠAI) IR KITŲ FORMATŲ (PVZ.: CADES (PATOBULINTIEJI CMS ELEKTRONINIAI PARAŠAI) ELEKTRONINIAIS PARAŠAIS, SPECIFIKACIJAS</a:t>
          </a:r>
          <a:endParaRPr lang="lt-LT" sz="1400" dirty="0"/>
        </a:p>
      </dgm:t>
    </dgm:pt>
    <dgm:pt modelId="{9CA70572-A224-4778-9753-20D2B896F89D}" type="parTrans" cxnId="{D9820552-999B-4BF5-BCCC-461930CE3DFC}">
      <dgm:prSet/>
      <dgm:spPr/>
      <dgm:t>
        <a:bodyPr/>
        <a:lstStyle/>
        <a:p>
          <a:endParaRPr lang="lt-LT"/>
        </a:p>
      </dgm:t>
    </dgm:pt>
    <dgm:pt modelId="{F2849DDD-892C-4CD6-88F8-920595B2D8CF}" type="sibTrans" cxnId="{D9820552-999B-4BF5-BCCC-461930CE3DFC}">
      <dgm:prSet/>
      <dgm:spPr/>
      <dgm:t>
        <a:bodyPr/>
        <a:lstStyle/>
        <a:p>
          <a:endParaRPr lang="lt-LT"/>
        </a:p>
      </dgm:t>
    </dgm:pt>
    <dgm:pt modelId="{9A34C7B3-96C3-40BD-8454-81F5E141653B}" type="pres">
      <dgm:prSet presAssocID="{A300303A-2BE5-4D2B-B4B8-FE2AD0BCBEAD}" presName="vert0" presStyleCnt="0">
        <dgm:presLayoutVars>
          <dgm:dir/>
          <dgm:animOne val="branch"/>
          <dgm:animLvl val="lvl"/>
        </dgm:presLayoutVars>
      </dgm:prSet>
      <dgm:spPr/>
      <dgm:t>
        <a:bodyPr/>
        <a:lstStyle/>
        <a:p>
          <a:endParaRPr lang="lt-LT"/>
        </a:p>
      </dgm:t>
    </dgm:pt>
    <dgm:pt modelId="{9AFA82C5-5DFB-4ABF-833F-6191700BA275}" type="pres">
      <dgm:prSet presAssocID="{665B10A0-00E6-449E-AE89-E3D28283D3F6}" presName="thickLine" presStyleLbl="alignNode1" presStyleIdx="0" presStyleCnt="1"/>
      <dgm:spPr>
        <a:ln>
          <a:solidFill>
            <a:schemeClr val="accent6">
              <a:lumMod val="50000"/>
            </a:schemeClr>
          </a:solidFill>
        </a:ln>
      </dgm:spPr>
    </dgm:pt>
    <dgm:pt modelId="{16531F75-3B08-4075-8465-C66066B9F904}" type="pres">
      <dgm:prSet presAssocID="{665B10A0-00E6-449E-AE89-E3D28283D3F6}" presName="horz1" presStyleCnt="0"/>
      <dgm:spPr/>
    </dgm:pt>
    <dgm:pt modelId="{D646830B-F492-472E-BD73-43663B664E6B}" type="pres">
      <dgm:prSet presAssocID="{665B10A0-00E6-449E-AE89-E3D28283D3F6}" presName="tx1" presStyleLbl="revTx" presStyleIdx="0" presStyleCnt="4" custScaleX="131555"/>
      <dgm:spPr/>
      <dgm:t>
        <a:bodyPr/>
        <a:lstStyle/>
        <a:p>
          <a:endParaRPr lang="lt-LT"/>
        </a:p>
      </dgm:t>
    </dgm:pt>
    <dgm:pt modelId="{1098FAE3-3629-48A1-8EE4-F6BE411A1D85}" type="pres">
      <dgm:prSet presAssocID="{665B10A0-00E6-449E-AE89-E3D28283D3F6}" presName="vert1" presStyleCnt="0"/>
      <dgm:spPr/>
    </dgm:pt>
    <dgm:pt modelId="{CBAAE3DC-F647-4E8F-956E-8F67DE65EA57}" type="pres">
      <dgm:prSet presAssocID="{2F60FD89-F984-491F-B04F-47BA59A559CB}" presName="vertSpace2a" presStyleCnt="0"/>
      <dgm:spPr/>
    </dgm:pt>
    <dgm:pt modelId="{BF4A515A-A40D-4274-B3F7-A93E46AFB31D}" type="pres">
      <dgm:prSet presAssocID="{2F60FD89-F984-491F-B04F-47BA59A559CB}" presName="horz2" presStyleCnt="0"/>
      <dgm:spPr/>
    </dgm:pt>
    <dgm:pt modelId="{1ADB52FA-1925-44DA-B83E-07EC355CA8FE}" type="pres">
      <dgm:prSet presAssocID="{2F60FD89-F984-491F-B04F-47BA59A559CB}" presName="horzSpace2" presStyleCnt="0"/>
      <dgm:spPr/>
    </dgm:pt>
    <dgm:pt modelId="{746D56D0-0206-4481-9FEF-FDD93D0DDD76}" type="pres">
      <dgm:prSet presAssocID="{2F60FD89-F984-491F-B04F-47BA59A559CB}" presName="tx2" presStyleLbl="revTx" presStyleIdx="1" presStyleCnt="4"/>
      <dgm:spPr/>
      <dgm:t>
        <a:bodyPr/>
        <a:lstStyle/>
        <a:p>
          <a:endParaRPr lang="lt-LT"/>
        </a:p>
      </dgm:t>
    </dgm:pt>
    <dgm:pt modelId="{547340BF-14AF-4B05-8CCC-9464BED6D88D}" type="pres">
      <dgm:prSet presAssocID="{2F60FD89-F984-491F-B04F-47BA59A559CB}" presName="vert2" presStyleCnt="0"/>
      <dgm:spPr/>
    </dgm:pt>
    <dgm:pt modelId="{3559823D-4CAB-4413-A9D0-91E094450B87}" type="pres">
      <dgm:prSet presAssocID="{2F60FD89-F984-491F-B04F-47BA59A559CB}" presName="thinLine2b" presStyleLbl="callout" presStyleIdx="0" presStyleCnt="3"/>
      <dgm:spPr>
        <a:ln>
          <a:solidFill>
            <a:schemeClr val="accent6">
              <a:lumMod val="50000"/>
            </a:schemeClr>
          </a:solidFill>
        </a:ln>
      </dgm:spPr>
    </dgm:pt>
    <dgm:pt modelId="{3BECF25D-84B4-4A45-8828-56A5EFEF3E40}" type="pres">
      <dgm:prSet presAssocID="{2F60FD89-F984-491F-B04F-47BA59A559CB}" presName="vertSpace2b" presStyleCnt="0"/>
      <dgm:spPr/>
    </dgm:pt>
    <dgm:pt modelId="{FC0F05C5-D41D-4CAA-B37C-C834300F565E}" type="pres">
      <dgm:prSet presAssocID="{51543F4D-4BCB-4229-9008-0DA46BC2252F}" presName="horz2" presStyleCnt="0"/>
      <dgm:spPr/>
    </dgm:pt>
    <dgm:pt modelId="{32D68CF8-4C69-47CD-B923-CE6E8E3745F6}" type="pres">
      <dgm:prSet presAssocID="{51543F4D-4BCB-4229-9008-0DA46BC2252F}" presName="horzSpace2" presStyleCnt="0"/>
      <dgm:spPr/>
    </dgm:pt>
    <dgm:pt modelId="{C30AF22A-16AD-41DD-B011-0D3314A9921E}" type="pres">
      <dgm:prSet presAssocID="{51543F4D-4BCB-4229-9008-0DA46BC2252F}" presName="tx2" presStyleLbl="revTx" presStyleIdx="2" presStyleCnt="4" custLinFactNeighborX="-999" custLinFactNeighborY="-10020"/>
      <dgm:spPr/>
      <dgm:t>
        <a:bodyPr/>
        <a:lstStyle/>
        <a:p>
          <a:endParaRPr lang="lt-LT"/>
        </a:p>
      </dgm:t>
    </dgm:pt>
    <dgm:pt modelId="{933E5497-5EA5-47A1-8F20-A1C94FA67517}" type="pres">
      <dgm:prSet presAssocID="{51543F4D-4BCB-4229-9008-0DA46BC2252F}" presName="vert2" presStyleCnt="0"/>
      <dgm:spPr/>
    </dgm:pt>
    <dgm:pt modelId="{4C79E637-44EA-47EC-B6EF-3B0A2736C6B3}" type="pres">
      <dgm:prSet presAssocID="{51543F4D-4BCB-4229-9008-0DA46BC2252F}" presName="thinLine2b" presStyleLbl="callout" presStyleIdx="1" presStyleCnt="3"/>
      <dgm:spPr>
        <a:ln>
          <a:solidFill>
            <a:schemeClr val="accent6">
              <a:lumMod val="50000"/>
            </a:schemeClr>
          </a:solidFill>
        </a:ln>
      </dgm:spPr>
    </dgm:pt>
    <dgm:pt modelId="{EB75C9D1-0584-4AF4-8D4C-03D73E334DF9}" type="pres">
      <dgm:prSet presAssocID="{51543F4D-4BCB-4229-9008-0DA46BC2252F}" presName="vertSpace2b" presStyleCnt="0"/>
      <dgm:spPr/>
    </dgm:pt>
    <dgm:pt modelId="{C71AC1BC-042A-4DC4-B21F-89D6F7ABFE8B}" type="pres">
      <dgm:prSet presAssocID="{A4D4B386-41DA-4F6C-81C7-6C295DA634FD}" presName="horz2" presStyleCnt="0"/>
      <dgm:spPr/>
    </dgm:pt>
    <dgm:pt modelId="{5EAE6688-C0DD-407E-910E-F2BB0F50E4A0}" type="pres">
      <dgm:prSet presAssocID="{A4D4B386-41DA-4F6C-81C7-6C295DA634FD}" presName="horzSpace2" presStyleCnt="0"/>
      <dgm:spPr/>
    </dgm:pt>
    <dgm:pt modelId="{505DD692-784C-4BF5-8885-A2659A6FD768}" type="pres">
      <dgm:prSet presAssocID="{A4D4B386-41DA-4F6C-81C7-6C295DA634FD}" presName="tx2" presStyleLbl="revTx" presStyleIdx="3" presStyleCnt="4"/>
      <dgm:spPr/>
      <dgm:t>
        <a:bodyPr/>
        <a:lstStyle/>
        <a:p>
          <a:endParaRPr lang="lt-LT"/>
        </a:p>
      </dgm:t>
    </dgm:pt>
    <dgm:pt modelId="{E0383BCA-1A13-4753-B9F9-CCE1FF9941CA}" type="pres">
      <dgm:prSet presAssocID="{A4D4B386-41DA-4F6C-81C7-6C295DA634FD}" presName="vert2" presStyleCnt="0"/>
      <dgm:spPr/>
    </dgm:pt>
    <dgm:pt modelId="{65E09782-E17C-4600-9A90-3020576C5FE8}" type="pres">
      <dgm:prSet presAssocID="{A4D4B386-41DA-4F6C-81C7-6C295DA634FD}" presName="thinLine2b" presStyleLbl="callout" presStyleIdx="2" presStyleCnt="3"/>
      <dgm:spPr>
        <a:ln>
          <a:solidFill>
            <a:schemeClr val="accent6">
              <a:lumMod val="50000"/>
            </a:schemeClr>
          </a:solidFill>
        </a:ln>
      </dgm:spPr>
    </dgm:pt>
    <dgm:pt modelId="{8307FF1C-6645-4028-B3C0-A0BD885227C4}" type="pres">
      <dgm:prSet presAssocID="{A4D4B386-41DA-4F6C-81C7-6C295DA634FD}" presName="vertSpace2b" presStyleCnt="0"/>
      <dgm:spPr/>
    </dgm:pt>
  </dgm:ptLst>
  <dgm:cxnLst>
    <dgm:cxn modelId="{35E9B8D3-86F0-44E1-9B42-E3C54CAFD2FF}" srcId="{A300303A-2BE5-4D2B-B4B8-FE2AD0BCBEAD}" destId="{665B10A0-00E6-449E-AE89-E3D28283D3F6}" srcOrd="0" destOrd="0" parTransId="{B68220BC-8DFA-4E66-BDF9-3D5731A4E686}" sibTransId="{EAA38A82-9D66-4FD9-935E-5101CD53F52E}"/>
    <dgm:cxn modelId="{5CB79AAD-2FFA-436B-A8BD-F4BA7D8E9925}" type="presOf" srcId="{665B10A0-00E6-449E-AE89-E3D28283D3F6}" destId="{D646830B-F492-472E-BD73-43663B664E6B}" srcOrd="0" destOrd="0" presId="urn:microsoft.com/office/officeart/2008/layout/LinedList"/>
    <dgm:cxn modelId="{2C2C3CF4-476A-4910-AEF6-F40DCC50D31E}" type="presOf" srcId="{51543F4D-4BCB-4229-9008-0DA46BC2252F}" destId="{C30AF22A-16AD-41DD-B011-0D3314A9921E}" srcOrd="0" destOrd="0" presId="urn:microsoft.com/office/officeart/2008/layout/LinedList"/>
    <dgm:cxn modelId="{C032A717-F7D5-4899-8046-66855EB1FC8E}" type="presOf" srcId="{A300303A-2BE5-4D2B-B4B8-FE2AD0BCBEAD}" destId="{9A34C7B3-96C3-40BD-8454-81F5E141653B}" srcOrd="0" destOrd="0" presId="urn:microsoft.com/office/officeart/2008/layout/LinedList"/>
    <dgm:cxn modelId="{11CA76D9-A93B-48DC-BABA-61739E5B87FF}" srcId="{665B10A0-00E6-449E-AE89-E3D28283D3F6}" destId="{51543F4D-4BCB-4229-9008-0DA46BC2252F}" srcOrd="1" destOrd="0" parTransId="{4C19B569-915E-4838-9D08-0107A77AB771}" sibTransId="{4BADC129-3C48-414E-B4AE-77DCF7FC3C87}"/>
    <dgm:cxn modelId="{7EB2C815-FCFE-41E2-9EBE-C19F1489B156}" srcId="{665B10A0-00E6-449E-AE89-E3D28283D3F6}" destId="{2F60FD89-F984-491F-B04F-47BA59A559CB}" srcOrd="0" destOrd="0" parTransId="{67F0FDFB-9144-4442-8E95-32593901D874}" sibTransId="{30FBF881-A800-4780-BC35-FEE434FAA0B3}"/>
    <dgm:cxn modelId="{B5FEC01E-533E-4199-B2E4-2E0763A6CB41}" type="presOf" srcId="{2F60FD89-F984-491F-B04F-47BA59A559CB}" destId="{746D56D0-0206-4481-9FEF-FDD93D0DDD76}" srcOrd="0" destOrd="0" presId="urn:microsoft.com/office/officeart/2008/layout/LinedList"/>
    <dgm:cxn modelId="{2BFA24DD-B79E-42B8-8C7D-2FC304204355}" type="presOf" srcId="{A4D4B386-41DA-4F6C-81C7-6C295DA634FD}" destId="{505DD692-784C-4BF5-8885-A2659A6FD768}" srcOrd="0" destOrd="0" presId="urn:microsoft.com/office/officeart/2008/layout/LinedList"/>
    <dgm:cxn modelId="{D9820552-999B-4BF5-BCCC-461930CE3DFC}" srcId="{665B10A0-00E6-449E-AE89-E3D28283D3F6}" destId="{A4D4B386-41DA-4F6C-81C7-6C295DA634FD}" srcOrd="2" destOrd="0" parTransId="{9CA70572-A224-4778-9753-20D2B896F89D}" sibTransId="{F2849DDD-892C-4CD6-88F8-920595B2D8CF}"/>
    <dgm:cxn modelId="{01ECE99C-5042-476C-8D5E-9A26E0CFE991}" type="presParOf" srcId="{9A34C7B3-96C3-40BD-8454-81F5E141653B}" destId="{9AFA82C5-5DFB-4ABF-833F-6191700BA275}" srcOrd="0" destOrd="0" presId="urn:microsoft.com/office/officeart/2008/layout/LinedList"/>
    <dgm:cxn modelId="{769177C7-3506-45E7-8FB3-8E23B625EE3A}" type="presParOf" srcId="{9A34C7B3-96C3-40BD-8454-81F5E141653B}" destId="{16531F75-3B08-4075-8465-C66066B9F904}" srcOrd="1" destOrd="0" presId="urn:microsoft.com/office/officeart/2008/layout/LinedList"/>
    <dgm:cxn modelId="{32E8232E-451C-46CF-8F7C-C3631FC1C6AF}" type="presParOf" srcId="{16531F75-3B08-4075-8465-C66066B9F904}" destId="{D646830B-F492-472E-BD73-43663B664E6B}" srcOrd="0" destOrd="0" presId="urn:microsoft.com/office/officeart/2008/layout/LinedList"/>
    <dgm:cxn modelId="{A21EA954-D8B5-4AC2-9143-4895C8CC99F8}" type="presParOf" srcId="{16531F75-3B08-4075-8465-C66066B9F904}" destId="{1098FAE3-3629-48A1-8EE4-F6BE411A1D85}" srcOrd="1" destOrd="0" presId="urn:microsoft.com/office/officeart/2008/layout/LinedList"/>
    <dgm:cxn modelId="{77FC99C2-439B-462E-AEBE-154B19609307}" type="presParOf" srcId="{1098FAE3-3629-48A1-8EE4-F6BE411A1D85}" destId="{CBAAE3DC-F647-4E8F-956E-8F67DE65EA57}" srcOrd="0" destOrd="0" presId="urn:microsoft.com/office/officeart/2008/layout/LinedList"/>
    <dgm:cxn modelId="{F5E31A45-D1EE-44B7-A2E7-0369BBE8C604}" type="presParOf" srcId="{1098FAE3-3629-48A1-8EE4-F6BE411A1D85}" destId="{BF4A515A-A40D-4274-B3F7-A93E46AFB31D}" srcOrd="1" destOrd="0" presId="urn:microsoft.com/office/officeart/2008/layout/LinedList"/>
    <dgm:cxn modelId="{38F177E3-3B5D-46CF-8E66-A3F2800B3E02}" type="presParOf" srcId="{BF4A515A-A40D-4274-B3F7-A93E46AFB31D}" destId="{1ADB52FA-1925-44DA-B83E-07EC355CA8FE}" srcOrd="0" destOrd="0" presId="urn:microsoft.com/office/officeart/2008/layout/LinedList"/>
    <dgm:cxn modelId="{D652F047-78E3-4B55-B354-5F1BE84FD6C1}" type="presParOf" srcId="{BF4A515A-A40D-4274-B3F7-A93E46AFB31D}" destId="{746D56D0-0206-4481-9FEF-FDD93D0DDD76}" srcOrd="1" destOrd="0" presId="urn:microsoft.com/office/officeart/2008/layout/LinedList"/>
    <dgm:cxn modelId="{DB8004BB-F6BA-4059-BF9D-E4BC59C1EA0B}" type="presParOf" srcId="{BF4A515A-A40D-4274-B3F7-A93E46AFB31D}" destId="{547340BF-14AF-4B05-8CCC-9464BED6D88D}" srcOrd="2" destOrd="0" presId="urn:microsoft.com/office/officeart/2008/layout/LinedList"/>
    <dgm:cxn modelId="{6E45B140-3E3E-4066-B614-FDA7161ED31E}" type="presParOf" srcId="{1098FAE3-3629-48A1-8EE4-F6BE411A1D85}" destId="{3559823D-4CAB-4413-A9D0-91E094450B87}" srcOrd="2" destOrd="0" presId="urn:microsoft.com/office/officeart/2008/layout/LinedList"/>
    <dgm:cxn modelId="{BCC07058-2E0B-4D69-9FEB-2FB53CD87D2C}" type="presParOf" srcId="{1098FAE3-3629-48A1-8EE4-F6BE411A1D85}" destId="{3BECF25D-84B4-4A45-8828-56A5EFEF3E40}" srcOrd="3" destOrd="0" presId="urn:microsoft.com/office/officeart/2008/layout/LinedList"/>
    <dgm:cxn modelId="{2FC0FE88-913B-4766-8FDB-F028E325ADA8}" type="presParOf" srcId="{1098FAE3-3629-48A1-8EE4-F6BE411A1D85}" destId="{FC0F05C5-D41D-4CAA-B37C-C834300F565E}" srcOrd="4" destOrd="0" presId="urn:microsoft.com/office/officeart/2008/layout/LinedList"/>
    <dgm:cxn modelId="{D03BB8FA-5C76-449C-8749-0054A2378D5C}" type="presParOf" srcId="{FC0F05C5-D41D-4CAA-B37C-C834300F565E}" destId="{32D68CF8-4C69-47CD-B923-CE6E8E3745F6}" srcOrd="0" destOrd="0" presId="urn:microsoft.com/office/officeart/2008/layout/LinedList"/>
    <dgm:cxn modelId="{10BFE5D5-EBA9-4648-8194-74D48DB226BC}" type="presParOf" srcId="{FC0F05C5-D41D-4CAA-B37C-C834300F565E}" destId="{C30AF22A-16AD-41DD-B011-0D3314A9921E}" srcOrd="1" destOrd="0" presId="urn:microsoft.com/office/officeart/2008/layout/LinedList"/>
    <dgm:cxn modelId="{816D0569-2160-4C7B-BA7B-4C0DB5267C6B}" type="presParOf" srcId="{FC0F05C5-D41D-4CAA-B37C-C834300F565E}" destId="{933E5497-5EA5-47A1-8F20-A1C94FA67517}" srcOrd="2" destOrd="0" presId="urn:microsoft.com/office/officeart/2008/layout/LinedList"/>
    <dgm:cxn modelId="{0F1B71A8-6AE3-4EB7-9BB4-066C5A186547}" type="presParOf" srcId="{1098FAE3-3629-48A1-8EE4-F6BE411A1D85}" destId="{4C79E637-44EA-47EC-B6EF-3B0A2736C6B3}" srcOrd="5" destOrd="0" presId="urn:microsoft.com/office/officeart/2008/layout/LinedList"/>
    <dgm:cxn modelId="{8B755E66-07BE-4361-B40F-95E112A7EF2C}" type="presParOf" srcId="{1098FAE3-3629-48A1-8EE4-F6BE411A1D85}" destId="{EB75C9D1-0584-4AF4-8D4C-03D73E334DF9}" srcOrd="6" destOrd="0" presId="urn:microsoft.com/office/officeart/2008/layout/LinedList"/>
    <dgm:cxn modelId="{1588B02E-23C0-4BFC-98FE-744394AD539C}" type="presParOf" srcId="{1098FAE3-3629-48A1-8EE4-F6BE411A1D85}" destId="{C71AC1BC-042A-4DC4-B21F-89D6F7ABFE8B}" srcOrd="7" destOrd="0" presId="urn:microsoft.com/office/officeart/2008/layout/LinedList"/>
    <dgm:cxn modelId="{263E2321-2525-42DD-B158-A87DC8366DF5}" type="presParOf" srcId="{C71AC1BC-042A-4DC4-B21F-89D6F7ABFE8B}" destId="{5EAE6688-C0DD-407E-910E-F2BB0F50E4A0}" srcOrd="0" destOrd="0" presId="urn:microsoft.com/office/officeart/2008/layout/LinedList"/>
    <dgm:cxn modelId="{09C768A7-95E7-4FDB-B89C-D920D9164D71}" type="presParOf" srcId="{C71AC1BC-042A-4DC4-B21F-89D6F7ABFE8B}" destId="{505DD692-784C-4BF5-8885-A2659A6FD768}" srcOrd="1" destOrd="0" presId="urn:microsoft.com/office/officeart/2008/layout/LinedList"/>
    <dgm:cxn modelId="{83089080-05CE-4EEB-B14B-89B59AC8A462}" type="presParOf" srcId="{C71AC1BC-042A-4DC4-B21F-89D6F7ABFE8B}" destId="{E0383BCA-1A13-4753-B9F9-CCE1FF9941CA}" srcOrd="2" destOrd="0" presId="urn:microsoft.com/office/officeart/2008/layout/LinedList"/>
    <dgm:cxn modelId="{30602618-982B-4D4D-A7C1-473C004D6362}" type="presParOf" srcId="{1098FAE3-3629-48A1-8EE4-F6BE411A1D85}" destId="{65E09782-E17C-4600-9A90-3020576C5FE8}" srcOrd="8" destOrd="0" presId="urn:microsoft.com/office/officeart/2008/layout/LinedList"/>
    <dgm:cxn modelId="{00988569-7176-4DC3-9713-320EFF11D5EA}" type="presParOf" srcId="{1098FAE3-3629-48A1-8EE4-F6BE411A1D85}" destId="{8307FF1C-6645-4028-B3C0-A0BD885227C4}"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0303A-2BE5-4D2B-B4B8-FE2AD0BCBE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665B10A0-00E6-449E-AE89-E3D28283D3F6}">
      <dgm:prSet phldrT="[Tekstas]" custT="1"/>
      <dgm:spPr>
        <a:solidFill>
          <a:schemeClr val="accent6">
            <a:lumMod val="60000"/>
            <a:lumOff val="40000"/>
          </a:schemeClr>
        </a:solidFill>
      </dgm:spPr>
      <dgm:t>
        <a:bodyPr/>
        <a:lstStyle/>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65000"/>
                <a:lumOff val="35000"/>
              </a:schemeClr>
            </a:solidFill>
          </a:endParaRPr>
        </a:p>
        <a:p>
          <a:pPr algn="ctr"/>
          <a:endParaRPr lang="lt-LT" sz="1600" b="1" dirty="0" smtClean="0">
            <a:solidFill>
              <a:schemeClr val="tx1">
                <a:lumMod val="65000"/>
                <a:lumOff val="35000"/>
              </a:schemeClr>
            </a:solidFill>
          </a:endParaRPr>
        </a:p>
        <a:p>
          <a:pPr algn="ctr"/>
          <a:r>
            <a:rPr lang="lt-LT" sz="1600" b="1" dirty="0" smtClean="0">
              <a:solidFill>
                <a:schemeClr val="tx1">
                  <a:lumMod val="65000"/>
                  <a:lumOff val="35000"/>
                </a:schemeClr>
              </a:solidFill>
            </a:rPr>
            <a:t>PAGRINDINIAI ASPEKTAI</a:t>
          </a:r>
          <a:endParaRPr lang="lt-LT" sz="1600" b="1" dirty="0">
            <a:solidFill>
              <a:schemeClr val="tx1">
                <a:lumMod val="65000"/>
                <a:lumOff val="35000"/>
              </a:schemeClr>
            </a:solidFill>
          </a:endParaRPr>
        </a:p>
      </dgm:t>
    </dgm:pt>
    <dgm:pt modelId="{B68220BC-8DFA-4E66-BDF9-3D5731A4E686}" type="parTrans" cxnId="{35E9B8D3-86F0-44E1-9B42-E3C54CAFD2FF}">
      <dgm:prSet/>
      <dgm:spPr/>
      <dgm:t>
        <a:bodyPr/>
        <a:lstStyle/>
        <a:p>
          <a:endParaRPr lang="lt-LT"/>
        </a:p>
      </dgm:t>
    </dgm:pt>
    <dgm:pt modelId="{EAA38A82-9D66-4FD9-935E-5101CD53F52E}" type="sibTrans" cxnId="{35E9B8D3-86F0-44E1-9B42-E3C54CAFD2FF}">
      <dgm:prSet/>
      <dgm:spPr/>
      <dgm:t>
        <a:bodyPr/>
        <a:lstStyle/>
        <a:p>
          <a:endParaRPr lang="lt-LT"/>
        </a:p>
      </dgm:t>
    </dgm:pt>
    <dgm:pt modelId="{2F60FD89-F984-491F-B04F-47BA59A559CB}">
      <dgm:prSet phldrT="[Tekstas]" custT="1"/>
      <dgm:spPr/>
      <dgm:t>
        <a:bodyPr/>
        <a:lstStyle/>
        <a:p>
          <a:pPr algn="just"/>
          <a:r>
            <a:rPr lang="lt-LT" sz="1400" dirty="0" smtClean="0">
              <a:solidFill>
                <a:schemeClr val="bg1">
                  <a:lumMod val="50000"/>
                </a:schemeClr>
              </a:solidFill>
            </a:rPr>
            <a:t>ĮSTAIGŲ RENGIAMI ELEKTRONINĖS FORMOS DOKUMENTAI (</a:t>
          </a:r>
          <a:r>
            <a:rPr lang="lt-LT" sz="1400" i="1" dirty="0" smtClean="0">
              <a:solidFill>
                <a:schemeClr val="bg1">
                  <a:lumMod val="50000"/>
                </a:schemeClr>
              </a:solidFill>
            </a:rPr>
            <a:t>IŠSKYRUS ELEKTRONINIŲ DOKUMENTŲ VALDYMO TAISYKLIŲ, PATVIRTINTŲ LIETUVOS VYRIAUSIOJO ARCHYVARO 2011 M. GRUODŽIO 29 D. ĮSAKYMU NR. V-158  5.6 PUNKTE NUMATYTĄ ATVEJĮ</a:t>
          </a:r>
          <a:r>
            <a:rPr lang="lt-LT" sz="1400" dirty="0" smtClean="0">
              <a:solidFill>
                <a:schemeClr val="bg1">
                  <a:lumMod val="50000"/>
                </a:schemeClr>
              </a:solidFill>
            </a:rPr>
            <a:t>), TAIP PAT IŠ NEVALSTYBINIŲ ORGANIZACIJŲ, PRIVAČIŲ JURIDINIŲ AR FIZINIŲ ASMENŲ GAUNAMI ELEKTRONINE FORMA PARENGTI DOKUMENTAI, KURIŲ RENGIMĄ NUSTATO TEISĖS NORMINIAI AKTAI, TURI ATITIKTI LIETUVOS VYRIAUSIOJO ARCHYVARO PATVIRTINTOJE AR SU JUO SUDERINTOJE ELEKTRONINIŲ DOKUMENTŲ SPECIFIKACIJOJE NUSTATYTUS REIKALAVIMUS</a:t>
          </a:r>
          <a:endParaRPr lang="lt-LT" sz="1400" dirty="0" smtClean="0">
            <a:solidFill>
              <a:schemeClr val="bg1">
                <a:lumMod val="50000"/>
              </a:schemeClr>
            </a:solidFill>
            <a:latin typeface="Calibri" panose="020F0502020204030204" pitchFamily="34" charset="0"/>
            <a:cs typeface="Times New Roman" panose="02020603050405020304" pitchFamily="18" charset="0"/>
          </a:endParaRPr>
        </a:p>
      </dgm:t>
    </dgm:pt>
    <dgm:pt modelId="{67F0FDFB-9144-4442-8E95-32593901D874}" type="parTrans" cxnId="{7EB2C815-FCFE-41E2-9EBE-C19F1489B156}">
      <dgm:prSet/>
      <dgm:spPr/>
      <dgm:t>
        <a:bodyPr/>
        <a:lstStyle/>
        <a:p>
          <a:endParaRPr lang="lt-LT"/>
        </a:p>
      </dgm:t>
    </dgm:pt>
    <dgm:pt modelId="{30FBF881-A800-4780-BC35-FEE434FAA0B3}" type="sibTrans" cxnId="{7EB2C815-FCFE-41E2-9EBE-C19F1489B156}">
      <dgm:prSet/>
      <dgm:spPr/>
      <dgm:t>
        <a:bodyPr/>
        <a:lstStyle/>
        <a:p>
          <a:endParaRPr lang="lt-LT"/>
        </a:p>
      </dgm:t>
    </dgm:pt>
    <dgm:pt modelId="{51543F4D-4BCB-4229-9008-0DA46BC2252F}">
      <dgm:prSet phldrT="[Tekstas]" custT="1"/>
      <dgm:spPr/>
      <dgm:t>
        <a:bodyPr/>
        <a:lstStyle/>
        <a:p>
          <a:pPr algn="just"/>
          <a:r>
            <a:rPr lang="lt-LT" sz="1400" dirty="0" smtClean="0">
              <a:solidFill>
                <a:schemeClr val="bg1">
                  <a:lumMod val="50000"/>
                </a:schemeClr>
              </a:solidFill>
            </a:rPr>
            <a:t>RAŠYTINIAMS DOKUMENTAMS PRILYGINTUS ELEKTRONINIUS DOKUMENTUS, PARENGTUS PAGAL ELEKTRONINIU PARAŠU PASIRAŠYTO ELEKTRONINIO DOKUMENTO SPECIFIKACIJĄ ADOC-V1.0, PATVIRTINTĄ LIETUVOS ARCHYVŲ DEPARTAMENTO PRIE LIETUVOS RESPUBLIKOS VYRIAUSYBĖS GENERALINIO DIREKTORIAUS 2009 M. RUGSĖJO 7 D. ĮSAKYMU NR. V-60 , ĮSTAIGOS TURI PRIIMTI IKI 2017 M. SAUSIO 1 D.</a:t>
          </a:r>
          <a:endParaRPr lang="lt-LT" sz="1400" dirty="0">
            <a:solidFill>
              <a:schemeClr val="bg1">
                <a:lumMod val="50000"/>
              </a:schemeClr>
            </a:solidFill>
          </a:endParaRPr>
        </a:p>
      </dgm:t>
    </dgm:pt>
    <dgm:pt modelId="{4C19B569-915E-4838-9D08-0107A77AB771}" type="parTrans" cxnId="{11CA76D9-A93B-48DC-BABA-61739E5B87FF}">
      <dgm:prSet/>
      <dgm:spPr/>
      <dgm:t>
        <a:bodyPr/>
        <a:lstStyle/>
        <a:p>
          <a:endParaRPr lang="lt-LT"/>
        </a:p>
      </dgm:t>
    </dgm:pt>
    <dgm:pt modelId="{4BADC129-3C48-414E-B4AE-77DCF7FC3C87}" type="sibTrans" cxnId="{11CA76D9-A93B-48DC-BABA-61739E5B87FF}">
      <dgm:prSet/>
      <dgm:spPr/>
      <dgm:t>
        <a:bodyPr/>
        <a:lstStyle/>
        <a:p>
          <a:endParaRPr lang="lt-LT"/>
        </a:p>
      </dgm:t>
    </dgm:pt>
    <dgm:pt modelId="{A4D4B386-41DA-4F6C-81C7-6C295DA634FD}">
      <dgm:prSet phldrT="[Tekstas]" custT="1"/>
      <dgm:spPr/>
      <dgm:t>
        <a:bodyPr/>
        <a:lstStyle/>
        <a:p>
          <a:pPr algn="just"/>
          <a:r>
            <a:rPr lang="lt-LT" sz="1400" dirty="0" smtClean="0">
              <a:solidFill>
                <a:schemeClr val="bg1">
                  <a:lumMod val="50000"/>
                </a:schemeClr>
              </a:solidFill>
            </a:rPr>
            <a:t>RAŠYTINIAMS DOKUMENTAMS PRILYGINTUS ELEKTRONINIUS DOKUMENTUS, PARENGTUS PAGAL ELEKTRONINIO DOKUMENTO SPECIFIKACIJĄ PDF-LT-V1.0, PATVIRTINTĄ LIETUVOS VYRIAUSIOJO ARCHYVARO 2014 M. RUGPJŪČIO 29 D. ĮSAKYMU NR. VE(1.3 E)-42, ĮSTAIGOS TURI PRIIMTI NUO 2017 M. SAUSIO 1 D.</a:t>
          </a:r>
          <a:endParaRPr lang="lt-LT" sz="1400" dirty="0">
            <a:solidFill>
              <a:schemeClr val="bg1">
                <a:lumMod val="50000"/>
              </a:schemeClr>
            </a:solidFill>
          </a:endParaRPr>
        </a:p>
      </dgm:t>
    </dgm:pt>
    <dgm:pt modelId="{9CA70572-A224-4778-9753-20D2B896F89D}" type="parTrans" cxnId="{D9820552-999B-4BF5-BCCC-461930CE3DFC}">
      <dgm:prSet/>
      <dgm:spPr/>
      <dgm:t>
        <a:bodyPr/>
        <a:lstStyle/>
        <a:p>
          <a:endParaRPr lang="lt-LT"/>
        </a:p>
      </dgm:t>
    </dgm:pt>
    <dgm:pt modelId="{F2849DDD-892C-4CD6-88F8-920595B2D8CF}" type="sibTrans" cxnId="{D9820552-999B-4BF5-BCCC-461930CE3DFC}">
      <dgm:prSet/>
      <dgm:spPr/>
      <dgm:t>
        <a:bodyPr/>
        <a:lstStyle/>
        <a:p>
          <a:endParaRPr lang="lt-LT"/>
        </a:p>
      </dgm:t>
    </dgm:pt>
    <dgm:pt modelId="{9A34C7B3-96C3-40BD-8454-81F5E141653B}" type="pres">
      <dgm:prSet presAssocID="{A300303A-2BE5-4D2B-B4B8-FE2AD0BCBEAD}" presName="vert0" presStyleCnt="0">
        <dgm:presLayoutVars>
          <dgm:dir/>
          <dgm:animOne val="branch"/>
          <dgm:animLvl val="lvl"/>
        </dgm:presLayoutVars>
      </dgm:prSet>
      <dgm:spPr/>
      <dgm:t>
        <a:bodyPr/>
        <a:lstStyle/>
        <a:p>
          <a:endParaRPr lang="lt-LT"/>
        </a:p>
      </dgm:t>
    </dgm:pt>
    <dgm:pt modelId="{9AFA82C5-5DFB-4ABF-833F-6191700BA275}" type="pres">
      <dgm:prSet presAssocID="{665B10A0-00E6-449E-AE89-E3D28283D3F6}" presName="thickLine" presStyleLbl="alignNode1" presStyleIdx="0" presStyleCnt="1"/>
      <dgm:spPr>
        <a:ln>
          <a:solidFill>
            <a:schemeClr val="accent6">
              <a:lumMod val="50000"/>
            </a:schemeClr>
          </a:solidFill>
        </a:ln>
      </dgm:spPr>
    </dgm:pt>
    <dgm:pt modelId="{16531F75-3B08-4075-8465-C66066B9F904}" type="pres">
      <dgm:prSet presAssocID="{665B10A0-00E6-449E-AE89-E3D28283D3F6}" presName="horz1" presStyleCnt="0"/>
      <dgm:spPr/>
    </dgm:pt>
    <dgm:pt modelId="{D646830B-F492-472E-BD73-43663B664E6B}" type="pres">
      <dgm:prSet presAssocID="{665B10A0-00E6-449E-AE89-E3D28283D3F6}" presName="tx1" presStyleLbl="revTx" presStyleIdx="0" presStyleCnt="4" custScaleX="131555"/>
      <dgm:spPr/>
      <dgm:t>
        <a:bodyPr/>
        <a:lstStyle/>
        <a:p>
          <a:endParaRPr lang="lt-LT"/>
        </a:p>
      </dgm:t>
    </dgm:pt>
    <dgm:pt modelId="{1098FAE3-3629-48A1-8EE4-F6BE411A1D85}" type="pres">
      <dgm:prSet presAssocID="{665B10A0-00E6-449E-AE89-E3D28283D3F6}" presName="vert1" presStyleCnt="0"/>
      <dgm:spPr/>
    </dgm:pt>
    <dgm:pt modelId="{CBAAE3DC-F647-4E8F-956E-8F67DE65EA57}" type="pres">
      <dgm:prSet presAssocID="{2F60FD89-F984-491F-B04F-47BA59A559CB}" presName="vertSpace2a" presStyleCnt="0"/>
      <dgm:spPr/>
    </dgm:pt>
    <dgm:pt modelId="{BF4A515A-A40D-4274-B3F7-A93E46AFB31D}" type="pres">
      <dgm:prSet presAssocID="{2F60FD89-F984-491F-B04F-47BA59A559CB}" presName="horz2" presStyleCnt="0"/>
      <dgm:spPr/>
    </dgm:pt>
    <dgm:pt modelId="{1ADB52FA-1925-44DA-B83E-07EC355CA8FE}" type="pres">
      <dgm:prSet presAssocID="{2F60FD89-F984-491F-B04F-47BA59A559CB}" presName="horzSpace2" presStyleCnt="0"/>
      <dgm:spPr/>
    </dgm:pt>
    <dgm:pt modelId="{746D56D0-0206-4481-9FEF-FDD93D0DDD76}" type="pres">
      <dgm:prSet presAssocID="{2F60FD89-F984-491F-B04F-47BA59A559CB}" presName="tx2" presStyleLbl="revTx" presStyleIdx="1" presStyleCnt="4" custScaleY="166625"/>
      <dgm:spPr/>
      <dgm:t>
        <a:bodyPr/>
        <a:lstStyle/>
        <a:p>
          <a:endParaRPr lang="lt-LT"/>
        </a:p>
      </dgm:t>
    </dgm:pt>
    <dgm:pt modelId="{547340BF-14AF-4B05-8CCC-9464BED6D88D}" type="pres">
      <dgm:prSet presAssocID="{2F60FD89-F984-491F-B04F-47BA59A559CB}" presName="vert2" presStyleCnt="0"/>
      <dgm:spPr/>
    </dgm:pt>
    <dgm:pt modelId="{3559823D-4CAB-4413-A9D0-91E094450B87}" type="pres">
      <dgm:prSet presAssocID="{2F60FD89-F984-491F-B04F-47BA59A559CB}" presName="thinLine2b" presStyleLbl="callout" presStyleIdx="0" presStyleCnt="3"/>
      <dgm:spPr>
        <a:ln>
          <a:solidFill>
            <a:schemeClr val="accent6">
              <a:lumMod val="50000"/>
            </a:schemeClr>
          </a:solidFill>
        </a:ln>
      </dgm:spPr>
    </dgm:pt>
    <dgm:pt modelId="{3BECF25D-84B4-4A45-8828-56A5EFEF3E40}" type="pres">
      <dgm:prSet presAssocID="{2F60FD89-F984-491F-B04F-47BA59A559CB}" presName="vertSpace2b" presStyleCnt="0"/>
      <dgm:spPr/>
    </dgm:pt>
    <dgm:pt modelId="{FC0F05C5-D41D-4CAA-B37C-C834300F565E}" type="pres">
      <dgm:prSet presAssocID="{51543F4D-4BCB-4229-9008-0DA46BC2252F}" presName="horz2" presStyleCnt="0"/>
      <dgm:spPr/>
    </dgm:pt>
    <dgm:pt modelId="{32D68CF8-4C69-47CD-B923-CE6E8E3745F6}" type="pres">
      <dgm:prSet presAssocID="{51543F4D-4BCB-4229-9008-0DA46BC2252F}" presName="horzSpace2" presStyleCnt="0"/>
      <dgm:spPr/>
    </dgm:pt>
    <dgm:pt modelId="{C30AF22A-16AD-41DD-B011-0D3314A9921E}" type="pres">
      <dgm:prSet presAssocID="{51543F4D-4BCB-4229-9008-0DA46BC2252F}" presName="tx2" presStyleLbl="revTx" presStyleIdx="2" presStyleCnt="4" custScaleY="112307" custLinFactNeighborX="30" custLinFactNeighborY="-1153"/>
      <dgm:spPr/>
      <dgm:t>
        <a:bodyPr/>
        <a:lstStyle/>
        <a:p>
          <a:endParaRPr lang="lt-LT"/>
        </a:p>
      </dgm:t>
    </dgm:pt>
    <dgm:pt modelId="{933E5497-5EA5-47A1-8F20-A1C94FA67517}" type="pres">
      <dgm:prSet presAssocID="{51543F4D-4BCB-4229-9008-0DA46BC2252F}" presName="vert2" presStyleCnt="0"/>
      <dgm:spPr/>
    </dgm:pt>
    <dgm:pt modelId="{4C79E637-44EA-47EC-B6EF-3B0A2736C6B3}" type="pres">
      <dgm:prSet presAssocID="{51543F4D-4BCB-4229-9008-0DA46BC2252F}" presName="thinLine2b" presStyleLbl="callout" presStyleIdx="1" presStyleCnt="3"/>
      <dgm:spPr>
        <a:ln>
          <a:solidFill>
            <a:schemeClr val="accent6">
              <a:lumMod val="50000"/>
            </a:schemeClr>
          </a:solidFill>
        </a:ln>
      </dgm:spPr>
    </dgm:pt>
    <dgm:pt modelId="{EB75C9D1-0584-4AF4-8D4C-03D73E334DF9}" type="pres">
      <dgm:prSet presAssocID="{51543F4D-4BCB-4229-9008-0DA46BC2252F}" presName="vertSpace2b" presStyleCnt="0"/>
      <dgm:spPr/>
    </dgm:pt>
    <dgm:pt modelId="{C71AC1BC-042A-4DC4-B21F-89D6F7ABFE8B}" type="pres">
      <dgm:prSet presAssocID="{A4D4B386-41DA-4F6C-81C7-6C295DA634FD}" presName="horz2" presStyleCnt="0"/>
      <dgm:spPr/>
    </dgm:pt>
    <dgm:pt modelId="{5EAE6688-C0DD-407E-910E-F2BB0F50E4A0}" type="pres">
      <dgm:prSet presAssocID="{A4D4B386-41DA-4F6C-81C7-6C295DA634FD}" presName="horzSpace2" presStyleCnt="0"/>
      <dgm:spPr/>
    </dgm:pt>
    <dgm:pt modelId="{505DD692-784C-4BF5-8885-A2659A6FD768}" type="pres">
      <dgm:prSet presAssocID="{A4D4B386-41DA-4F6C-81C7-6C295DA634FD}" presName="tx2" presStyleLbl="revTx" presStyleIdx="3" presStyleCnt="4"/>
      <dgm:spPr/>
      <dgm:t>
        <a:bodyPr/>
        <a:lstStyle/>
        <a:p>
          <a:endParaRPr lang="lt-LT"/>
        </a:p>
      </dgm:t>
    </dgm:pt>
    <dgm:pt modelId="{E0383BCA-1A13-4753-B9F9-CCE1FF9941CA}" type="pres">
      <dgm:prSet presAssocID="{A4D4B386-41DA-4F6C-81C7-6C295DA634FD}" presName="vert2" presStyleCnt="0"/>
      <dgm:spPr/>
    </dgm:pt>
    <dgm:pt modelId="{65E09782-E17C-4600-9A90-3020576C5FE8}" type="pres">
      <dgm:prSet presAssocID="{A4D4B386-41DA-4F6C-81C7-6C295DA634FD}" presName="thinLine2b" presStyleLbl="callout" presStyleIdx="2" presStyleCnt="3"/>
      <dgm:spPr>
        <a:ln>
          <a:solidFill>
            <a:schemeClr val="accent6">
              <a:lumMod val="50000"/>
            </a:schemeClr>
          </a:solidFill>
        </a:ln>
      </dgm:spPr>
    </dgm:pt>
    <dgm:pt modelId="{8307FF1C-6645-4028-B3C0-A0BD885227C4}" type="pres">
      <dgm:prSet presAssocID="{A4D4B386-41DA-4F6C-81C7-6C295DA634FD}" presName="vertSpace2b" presStyleCnt="0"/>
      <dgm:spPr/>
    </dgm:pt>
  </dgm:ptLst>
  <dgm:cxnLst>
    <dgm:cxn modelId="{35E9B8D3-86F0-44E1-9B42-E3C54CAFD2FF}" srcId="{A300303A-2BE5-4D2B-B4B8-FE2AD0BCBEAD}" destId="{665B10A0-00E6-449E-AE89-E3D28283D3F6}" srcOrd="0" destOrd="0" parTransId="{B68220BC-8DFA-4E66-BDF9-3D5731A4E686}" sibTransId="{EAA38A82-9D66-4FD9-935E-5101CD53F52E}"/>
    <dgm:cxn modelId="{1607B7CE-0475-49DB-8807-6EF230A55D42}" type="presOf" srcId="{A300303A-2BE5-4D2B-B4B8-FE2AD0BCBEAD}" destId="{9A34C7B3-96C3-40BD-8454-81F5E141653B}" srcOrd="0" destOrd="0" presId="urn:microsoft.com/office/officeart/2008/layout/LinedList"/>
    <dgm:cxn modelId="{11CA76D9-A93B-48DC-BABA-61739E5B87FF}" srcId="{665B10A0-00E6-449E-AE89-E3D28283D3F6}" destId="{51543F4D-4BCB-4229-9008-0DA46BC2252F}" srcOrd="1" destOrd="0" parTransId="{4C19B569-915E-4838-9D08-0107A77AB771}" sibTransId="{4BADC129-3C48-414E-B4AE-77DCF7FC3C87}"/>
    <dgm:cxn modelId="{BFDC8925-C385-4A81-A22D-7D9FF903F448}" type="presOf" srcId="{51543F4D-4BCB-4229-9008-0DA46BC2252F}" destId="{C30AF22A-16AD-41DD-B011-0D3314A9921E}" srcOrd="0" destOrd="0" presId="urn:microsoft.com/office/officeart/2008/layout/LinedList"/>
    <dgm:cxn modelId="{7EB2C815-FCFE-41E2-9EBE-C19F1489B156}" srcId="{665B10A0-00E6-449E-AE89-E3D28283D3F6}" destId="{2F60FD89-F984-491F-B04F-47BA59A559CB}" srcOrd="0" destOrd="0" parTransId="{67F0FDFB-9144-4442-8E95-32593901D874}" sibTransId="{30FBF881-A800-4780-BC35-FEE434FAA0B3}"/>
    <dgm:cxn modelId="{1CB6E084-E42A-448A-9E70-B13AE0F19942}" type="presOf" srcId="{665B10A0-00E6-449E-AE89-E3D28283D3F6}" destId="{D646830B-F492-472E-BD73-43663B664E6B}" srcOrd="0" destOrd="0" presId="urn:microsoft.com/office/officeart/2008/layout/LinedList"/>
    <dgm:cxn modelId="{DA878A9D-7DA5-4550-9FBE-0296885A4FAE}" type="presOf" srcId="{A4D4B386-41DA-4F6C-81C7-6C295DA634FD}" destId="{505DD692-784C-4BF5-8885-A2659A6FD768}" srcOrd="0" destOrd="0" presId="urn:microsoft.com/office/officeart/2008/layout/LinedList"/>
    <dgm:cxn modelId="{83FCDB20-9254-4F3A-B33D-3554B1585BAB}" type="presOf" srcId="{2F60FD89-F984-491F-B04F-47BA59A559CB}" destId="{746D56D0-0206-4481-9FEF-FDD93D0DDD76}" srcOrd="0" destOrd="0" presId="urn:microsoft.com/office/officeart/2008/layout/LinedList"/>
    <dgm:cxn modelId="{D9820552-999B-4BF5-BCCC-461930CE3DFC}" srcId="{665B10A0-00E6-449E-AE89-E3D28283D3F6}" destId="{A4D4B386-41DA-4F6C-81C7-6C295DA634FD}" srcOrd="2" destOrd="0" parTransId="{9CA70572-A224-4778-9753-20D2B896F89D}" sibTransId="{F2849DDD-892C-4CD6-88F8-920595B2D8CF}"/>
    <dgm:cxn modelId="{3E826F59-E2A8-4CCC-9D89-C42981B40CEB}" type="presParOf" srcId="{9A34C7B3-96C3-40BD-8454-81F5E141653B}" destId="{9AFA82C5-5DFB-4ABF-833F-6191700BA275}" srcOrd="0" destOrd="0" presId="urn:microsoft.com/office/officeart/2008/layout/LinedList"/>
    <dgm:cxn modelId="{C239990D-304B-4AE8-9171-18BE708D9BC1}" type="presParOf" srcId="{9A34C7B3-96C3-40BD-8454-81F5E141653B}" destId="{16531F75-3B08-4075-8465-C66066B9F904}" srcOrd="1" destOrd="0" presId="urn:microsoft.com/office/officeart/2008/layout/LinedList"/>
    <dgm:cxn modelId="{4177ABD5-C528-44ED-9EDA-786AE4632FE4}" type="presParOf" srcId="{16531F75-3B08-4075-8465-C66066B9F904}" destId="{D646830B-F492-472E-BD73-43663B664E6B}" srcOrd="0" destOrd="0" presId="urn:microsoft.com/office/officeart/2008/layout/LinedList"/>
    <dgm:cxn modelId="{D08263AD-A662-4C71-BCA2-9309BDA9795A}" type="presParOf" srcId="{16531F75-3B08-4075-8465-C66066B9F904}" destId="{1098FAE3-3629-48A1-8EE4-F6BE411A1D85}" srcOrd="1" destOrd="0" presId="urn:microsoft.com/office/officeart/2008/layout/LinedList"/>
    <dgm:cxn modelId="{7DE25933-2664-4E6A-BC8A-0E3D546A5A94}" type="presParOf" srcId="{1098FAE3-3629-48A1-8EE4-F6BE411A1D85}" destId="{CBAAE3DC-F647-4E8F-956E-8F67DE65EA57}" srcOrd="0" destOrd="0" presId="urn:microsoft.com/office/officeart/2008/layout/LinedList"/>
    <dgm:cxn modelId="{457C7E21-D318-4D69-A01D-81AA76615AAA}" type="presParOf" srcId="{1098FAE3-3629-48A1-8EE4-F6BE411A1D85}" destId="{BF4A515A-A40D-4274-B3F7-A93E46AFB31D}" srcOrd="1" destOrd="0" presId="urn:microsoft.com/office/officeart/2008/layout/LinedList"/>
    <dgm:cxn modelId="{5D444911-3D90-4B30-8711-2AAFF7307D34}" type="presParOf" srcId="{BF4A515A-A40D-4274-B3F7-A93E46AFB31D}" destId="{1ADB52FA-1925-44DA-B83E-07EC355CA8FE}" srcOrd="0" destOrd="0" presId="urn:microsoft.com/office/officeart/2008/layout/LinedList"/>
    <dgm:cxn modelId="{F91D1560-CF3E-42D5-8AAC-9AFE48005229}" type="presParOf" srcId="{BF4A515A-A40D-4274-B3F7-A93E46AFB31D}" destId="{746D56D0-0206-4481-9FEF-FDD93D0DDD76}" srcOrd="1" destOrd="0" presId="urn:microsoft.com/office/officeart/2008/layout/LinedList"/>
    <dgm:cxn modelId="{FF6BEA1D-6F7E-4D0B-99F2-148DCEB727AC}" type="presParOf" srcId="{BF4A515A-A40D-4274-B3F7-A93E46AFB31D}" destId="{547340BF-14AF-4B05-8CCC-9464BED6D88D}" srcOrd="2" destOrd="0" presId="urn:microsoft.com/office/officeart/2008/layout/LinedList"/>
    <dgm:cxn modelId="{F65EE03B-D82A-491C-AC81-8D26D70E504F}" type="presParOf" srcId="{1098FAE3-3629-48A1-8EE4-F6BE411A1D85}" destId="{3559823D-4CAB-4413-A9D0-91E094450B87}" srcOrd="2" destOrd="0" presId="urn:microsoft.com/office/officeart/2008/layout/LinedList"/>
    <dgm:cxn modelId="{A2903D38-4EAF-48F1-8055-5EEDB0A1AF06}" type="presParOf" srcId="{1098FAE3-3629-48A1-8EE4-F6BE411A1D85}" destId="{3BECF25D-84B4-4A45-8828-56A5EFEF3E40}" srcOrd="3" destOrd="0" presId="urn:microsoft.com/office/officeart/2008/layout/LinedList"/>
    <dgm:cxn modelId="{0004BE8C-4C83-4AB8-B768-979301B0E5E1}" type="presParOf" srcId="{1098FAE3-3629-48A1-8EE4-F6BE411A1D85}" destId="{FC0F05C5-D41D-4CAA-B37C-C834300F565E}" srcOrd="4" destOrd="0" presId="urn:microsoft.com/office/officeart/2008/layout/LinedList"/>
    <dgm:cxn modelId="{76A228A3-1EDF-43B9-BB24-8C4270B0FBB5}" type="presParOf" srcId="{FC0F05C5-D41D-4CAA-B37C-C834300F565E}" destId="{32D68CF8-4C69-47CD-B923-CE6E8E3745F6}" srcOrd="0" destOrd="0" presId="urn:microsoft.com/office/officeart/2008/layout/LinedList"/>
    <dgm:cxn modelId="{00E46E47-9ED5-412F-A26E-FD1CD01C8B7E}" type="presParOf" srcId="{FC0F05C5-D41D-4CAA-B37C-C834300F565E}" destId="{C30AF22A-16AD-41DD-B011-0D3314A9921E}" srcOrd="1" destOrd="0" presId="urn:microsoft.com/office/officeart/2008/layout/LinedList"/>
    <dgm:cxn modelId="{CEF59B29-AAA1-4E5D-B7BF-5593D27C14E7}" type="presParOf" srcId="{FC0F05C5-D41D-4CAA-B37C-C834300F565E}" destId="{933E5497-5EA5-47A1-8F20-A1C94FA67517}" srcOrd="2" destOrd="0" presId="urn:microsoft.com/office/officeart/2008/layout/LinedList"/>
    <dgm:cxn modelId="{19F855FA-A35B-477F-9CBD-AE3C99A27837}" type="presParOf" srcId="{1098FAE3-3629-48A1-8EE4-F6BE411A1D85}" destId="{4C79E637-44EA-47EC-B6EF-3B0A2736C6B3}" srcOrd="5" destOrd="0" presId="urn:microsoft.com/office/officeart/2008/layout/LinedList"/>
    <dgm:cxn modelId="{8295886C-377E-4723-A613-15538D01A045}" type="presParOf" srcId="{1098FAE3-3629-48A1-8EE4-F6BE411A1D85}" destId="{EB75C9D1-0584-4AF4-8D4C-03D73E334DF9}" srcOrd="6" destOrd="0" presId="urn:microsoft.com/office/officeart/2008/layout/LinedList"/>
    <dgm:cxn modelId="{E8539314-C5CF-4811-9A18-3B44AFD91FA8}" type="presParOf" srcId="{1098FAE3-3629-48A1-8EE4-F6BE411A1D85}" destId="{C71AC1BC-042A-4DC4-B21F-89D6F7ABFE8B}" srcOrd="7" destOrd="0" presId="urn:microsoft.com/office/officeart/2008/layout/LinedList"/>
    <dgm:cxn modelId="{6715A06C-FAAC-47F6-B17B-EB7AA2F9807E}" type="presParOf" srcId="{C71AC1BC-042A-4DC4-B21F-89D6F7ABFE8B}" destId="{5EAE6688-C0DD-407E-910E-F2BB0F50E4A0}" srcOrd="0" destOrd="0" presId="urn:microsoft.com/office/officeart/2008/layout/LinedList"/>
    <dgm:cxn modelId="{B9F414A6-0E7D-44A2-99E5-4A20C488B2BD}" type="presParOf" srcId="{C71AC1BC-042A-4DC4-B21F-89D6F7ABFE8B}" destId="{505DD692-784C-4BF5-8885-A2659A6FD768}" srcOrd="1" destOrd="0" presId="urn:microsoft.com/office/officeart/2008/layout/LinedList"/>
    <dgm:cxn modelId="{47E8019B-BFF2-4C96-B442-3E0E8986544F}" type="presParOf" srcId="{C71AC1BC-042A-4DC4-B21F-89D6F7ABFE8B}" destId="{E0383BCA-1A13-4753-B9F9-CCE1FF9941CA}" srcOrd="2" destOrd="0" presId="urn:microsoft.com/office/officeart/2008/layout/LinedList"/>
    <dgm:cxn modelId="{D78C7E44-AE25-4B61-98D2-F3DF9B9398DC}" type="presParOf" srcId="{1098FAE3-3629-48A1-8EE4-F6BE411A1D85}" destId="{65E09782-E17C-4600-9A90-3020576C5FE8}" srcOrd="8" destOrd="0" presId="urn:microsoft.com/office/officeart/2008/layout/LinedList"/>
    <dgm:cxn modelId="{AEDC525E-7B16-4643-A2F7-8F91EA802033}" type="presParOf" srcId="{1098FAE3-3629-48A1-8EE4-F6BE411A1D85}" destId="{8307FF1C-6645-4028-B3C0-A0BD885227C4}"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0303A-2BE5-4D2B-B4B8-FE2AD0BCBE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665B10A0-00E6-449E-AE89-E3D28283D3F6}">
      <dgm:prSet phldrT="[Tekstas]" custT="1"/>
      <dgm:spPr>
        <a:solidFill>
          <a:schemeClr val="accent6">
            <a:lumMod val="60000"/>
            <a:lumOff val="40000"/>
          </a:schemeClr>
        </a:solidFill>
      </dgm:spPr>
      <dgm:t>
        <a:bodyPr/>
        <a:lstStyle/>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ctr"/>
          <a:endParaRPr lang="lt-LT" sz="1600" b="1" dirty="0" smtClean="0">
            <a:solidFill>
              <a:schemeClr val="tx1">
                <a:lumMod val="65000"/>
                <a:lumOff val="35000"/>
              </a:schemeClr>
            </a:solidFill>
          </a:endParaRPr>
        </a:p>
        <a:p>
          <a:pPr algn="ctr"/>
          <a:r>
            <a:rPr lang="lt-LT" sz="1600" b="1" dirty="0" smtClean="0">
              <a:solidFill>
                <a:schemeClr val="tx1">
                  <a:lumMod val="65000"/>
                  <a:lumOff val="35000"/>
                </a:schemeClr>
              </a:solidFill>
            </a:rPr>
            <a:t>PAGRINDINIAI ASPEKTAI</a:t>
          </a:r>
          <a:endParaRPr lang="lt-LT" sz="1600" b="1" dirty="0">
            <a:solidFill>
              <a:schemeClr val="tx1">
                <a:lumMod val="65000"/>
                <a:lumOff val="35000"/>
              </a:schemeClr>
            </a:solidFill>
          </a:endParaRPr>
        </a:p>
      </dgm:t>
    </dgm:pt>
    <dgm:pt modelId="{B68220BC-8DFA-4E66-BDF9-3D5731A4E686}" type="parTrans" cxnId="{35E9B8D3-86F0-44E1-9B42-E3C54CAFD2FF}">
      <dgm:prSet/>
      <dgm:spPr/>
      <dgm:t>
        <a:bodyPr/>
        <a:lstStyle/>
        <a:p>
          <a:endParaRPr lang="lt-LT"/>
        </a:p>
      </dgm:t>
    </dgm:pt>
    <dgm:pt modelId="{EAA38A82-9D66-4FD9-935E-5101CD53F52E}" type="sibTrans" cxnId="{35E9B8D3-86F0-44E1-9B42-E3C54CAFD2FF}">
      <dgm:prSet/>
      <dgm:spPr/>
      <dgm:t>
        <a:bodyPr/>
        <a:lstStyle/>
        <a:p>
          <a:endParaRPr lang="lt-LT"/>
        </a:p>
      </dgm:t>
    </dgm:pt>
    <dgm:pt modelId="{2F60FD89-F984-491F-B04F-47BA59A559CB}">
      <dgm:prSet phldrT="[Tekstas]" custT="1"/>
      <dgm:spPr/>
      <dgm:t>
        <a:bodyPr/>
        <a:lstStyle/>
        <a:p>
          <a:pPr algn="just"/>
          <a:r>
            <a:rPr lang="lt-LT" sz="1600" dirty="0" smtClean="0">
              <a:solidFill>
                <a:schemeClr val="bg1">
                  <a:lumMod val="50000"/>
                </a:schemeClr>
              </a:solidFill>
            </a:rPr>
            <a:t>ELEKTRONINIU PARAŠU PASIRAŠYTO KOMPIUTERIO SKAITOMO ELEKTRONINIO DOKUMENTO SPECIFIKACIJA MDOC-V1.0, PATVIRTINTA LIETUVOS ARCHYVŲ DEPARTAMENTO PRIE LIETUVOS RESPUBLIKOS VYRIAUSYBĖS GENERALINIO DIREKTORIAUS 2010 M. RUGPJŪČIO 25 D. ĮSAKYMU NR. V-42, TAIKOMA ĮSTAIGŲ TEISĖS NORMINIŲ AKTŲ NUSTATYTA TVARKA</a:t>
          </a:r>
          <a:endParaRPr lang="lt-LT" sz="1600" dirty="0" smtClean="0">
            <a:solidFill>
              <a:schemeClr val="bg1">
                <a:lumMod val="50000"/>
              </a:schemeClr>
            </a:solidFill>
            <a:latin typeface="Calibri" panose="020F0502020204030204" pitchFamily="34" charset="0"/>
            <a:cs typeface="Times New Roman" panose="02020603050405020304" pitchFamily="18" charset="0"/>
          </a:endParaRPr>
        </a:p>
      </dgm:t>
    </dgm:pt>
    <dgm:pt modelId="{67F0FDFB-9144-4442-8E95-32593901D874}" type="parTrans" cxnId="{7EB2C815-FCFE-41E2-9EBE-C19F1489B156}">
      <dgm:prSet/>
      <dgm:spPr/>
      <dgm:t>
        <a:bodyPr/>
        <a:lstStyle/>
        <a:p>
          <a:endParaRPr lang="lt-LT"/>
        </a:p>
      </dgm:t>
    </dgm:pt>
    <dgm:pt modelId="{30FBF881-A800-4780-BC35-FEE434FAA0B3}" type="sibTrans" cxnId="{7EB2C815-FCFE-41E2-9EBE-C19F1489B156}">
      <dgm:prSet/>
      <dgm:spPr/>
      <dgm:t>
        <a:bodyPr/>
        <a:lstStyle/>
        <a:p>
          <a:endParaRPr lang="lt-LT"/>
        </a:p>
      </dgm:t>
    </dgm:pt>
    <dgm:pt modelId="{51543F4D-4BCB-4229-9008-0DA46BC2252F}">
      <dgm:prSet phldrT="[Tekstas]" custT="1"/>
      <dgm:spPr/>
      <dgm:t>
        <a:bodyPr/>
        <a:lstStyle/>
        <a:p>
          <a:pPr algn="just"/>
          <a:r>
            <a:rPr lang="lt-LT" sz="1600" dirty="0" smtClean="0">
              <a:solidFill>
                <a:schemeClr val="bg1">
                  <a:lumMod val="50000"/>
                </a:schemeClr>
              </a:solidFill>
            </a:rPr>
            <a:t>ELEKTRONINIŲ DOKUMENTŲ SPECIFIKACIJOS, SUDERINTOS SU LIETUVOS VYRIAUSIUOJU ARCHYVARU, TAIKOMOS ŠIAS SPECIFIKACIJAS PATVIRTINUSIŲ ĮSTAIGŲ TEISĖS NORMINIŲ AKTŲ NUSTATYTA TVARKA</a:t>
          </a:r>
          <a:endParaRPr lang="lt-LT" sz="1600" dirty="0">
            <a:solidFill>
              <a:schemeClr val="bg1">
                <a:lumMod val="50000"/>
              </a:schemeClr>
            </a:solidFill>
          </a:endParaRPr>
        </a:p>
      </dgm:t>
    </dgm:pt>
    <dgm:pt modelId="{4C19B569-915E-4838-9D08-0107A77AB771}" type="parTrans" cxnId="{11CA76D9-A93B-48DC-BABA-61739E5B87FF}">
      <dgm:prSet/>
      <dgm:spPr/>
      <dgm:t>
        <a:bodyPr/>
        <a:lstStyle/>
        <a:p>
          <a:endParaRPr lang="lt-LT"/>
        </a:p>
      </dgm:t>
    </dgm:pt>
    <dgm:pt modelId="{4BADC129-3C48-414E-B4AE-77DCF7FC3C87}" type="sibTrans" cxnId="{11CA76D9-A93B-48DC-BABA-61739E5B87FF}">
      <dgm:prSet/>
      <dgm:spPr/>
      <dgm:t>
        <a:bodyPr/>
        <a:lstStyle/>
        <a:p>
          <a:endParaRPr lang="lt-LT"/>
        </a:p>
      </dgm:t>
    </dgm:pt>
    <dgm:pt modelId="{9A34C7B3-96C3-40BD-8454-81F5E141653B}" type="pres">
      <dgm:prSet presAssocID="{A300303A-2BE5-4D2B-B4B8-FE2AD0BCBEAD}" presName="vert0" presStyleCnt="0">
        <dgm:presLayoutVars>
          <dgm:dir/>
          <dgm:animOne val="branch"/>
          <dgm:animLvl val="lvl"/>
        </dgm:presLayoutVars>
      </dgm:prSet>
      <dgm:spPr/>
      <dgm:t>
        <a:bodyPr/>
        <a:lstStyle/>
        <a:p>
          <a:endParaRPr lang="lt-LT"/>
        </a:p>
      </dgm:t>
    </dgm:pt>
    <dgm:pt modelId="{9AFA82C5-5DFB-4ABF-833F-6191700BA275}" type="pres">
      <dgm:prSet presAssocID="{665B10A0-00E6-449E-AE89-E3D28283D3F6}" presName="thickLine" presStyleLbl="alignNode1" presStyleIdx="0" presStyleCnt="1"/>
      <dgm:spPr>
        <a:ln>
          <a:solidFill>
            <a:schemeClr val="accent6">
              <a:lumMod val="50000"/>
            </a:schemeClr>
          </a:solidFill>
        </a:ln>
      </dgm:spPr>
    </dgm:pt>
    <dgm:pt modelId="{16531F75-3B08-4075-8465-C66066B9F904}" type="pres">
      <dgm:prSet presAssocID="{665B10A0-00E6-449E-AE89-E3D28283D3F6}" presName="horz1" presStyleCnt="0"/>
      <dgm:spPr/>
    </dgm:pt>
    <dgm:pt modelId="{D646830B-F492-472E-BD73-43663B664E6B}" type="pres">
      <dgm:prSet presAssocID="{665B10A0-00E6-449E-AE89-E3D28283D3F6}" presName="tx1" presStyleLbl="revTx" presStyleIdx="0" presStyleCnt="3" custScaleX="131555"/>
      <dgm:spPr/>
      <dgm:t>
        <a:bodyPr/>
        <a:lstStyle/>
        <a:p>
          <a:endParaRPr lang="lt-LT"/>
        </a:p>
      </dgm:t>
    </dgm:pt>
    <dgm:pt modelId="{1098FAE3-3629-48A1-8EE4-F6BE411A1D85}" type="pres">
      <dgm:prSet presAssocID="{665B10A0-00E6-449E-AE89-E3D28283D3F6}" presName="vert1" presStyleCnt="0"/>
      <dgm:spPr/>
    </dgm:pt>
    <dgm:pt modelId="{CBAAE3DC-F647-4E8F-956E-8F67DE65EA57}" type="pres">
      <dgm:prSet presAssocID="{2F60FD89-F984-491F-B04F-47BA59A559CB}" presName="vertSpace2a" presStyleCnt="0"/>
      <dgm:spPr/>
    </dgm:pt>
    <dgm:pt modelId="{BF4A515A-A40D-4274-B3F7-A93E46AFB31D}" type="pres">
      <dgm:prSet presAssocID="{2F60FD89-F984-491F-B04F-47BA59A559CB}" presName="horz2" presStyleCnt="0"/>
      <dgm:spPr/>
    </dgm:pt>
    <dgm:pt modelId="{1ADB52FA-1925-44DA-B83E-07EC355CA8FE}" type="pres">
      <dgm:prSet presAssocID="{2F60FD89-F984-491F-B04F-47BA59A559CB}" presName="horzSpace2" presStyleCnt="0"/>
      <dgm:spPr/>
    </dgm:pt>
    <dgm:pt modelId="{746D56D0-0206-4481-9FEF-FDD93D0DDD76}" type="pres">
      <dgm:prSet presAssocID="{2F60FD89-F984-491F-B04F-47BA59A559CB}" presName="tx2" presStyleLbl="revTx" presStyleIdx="1" presStyleCnt="3" custScaleY="42059"/>
      <dgm:spPr/>
      <dgm:t>
        <a:bodyPr/>
        <a:lstStyle/>
        <a:p>
          <a:endParaRPr lang="lt-LT"/>
        </a:p>
      </dgm:t>
    </dgm:pt>
    <dgm:pt modelId="{547340BF-14AF-4B05-8CCC-9464BED6D88D}" type="pres">
      <dgm:prSet presAssocID="{2F60FD89-F984-491F-B04F-47BA59A559CB}" presName="vert2" presStyleCnt="0"/>
      <dgm:spPr/>
    </dgm:pt>
    <dgm:pt modelId="{3559823D-4CAB-4413-A9D0-91E094450B87}" type="pres">
      <dgm:prSet presAssocID="{2F60FD89-F984-491F-B04F-47BA59A559CB}" presName="thinLine2b" presStyleLbl="callout" presStyleIdx="0" presStyleCnt="2"/>
      <dgm:spPr>
        <a:ln>
          <a:solidFill>
            <a:schemeClr val="accent6">
              <a:lumMod val="50000"/>
            </a:schemeClr>
          </a:solidFill>
        </a:ln>
      </dgm:spPr>
    </dgm:pt>
    <dgm:pt modelId="{3BECF25D-84B4-4A45-8828-56A5EFEF3E40}" type="pres">
      <dgm:prSet presAssocID="{2F60FD89-F984-491F-B04F-47BA59A559CB}" presName="vertSpace2b" presStyleCnt="0"/>
      <dgm:spPr/>
    </dgm:pt>
    <dgm:pt modelId="{FC0F05C5-D41D-4CAA-B37C-C834300F565E}" type="pres">
      <dgm:prSet presAssocID="{51543F4D-4BCB-4229-9008-0DA46BC2252F}" presName="horz2" presStyleCnt="0"/>
      <dgm:spPr/>
    </dgm:pt>
    <dgm:pt modelId="{32D68CF8-4C69-47CD-B923-CE6E8E3745F6}" type="pres">
      <dgm:prSet presAssocID="{51543F4D-4BCB-4229-9008-0DA46BC2252F}" presName="horzSpace2" presStyleCnt="0"/>
      <dgm:spPr/>
    </dgm:pt>
    <dgm:pt modelId="{C30AF22A-16AD-41DD-B011-0D3314A9921E}" type="pres">
      <dgm:prSet presAssocID="{51543F4D-4BCB-4229-9008-0DA46BC2252F}" presName="tx2" presStyleLbl="revTx" presStyleIdx="2" presStyleCnt="3" custScaleY="30904" custLinFactNeighborX="30" custLinFactNeighborY="-1153"/>
      <dgm:spPr/>
      <dgm:t>
        <a:bodyPr/>
        <a:lstStyle/>
        <a:p>
          <a:endParaRPr lang="lt-LT"/>
        </a:p>
      </dgm:t>
    </dgm:pt>
    <dgm:pt modelId="{933E5497-5EA5-47A1-8F20-A1C94FA67517}" type="pres">
      <dgm:prSet presAssocID="{51543F4D-4BCB-4229-9008-0DA46BC2252F}" presName="vert2" presStyleCnt="0"/>
      <dgm:spPr/>
    </dgm:pt>
    <dgm:pt modelId="{4C79E637-44EA-47EC-B6EF-3B0A2736C6B3}" type="pres">
      <dgm:prSet presAssocID="{51543F4D-4BCB-4229-9008-0DA46BC2252F}" presName="thinLine2b" presStyleLbl="callout" presStyleIdx="1" presStyleCnt="2"/>
      <dgm:spPr>
        <a:ln>
          <a:solidFill>
            <a:schemeClr val="accent6">
              <a:lumMod val="50000"/>
            </a:schemeClr>
          </a:solidFill>
        </a:ln>
      </dgm:spPr>
    </dgm:pt>
    <dgm:pt modelId="{EB75C9D1-0584-4AF4-8D4C-03D73E334DF9}" type="pres">
      <dgm:prSet presAssocID="{51543F4D-4BCB-4229-9008-0DA46BC2252F}" presName="vertSpace2b" presStyleCnt="0"/>
      <dgm:spPr/>
    </dgm:pt>
  </dgm:ptLst>
  <dgm:cxnLst>
    <dgm:cxn modelId="{6E5D05FF-B5B2-4895-A93D-ABF67D9CD7D9}" type="presOf" srcId="{665B10A0-00E6-449E-AE89-E3D28283D3F6}" destId="{D646830B-F492-472E-BD73-43663B664E6B}" srcOrd="0" destOrd="0" presId="urn:microsoft.com/office/officeart/2008/layout/LinedList"/>
    <dgm:cxn modelId="{F0572724-E743-4445-8F70-F35916276893}" type="presOf" srcId="{A300303A-2BE5-4D2B-B4B8-FE2AD0BCBEAD}" destId="{9A34C7B3-96C3-40BD-8454-81F5E141653B}" srcOrd="0" destOrd="0" presId="urn:microsoft.com/office/officeart/2008/layout/LinedList"/>
    <dgm:cxn modelId="{E19E772E-3109-4187-A047-33B9ED5F4BF8}" type="presOf" srcId="{51543F4D-4BCB-4229-9008-0DA46BC2252F}" destId="{C30AF22A-16AD-41DD-B011-0D3314A9921E}" srcOrd="0" destOrd="0" presId="urn:microsoft.com/office/officeart/2008/layout/LinedList"/>
    <dgm:cxn modelId="{7EB2C815-FCFE-41E2-9EBE-C19F1489B156}" srcId="{665B10A0-00E6-449E-AE89-E3D28283D3F6}" destId="{2F60FD89-F984-491F-B04F-47BA59A559CB}" srcOrd="0" destOrd="0" parTransId="{67F0FDFB-9144-4442-8E95-32593901D874}" sibTransId="{30FBF881-A800-4780-BC35-FEE434FAA0B3}"/>
    <dgm:cxn modelId="{35E9B8D3-86F0-44E1-9B42-E3C54CAFD2FF}" srcId="{A300303A-2BE5-4D2B-B4B8-FE2AD0BCBEAD}" destId="{665B10A0-00E6-449E-AE89-E3D28283D3F6}" srcOrd="0" destOrd="0" parTransId="{B68220BC-8DFA-4E66-BDF9-3D5731A4E686}" sibTransId="{EAA38A82-9D66-4FD9-935E-5101CD53F52E}"/>
    <dgm:cxn modelId="{11CA76D9-A93B-48DC-BABA-61739E5B87FF}" srcId="{665B10A0-00E6-449E-AE89-E3D28283D3F6}" destId="{51543F4D-4BCB-4229-9008-0DA46BC2252F}" srcOrd="1" destOrd="0" parTransId="{4C19B569-915E-4838-9D08-0107A77AB771}" sibTransId="{4BADC129-3C48-414E-B4AE-77DCF7FC3C87}"/>
    <dgm:cxn modelId="{AD189053-1D03-4DC6-A619-09473E2FA0EB}" type="presOf" srcId="{2F60FD89-F984-491F-B04F-47BA59A559CB}" destId="{746D56D0-0206-4481-9FEF-FDD93D0DDD76}" srcOrd="0" destOrd="0" presId="urn:microsoft.com/office/officeart/2008/layout/LinedList"/>
    <dgm:cxn modelId="{0537BCD6-35A8-4C4E-BA74-BDFC13F1EA5F}" type="presParOf" srcId="{9A34C7B3-96C3-40BD-8454-81F5E141653B}" destId="{9AFA82C5-5DFB-4ABF-833F-6191700BA275}" srcOrd="0" destOrd="0" presId="urn:microsoft.com/office/officeart/2008/layout/LinedList"/>
    <dgm:cxn modelId="{D2E0095D-C5F6-47F2-AB37-C8829268D634}" type="presParOf" srcId="{9A34C7B3-96C3-40BD-8454-81F5E141653B}" destId="{16531F75-3B08-4075-8465-C66066B9F904}" srcOrd="1" destOrd="0" presId="urn:microsoft.com/office/officeart/2008/layout/LinedList"/>
    <dgm:cxn modelId="{DF937BFF-C4EB-47A4-A05A-07BE3E8B2A37}" type="presParOf" srcId="{16531F75-3B08-4075-8465-C66066B9F904}" destId="{D646830B-F492-472E-BD73-43663B664E6B}" srcOrd="0" destOrd="0" presId="urn:microsoft.com/office/officeart/2008/layout/LinedList"/>
    <dgm:cxn modelId="{4D1FA627-3E9A-441A-9C50-782358ABFA95}" type="presParOf" srcId="{16531F75-3B08-4075-8465-C66066B9F904}" destId="{1098FAE3-3629-48A1-8EE4-F6BE411A1D85}" srcOrd="1" destOrd="0" presId="urn:microsoft.com/office/officeart/2008/layout/LinedList"/>
    <dgm:cxn modelId="{10166E62-C918-4098-A22A-86BD6AFAC155}" type="presParOf" srcId="{1098FAE3-3629-48A1-8EE4-F6BE411A1D85}" destId="{CBAAE3DC-F647-4E8F-956E-8F67DE65EA57}" srcOrd="0" destOrd="0" presId="urn:microsoft.com/office/officeart/2008/layout/LinedList"/>
    <dgm:cxn modelId="{AF31CAA0-F4DA-4124-ABC6-8BEA30866E34}" type="presParOf" srcId="{1098FAE3-3629-48A1-8EE4-F6BE411A1D85}" destId="{BF4A515A-A40D-4274-B3F7-A93E46AFB31D}" srcOrd="1" destOrd="0" presId="urn:microsoft.com/office/officeart/2008/layout/LinedList"/>
    <dgm:cxn modelId="{A68A9A13-D235-4E6C-A80D-47470F3035D8}" type="presParOf" srcId="{BF4A515A-A40D-4274-B3F7-A93E46AFB31D}" destId="{1ADB52FA-1925-44DA-B83E-07EC355CA8FE}" srcOrd="0" destOrd="0" presId="urn:microsoft.com/office/officeart/2008/layout/LinedList"/>
    <dgm:cxn modelId="{621AA00F-93D2-43EC-B811-E443324D0C4D}" type="presParOf" srcId="{BF4A515A-A40D-4274-B3F7-A93E46AFB31D}" destId="{746D56D0-0206-4481-9FEF-FDD93D0DDD76}" srcOrd="1" destOrd="0" presId="urn:microsoft.com/office/officeart/2008/layout/LinedList"/>
    <dgm:cxn modelId="{CA3BA704-E4B8-420C-9CB7-5C39AFBCAEBE}" type="presParOf" srcId="{BF4A515A-A40D-4274-B3F7-A93E46AFB31D}" destId="{547340BF-14AF-4B05-8CCC-9464BED6D88D}" srcOrd="2" destOrd="0" presId="urn:microsoft.com/office/officeart/2008/layout/LinedList"/>
    <dgm:cxn modelId="{D47F7816-B993-4D6F-BE8B-3B2123A25BAC}" type="presParOf" srcId="{1098FAE3-3629-48A1-8EE4-F6BE411A1D85}" destId="{3559823D-4CAB-4413-A9D0-91E094450B87}" srcOrd="2" destOrd="0" presId="urn:microsoft.com/office/officeart/2008/layout/LinedList"/>
    <dgm:cxn modelId="{383236D0-874A-429D-A3FC-4DE214217851}" type="presParOf" srcId="{1098FAE3-3629-48A1-8EE4-F6BE411A1D85}" destId="{3BECF25D-84B4-4A45-8828-56A5EFEF3E40}" srcOrd="3" destOrd="0" presId="urn:microsoft.com/office/officeart/2008/layout/LinedList"/>
    <dgm:cxn modelId="{FD51DC26-0B65-48B0-B031-E1765F482BEA}" type="presParOf" srcId="{1098FAE3-3629-48A1-8EE4-F6BE411A1D85}" destId="{FC0F05C5-D41D-4CAA-B37C-C834300F565E}" srcOrd="4" destOrd="0" presId="urn:microsoft.com/office/officeart/2008/layout/LinedList"/>
    <dgm:cxn modelId="{D61C2AAF-E0B1-4EFC-8C0E-99B5A9A739E3}" type="presParOf" srcId="{FC0F05C5-D41D-4CAA-B37C-C834300F565E}" destId="{32D68CF8-4C69-47CD-B923-CE6E8E3745F6}" srcOrd="0" destOrd="0" presId="urn:microsoft.com/office/officeart/2008/layout/LinedList"/>
    <dgm:cxn modelId="{5C4E27EB-F127-4C67-BC94-B8BC662D74A5}" type="presParOf" srcId="{FC0F05C5-D41D-4CAA-B37C-C834300F565E}" destId="{C30AF22A-16AD-41DD-B011-0D3314A9921E}" srcOrd="1" destOrd="0" presId="urn:microsoft.com/office/officeart/2008/layout/LinedList"/>
    <dgm:cxn modelId="{3D3BB623-AE2D-4CBD-9777-BF25F1870C20}" type="presParOf" srcId="{FC0F05C5-D41D-4CAA-B37C-C834300F565E}" destId="{933E5497-5EA5-47A1-8F20-A1C94FA67517}" srcOrd="2" destOrd="0" presId="urn:microsoft.com/office/officeart/2008/layout/LinedList"/>
    <dgm:cxn modelId="{D76C44E6-B4BF-4A9F-88AE-6F48E71CEFEE}" type="presParOf" srcId="{1098FAE3-3629-48A1-8EE4-F6BE411A1D85}" destId="{4C79E637-44EA-47EC-B6EF-3B0A2736C6B3}" srcOrd="5" destOrd="0" presId="urn:microsoft.com/office/officeart/2008/layout/LinedList"/>
    <dgm:cxn modelId="{658B1481-8C9E-488B-A37E-91106B295DC9}" type="presParOf" srcId="{1098FAE3-3629-48A1-8EE4-F6BE411A1D85}" destId="{EB75C9D1-0584-4AF4-8D4C-03D73E334DF9}"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00303A-2BE5-4D2B-B4B8-FE2AD0BCBE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t-LT"/>
        </a:p>
      </dgm:t>
    </dgm:pt>
    <dgm:pt modelId="{665B10A0-00E6-449E-AE89-E3D28283D3F6}">
      <dgm:prSet phldrT="[Tekstas]" custT="1"/>
      <dgm:spPr>
        <a:solidFill>
          <a:schemeClr val="accent6">
            <a:lumMod val="60000"/>
            <a:lumOff val="40000"/>
          </a:schemeClr>
        </a:solidFill>
      </dgm:spPr>
      <dgm:t>
        <a:bodyPr/>
        <a:lstStyle/>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50000"/>
                <a:lumOff val="50000"/>
              </a:schemeClr>
            </a:solidFill>
          </a:endParaRPr>
        </a:p>
        <a:p>
          <a:pPr algn="l"/>
          <a:endParaRPr lang="lt-LT" sz="1400" b="1" dirty="0" smtClean="0">
            <a:solidFill>
              <a:schemeClr val="tx1">
                <a:lumMod val="65000"/>
                <a:lumOff val="35000"/>
              </a:schemeClr>
            </a:solidFill>
          </a:endParaRPr>
        </a:p>
        <a:p>
          <a:pPr algn="ctr"/>
          <a:endParaRPr lang="lt-LT" sz="1600" b="1" dirty="0" smtClean="0">
            <a:solidFill>
              <a:schemeClr val="tx1">
                <a:lumMod val="65000"/>
                <a:lumOff val="35000"/>
              </a:schemeClr>
            </a:solidFill>
          </a:endParaRPr>
        </a:p>
        <a:p>
          <a:pPr algn="ctr"/>
          <a:r>
            <a:rPr lang="lt-LT" sz="1600" b="1" dirty="0" smtClean="0">
              <a:solidFill>
                <a:schemeClr val="tx1">
                  <a:lumMod val="65000"/>
                  <a:lumOff val="35000"/>
                </a:schemeClr>
              </a:solidFill>
            </a:rPr>
            <a:t>PAGRINDINIAI ASPEKTAI</a:t>
          </a:r>
          <a:endParaRPr lang="lt-LT" sz="1600" b="1" dirty="0">
            <a:solidFill>
              <a:schemeClr val="tx1">
                <a:lumMod val="65000"/>
                <a:lumOff val="35000"/>
              </a:schemeClr>
            </a:solidFill>
          </a:endParaRPr>
        </a:p>
      </dgm:t>
    </dgm:pt>
    <dgm:pt modelId="{B68220BC-8DFA-4E66-BDF9-3D5731A4E686}" type="parTrans" cxnId="{35E9B8D3-86F0-44E1-9B42-E3C54CAFD2FF}">
      <dgm:prSet/>
      <dgm:spPr/>
      <dgm:t>
        <a:bodyPr/>
        <a:lstStyle/>
        <a:p>
          <a:endParaRPr lang="lt-LT"/>
        </a:p>
      </dgm:t>
    </dgm:pt>
    <dgm:pt modelId="{EAA38A82-9D66-4FD9-935E-5101CD53F52E}" type="sibTrans" cxnId="{35E9B8D3-86F0-44E1-9B42-E3C54CAFD2FF}">
      <dgm:prSet/>
      <dgm:spPr/>
      <dgm:t>
        <a:bodyPr/>
        <a:lstStyle/>
        <a:p>
          <a:endParaRPr lang="lt-LT"/>
        </a:p>
      </dgm:t>
    </dgm:pt>
    <dgm:pt modelId="{2F60FD89-F984-491F-B04F-47BA59A559CB}">
      <dgm:prSet phldrT="[Tekstas]" custT="1"/>
      <dgm:spPr/>
      <dgm:t>
        <a:bodyPr/>
        <a:lstStyle/>
        <a:p>
          <a:pPr algn="just"/>
          <a:r>
            <a:rPr lang="lt-LT" sz="1400" b="0" dirty="0" smtClean="0">
              <a:solidFill>
                <a:prstClr val="black">
                  <a:lumMod val="65000"/>
                  <a:lumOff val="35000"/>
                </a:prstClr>
              </a:solidFill>
              <a:latin typeface="Calibri" panose="020F0502020204030204" pitchFamily="34" charset="0"/>
              <a:cs typeface="Times New Roman" panose="02020603050405020304" pitchFamily="18" charset="0"/>
            </a:rPr>
            <a:t>SPECIFIKACIJOS PROJEKTAS PRIEINAMAS INTERNETU (TAIS NR. 14-           </a:t>
          </a:r>
        </a:p>
        <a:p>
          <a:pPr algn="just"/>
          <a:r>
            <a:rPr lang="lt-LT" sz="1400" b="0" dirty="0" smtClean="0">
              <a:solidFill>
                <a:prstClr val="black">
                  <a:lumMod val="65000"/>
                  <a:lumOff val="35000"/>
                </a:prstClr>
              </a:solidFill>
              <a:latin typeface="Calibri" panose="020F0502020204030204" pitchFamily="34" charset="0"/>
              <a:cs typeface="Times New Roman" panose="02020603050405020304" pitchFamily="18" charset="0"/>
            </a:rPr>
            <a:t>9828):</a:t>
          </a:r>
          <a:endParaRPr lang="en-US" sz="1400" b="0" dirty="0" smtClean="0">
            <a:solidFill>
              <a:prstClr val="black">
                <a:lumMod val="65000"/>
                <a:lumOff val="35000"/>
              </a:prstClr>
            </a:solidFill>
            <a:latin typeface="Calibri" panose="020F0502020204030204" pitchFamily="34" charset="0"/>
            <a:cs typeface="Times New Roman" panose="02020603050405020304" pitchFamily="18" charset="0"/>
          </a:endParaRPr>
        </a:p>
        <a:p>
          <a:pPr algn="just"/>
          <a:r>
            <a:rPr lang="lt-LT" sz="1400" dirty="0" smtClean="0">
              <a:solidFill>
                <a:schemeClr val="tx1">
                  <a:lumMod val="75000"/>
                  <a:lumOff val="25000"/>
                </a:schemeClr>
              </a:solidFill>
              <a:latin typeface="Times New Roman" panose="02020603050405020304" pitchFamily="18" charset="0"/>
              <a:cs typeface="Times New Roman" panose="02020603050405020304" pitchFamily="18" charset="0"/>
            </a:rPr>
            <a:t>http://www.lrs.lt/pls/proj/dokpaieska.showdoc_l?p_id=260483&amp;p_fix=n&amp;p_gov=n</a:t>
          </a:r>
          <a:endParaRPr lang="lt-LT" sz="1400" dirty="0" smtClean="0">
            <a:solidFill>
              <a:schemeClr val="bg1">
                <a:lumMod val="50000"/>
              </a:schemeClr>
            </a:solidFill>
            <a:latin typeface="Calibri" panose="020F0502020204030204" pitchFamily="34" charset="0"/>
            <a:cs typeface="Times New Roman" panose="02020603050405020304" pitchFamily="18" charset="0"/>
          </a:endParaRPr>
        </a:p>
      </dgm:t>
    </dgm:pt>
    <dgm:pt modelId="{67F0FDFB-9144-4442-8E95-32593901D874}" type="parTrans" cxnId="{7EB2C815-FCFE-41E2-9EBE-C19F1489B156}">
      <dgm:prSet/>
      <dgm:spPr/>
      <dgm:t>
        <a:bodyPr/>
        <a:lstStyle/>
        <a:p>
          <a:endParaRPr lang="lt-LT"/>
        </a:p>
      </dgm:t>
    </dgm:pt>
    <dgm:pt modelId="{30FBF881-A800-4780-BC35-FEE434FAA0B3}" type="sibTrans" cxnId="{7EB2C815-FCFE-41E2-9EBE-C19F1489B156}">
      <dgm:prSet/>
      <dgm:spPr/>
      <dgm:t>
        <a:bodyPr/>
        <a:lstStyle/>
        <a:p>
          <a:endParaRPr lang="lt-LT"/>
        </a:p>
      </dgm:t>
    </dgm:pt>
    <dgm:pt modelId="{51543F4D-4BCB-4229-9008-0DA46BC2252F}">
      <dgm:prSet phldrT="[Tekstas]" custT="1"/>
      <dgm:spPr/>
      <dgm:t>
        <a:bodyPr/>
        <a:lstStyle/>
        <a:p>
          <a:pPr algn="just"/>
          <a:r>
            <a:rPr lang="lt-LT" sz="1400" b="1" dirty="0" smtClean="0">
              <a:solidFill>
                <a:schemeClr val="tx1">
                  <a:lumMod val="65000"/>
                  <a:lumOff val="35000"/>
                </a:schemeClr>
              </a:solidFill>
              <a:latin typeface="Calibri" panose="020F0502020204030204" pitchFamily="34" charset="0"/>
              <a:cs typeface="Times New Roman" panose="02020603050405020304" pitchFamily="18" charset="0"/>
            </a:rPr>
            <a:t>ADOC SPECIFIKACIJOS NAUJA VERSIJA ATITINKA:</a:t>
          </a:r>
        </a:p>
        <a:p>
          <a:pPr algn="just"/>
          <a:r>
            <a:rPr lang="lt-LT" sz="1400" dirty="0" smtClean="0">
              <a:solidFill>
                <a:schemeClr val="tx1">
                  <a:lumMod val="50000"/>
                  <a:lumOff val="50000"/>
                </a:schemeClr>
              </a:solidFill>
            </a:rPr>
            <a:t>EK SPRENDIME 2011/130/ES NUSTATYTUS MINIMALIUS REIKALAVIMUS ELEKTRONINIO PARAŠO FORMATAMS</a:t>
          </a:r>
        </a:p>
        <a:p>
          <a:pPr algn="just"/>
          <a:r>
            <a:rPr lang="lt-LT" sz="1400" dirty="0" smtClean="0">
              <a:solidFill>
                <a:schemeClr val="tx1">
                  <a:lumMod val="50000"/>
                  <a:lumOff val="50000"/>
                </a:schemeClr>
              </a:solidFill>
            </a:rPr>
            <a:t>ASIC BASELINE PROFILE STANDARTO (LST ETSI TS 103 174 V2.2.1:2014) </a:t>
          </a:r>
          <a:r>
            <a:rPr lang="lt-LT" sz="1400" i="1" dirty="0" smtClean="0">
              <a:solidFill>
                <a:schemeClr val="tx1">
                  <a:lumMod val="50000"/>
                  <a:lumOff val="50000"/>
                </a:schemeClr>
              </a:solidFill>
            </a:rPr>
            <a:t>ELEKTRONINIAI PARAŠAI IR INFRASTRUKTŪROS (EPI). SUSIETŲJŲ PARAŠŲ SUDĖTINIŲ RODINIŲ BAZINIS PROFILIS</a:t>
          </a:r>
          <a:r>
            <a:rPr lang="lt-LT" sz="1400" dirty="0" smtClean="0">
              <a:solidFill>
                <a:schemeClr val="tx1">
                  <a:lumMod val="50000"/>
                  <a:lumOff val="50000"/>
                </a:schemeClr>
              </a:solidFill>
            </a:rPr>
            <a:t> STANDARTE KELIAMUS REIKALAVIMUS</a:t>
          </a:r>
        </a:p>
      </dgm:t>
    </dgm:pt>
    <dgm:pt modelId="{4C19B569-915E-4838-9D08-0107A77AB771}" type="parTrans" cxnId="{11CA76D9-A93B-48DC-BABA-61739E5B87FF}">
      <dgm:prSet/>
      <dgm:spPr/>
      <dgm:t>
        <a:bodyPr/>
        <a:lstStyle/>
        <a:p>
          <a:endParaRPr lang="lt-LT"/>
        </a:p>
      </dgm:t>
    </dgm:pt>
    <dgm:pt modelId="{4BADC129-3C48-414E-B4AE-77DCF7FC3C87}" type="sibTrans" cxnId="{11CA76D9-A93B-48DC-BABA-61739E5B87FF}">
      <dgm:prSet/>
      <dgm:spPr/>
      <dgm:t>
        <a:bodyPr/>
        <a:lstStyle/>
        <a:p>
          <a:endParaRPr lang="lt-LT"/>
        </a:p>
      </dgm:t>
    </dgm:pt>
    <dgm:pt modelId="{A4D4B386-41DA-4F6C-81C7-6C295DA634FD}">
      <dgm:prSet phldrT="[Tekstas]" custT="1"/>
      <dgm:spPr/>
      <dgm:t>
        <a:bodyPr/>
        <a:lstStyle/>
        <a:p>
          <a:pPr algn="just"/>
          <a:r>
            <a:rPr lang="lt-LT" sz="1400" dirty="0" smtClean="0">
              <a:solidFill>
                <a:schemeClr val="tx1">
                  <a:lumMod val="50000"/>
                  <a:lumOff val="50000"/>
                </a:schemeClr>
              </a:solidFill>
            </a:rPr>
            <a:t>PRIE MINIMĄ SPECIFIKACIJĄ ATITINKANČIO ELEKTRONINIO DOKUMENTO PRIDĖTI BUS GALIMA ŠIUOS PLĖTINIUS TURINČIUS ELEKTRONINIUS DOKUMENTUS: </a:t>
          </a:r>
          <a:r>
            <a:rPr lang="lt-LT" sz="1400" b="1" dirty="0" smtClean="0">
              <a:solidFill>
                <a:schemeClr val="tx1">
                  <a:lumMod val="50000"/>
                  <a:lumOff val="50000"/>
                </a:schemeClr>
              </a:solidFill>
            </a:rPr>
            <a:t>ADOC, ASICE, SCE, MDOC, PDF</a:t>
          </a:r>
          <a:r>
            <a:rPr lang="en-US" sz="1400" b="1" dirty="0" smtClean="0">
              <a:solidFill>
                <a:schemeClr val="tx1">
                  <a:lumMod val="50000"/>
                  <a:lumOff val="50000"/>
                </a:schemeClr>
              </a:solidFill>
            </a:rPr>
            <a:t> IR KT. </a:t>
          </a:r>
        </a:p>
        <a:p>
          <a:pPr algn="just"/>
          <a:r>
            <a:rPr lang="lt-LT" sz="1400" dirty="0" smtClean="0">
              <a:solidFill>
                <a:schemeClr val="tx1">
                  <a:lumMod val="50000"/>
                  <a:lumOff val="50000"/>
                </a:schemeClr>
              </a:solidFill>
            </a:rPr>
            <a:t>ATSISAKYTA ADOC SPECIFIKACIJĄ ATITINKANČIŲ DOKUMENTŲ GRUPIŲ (GGDOC IR PAN.) IŠSKYRIMO, NAUJAI APTARTAS METADUOMENŲ PRIVALOMUMAS, ATLIKTI KITI TAISYMAI.</a:t>
          </a:r>
          <a:endParaRPr lang="lt-LT" sz="1400" dirty="0">
            <a:solidFill>
              <a:schemeClr val="tx1">
                <a:lumMod val="50000"/>
                <a:lumOff val="50000"/>
              </a:schemeClr>
            </a:solidFill>
          </a:endParaRPr>
        </a:p>
      </dgm:t>
    </dgm:pt>
    <dgm:pt modelId="{9CA70572-A224-4778-9753-20D2B896F89D}" type="parTrans" cxnId="{D9820552-999B-4BF5-BCCC-461930CE3DFC}">
      <dgm:prSet/>
      <dgm:spPr/>
      <dgm:t>
        <a:bodyPr/>
        <a:lstStyle/>
        <a:p>
          <a:endParaRPr lang="lt-LT"/>
        </a:p>
      </dgm:t>
    </dgm:pt>
    <dgm:pt modelId="{F2849DDD-892C-4CD6-88F8-920595B2D8CF}" type="sibTrans" cxnId="{D9820552-999B-4BF5-BCCC-461930CE3DFC}">
      <dgm:prSet/>
      <dgm:spPr/>
      <dgm:t>
        <a:bodyPr/>
        <a:lstStyle/>
        <a:p>
          <a:endParaRPr lang="lt-LT"/>
        </a:p>
      </dgm:t>
    </dgm:pt>
    <dgm:pt modelId="{9A34C7B3-96C3-40BD-8454-81F5E141653B}" type="pres">
      <dgm:prSet presAssocID="{A300303A-2BE5-4D2B-B4B8-FE2AD0BCBEAD}" presName="vert0" presStyleCnt="0">
        <dgm:presLayoutVars>
          <dgm:dir/>
          <dgm:animOne val="branch"/>
          <dgm:animLvl val="lvl"/>
        </dgm:presLayoutVars>
      </dgm:prSet>
      <dgm:spPr/>
      <dgm:t>
        <a:bodyPr/>
        <a:lstStyle/>
        <a:p>
          <a:endParaRPr lang="lt-LT"/>
        </a:p>
      </dgm:t>
    </dgm:pt>
    <dgm:pt modelId="{9AFA82C5-5DFB-4ABF-833F-6191700BA275}" type="pres">
      <dgm:prSet presAssocID="{665B10A0-00E6-449E-AE89-E3D28283D3F6}" presName="thickLine" presStyleLbl="alignNode1" presStyleIdx="0" presStyleCnt="1"/>
      <dgm:spPr>
        <a:ln>
          <a:solidFill>
            <a:schemeClr val="accent6">
              <a:lumMod val="50000"/>
            </a:schemeClr>
          </a:solidFill>
        </a:ln>
      </dgm:spPr>
    </dgm:pt>
    <dgm:pt modelId="{16531F75-3B08-4075-8465-C66066B9F904}" type="pres">
      <dgm:prSet presAssocID="{665B10A0-00E6-449E-AE89-E3D28283D3F6}" presName="horz1" presStyleCnt="0"/>
      <dgm:spPr/>
    </dgm:pt>
    <dgm:pt modelId="{D646830B-F492-472E-BD73-43663B664E6B}" type="pres">
      <dgm:prSet presAssocID="{665B10A0-00E6-449E-AE89-E3D28283D3F6}" presName="tx1" presStyleLbl="revTx" presStyleIdx="0" presStyleCnt="4" custScaleX="131555"/>
      <dgm:spPr/>
      <dgm:t>
        <a:bodyPr/>
        <a:lstStyle/>
        <a:p>
          <a:endParaRPr lang="lt-LT"/>
        </a:p>
      </dgm:t>
    </dgm:pt>
    <dgm:pt modelId="{1098FAE3-3629-48A1-8EE4-F6BE411A1D85}" type="pres">
      <dgm:prSet presAssocID="{665B10A0-00E6-449E-AE89-E3D28283D3F6}" presName="vert1" presStyleCnt="0"/>
      <dgm:spPr/>
    </dgm:pt>
    <dgm:pt modelId="{CBAAE3DC-F647-4E8F-956E-8F67DE65EA57}" type="pres">
      <dgm:prSet presAssocID="{2F60FD89-F984-491F-B04F-47BA59A559CB}" presName="vertSpace2a" presStyleCnt="0"/>
      <dgm:spPr/>
    </dgm:pt>
    <dgm:pt modelId="{BF4A515A-A40D-4274-B3F7-A93E46AFB31D}" type="pres">
      <dgm:prSet presAssocID="{2F60FD89-F984-491F-B04F-47BA59A559CB}" presName="horz2" presStyleCnt="0"/>
      <dgm:spPr/>
    </dgm:pt>
    <dgm:pt modelId="{1ADB52FA-1925-44DA-B83E-07EC355CA8FE}" type="pres">
      <dgm:prSet presAssocID="{2F60FD89-F984-491F-B04F-47BA59A559CB}" presName="horzSpace2" presStyleCnt="0"/>
      <dgm:spPr/>
    </dgm:pt>
    <dgm:pt modelId="{746D56D0-0206-4481-9FEF-FDD93D0DDD76}" type="pres">
      <dgm:prSet presAssocID="{2F60FD89-F984-491F-B04F-47BA59A559CB}" presName="tx2" presStyleLbl="revTx" presStyleIdx="1" presStyleCnt="4" custScaleY="44841"/>
      <dgm:spPr/>
      <dgm:t>
        <a:bodyPr/>
        <a:lstStyle/>
        <a:p>
          <a:endParaRPr lang="lt-LT"/>
        </a:p>
      </dgm:t>
    </dgm:pt>
    <dgm:pt modelId="{547340BF-14AF-4B05-8CCC-9464BED6D88D}" type="pres">
      <dgm:prSet presAssocID="{2F60FD89-F984-491F-B04F-47BA59A559CB}" presName="vert2" presStyleCnt="0"/>
      <dgm:spPr/>
    </dgm:pt>
    <dgm:pt modelId="{3559823D-4CAB-4413-A9D0-91E094450B87}" type="pres">
      <dgm:prSet presAssocID="{2F60FD89-F984-491F-B04F-47BA59A559CB}" presName="thinLine2b" presStyleLbl="callout" presStyleIdx="0" presStyleCnt="3"/>
      <dgm:spPr>
        <a:ln>
          <a:solidFill>
            <a:schemeClr val="accent6">
              <a:lumMod val="50000"/>
            </a:schemeClr>
          </a:solidFill>
        </a:ln>
      </dgm:spPr>
    </dgm:pt>
    <dgm:pt modelId="{3BECF25D-84B4-4A45-8828-56A5EFEF3E40}" type="pres">
      <dgm:prSet presAssocID="{2F60FD89-F984-491F-B04F-47BA59A559CB}" presName="vertSpace2b" presStyleCnt="0"/>
      <dgm:spPr/>
    </dgm:pt>
    <dgm:pt modelId="{FC0F05C5-D41D-4CAA-B37C-C834300F565E}" type="pres">
      <dgm:prSet presAssocID="{51543F4D-4BCB-4229-9008-0DA46BC2252F}" presName="horz2" presStyleCnt="0"/>
      <dgm:spPr/>
    </dgm:pt>
    <dgm:pt modelId="{32D68CF8-4C69-47CD-B923-CE6E8E3745F6}" type="pres">
      <dgm:prSet presAssocID="{51543F4D-4BCB-4229-9008-0DA46BC2252F}" presName="horzSpace2" presStyleCnt="0"/>
      <dgm:spPr/>
    </dgm:pt>
    <dgm:pt modelId="{C30AF22A-16AD-41DD-B011-0D3314A9921E}" type="pres">
      <dgm:prSet presAssocID="{51543F4D-4BCB-4229-9008-0DA46BC2252F}" presName="tx2" presStyleLbl="revTx" presStyleIdx="2" presStyleCnt="4" custScaleY="63592" custLinFactNeighborX="30" custLinFactNeighborY="-1153"/>
      <dgm:spPr/>
      <dgm:t>
        <a:bodyPr/>
        <a:lstStyle/>
        <a:p>
          <a:endParaRPr lang="lt-LT"/>
        </a:p>
      </dgm:t>
    </dgm:pt>
    <dgm:pt modelId="{933E5497-5EA5-47A1-8F20-A1C94FA67517}" type="pres">
      <dgm:prSet presAssocID="{51543F4D-4BCB-4229-9008-0DA46BC2252F}" presName="vert2" presStyleCnt="0"/>
      <dgm:spPr/>
    </dgm:pt>
    <dgm:pt modelId="{4C79E637-44EA-47EC-B6EF-3B0A2736C6B3}" type="pres">
      <dgm:prSet presAssocID="{51543F4D-4BCB-4229-9008-0DA46BC2252F}" presName="thinLine2b" presStyleLbl="callout" presStyleIdx="1" presStyleCnt="3"/>
      <dgm:spPr>
        <a:ln>
          <a:solidFill>
            <a:schemeClr val="accent6">
              <a:lumMod val="50000"/>
            </a:schemeClr>
          </a:solidFill>
        </a:ln>
      </dgm:spPr>
    </dgm:pt>
    <dgm:pt modelId="{EB75C9D1-0584-4AF4-8D4C-03D73E334DF9}" type="pres">
      <dgm:prSet presAssocID="{51543F4D-4BCB-4229-9008-0DA46BC2252F}" presName="vertSpace2b" presStyleCnt="0"/>
      <dgm:spPr/>
    </dgm:pt>
    <dgm:pt modelId="{C71AC1BC-042A-4DC4-B21F-89D6F7ABFE8B}" type="pres">
      <dgm:prSet presAssocID="{A4D4B386-41DA-4F6C-81C7-6C295DA634FD}" presName="horz2" presStyleCnt="0"/>
      <dgm:spPr/>
    </dgm:pt>
    <dgm:pt modelId="{5EAE6688-C0DD-407E-910E-F2BB0F50E4A0}" type="pres">
      <dgm:prSet presAssocID="{A4D4B386-41DA-4F6C-81C7-6C295DA634FD}" presName="horzSpace2" presStyleCnt="0"/>
      <dgm:spPr/>
    </dgm:pt>
    <dgm:pt modelId="{505DD692-784C-4BF5-8885-A2659A6FD768}" type="pres">
      <dgm:prSet presAssocID="{A4D4B386-41DA-4F6C-81C7-6C295DA634FD}" presName="tx2" presStyleLbl="revTx" presStyleIdx="3" presStyleCnt="4" custScaleY="71930"/>
      <dgm:spPr/>
      <dgm:t>
        <a:bodyPr/>
        <a:lstStyle/>
        <a:p>
          <a:endParaRPr lang="lt-LT"/>
        </a:p>
      </dgm:t>
    </dgm:pt>
    <dgm:pt modelId="{E0383BCA-1A13-4753-B9F9-CCE1FF9941CA}" type="pres">
      <dgm:prSet presAssocID="{A4D4B386-41DA-4F6C-81C7-6C295DA634FD}" presName="vert2" presStyleCnt="0"/>
      <dgm:spPr/>
    </dgm:pt>
    <dgm:pt modelId="{65E09782-E17C-4600-9A90-3020576C5FE8}" type="pres">
      <dgm:prSet presAssocID="{A4D4B386-41DA-4F6C-81C7-6C295DA634FD}" presName="thinLine2b" presStyleLbl="callout" presStyleIdx="2" presStyleCnt="3"/>
      <dgm:spPr>
        <a:ln>
          <a:solidFill>
            <a:schemeClr val="accent6">
              <a:lumMod val="50000"/>
            </a:schemeClr>
          </a:solidFill>
        </a:ln>
      </dgm:spPr>
    </dgm:pt>
    <dgm:pt modelId="{8307FF1C-6645-4028-B3C0-A0BD885227C4}" type="pres">
      <dgm:prSet presAssocID="{A4D4B386-41DA-4F6C-81C7-6C295DA634FD}" presName="vertSpace2b" presStyleCnt="0"/>
      <dgm:spPr/>
    </dgm:pt>
  </dgm:ptLst>
  <dgm:cxnLst>
    <dgm:cxn modelId="{35E9B8D3-86F0-44E1-9B42-E3C54CAFD2FF}" srcId="{A300303A-2BE5-4D2B-B4B8-FE2AD0BCBEAD}" destId="{665B10A0-00E6-449E-AE89-E3D28283D3F6}" srcOrd="0" destOrd="0" parTransId="{B68220BC-8DFA-4E66-BDF9-3D5731A4E686}" sibTransId="{EAA38A82-9D66-4FD9-935E-5101CD53F52E}"/>
    <dgm:cxn modelId="{B6965BAB-F734-43D6-932E-5DA26257703C}" type="presOf" srcId="{A4D4B386-41DA-4F6C-81C7-6C295DA634FD}" destId="{505DD692-784C-4BF5-8885-A2659A6FD768}" srcOrd="0" destOrd="0" presId="urn:microsoft.com/office/officeart/2008/layout/LinedList"/>
    <dgm:cxn modelId="{BA503B5D-868F-437F-A8AD-485C9E4FF058}" type="presOf" srcId="{665B10A0-00E6-449E-AE89-E3D28283D3F6}" destId="{D646830B-F492-472E-BD73-43663B664E6B}" srcOrd="0" destOrd="0" presId="urn:microsoft.com/office/officeart/2008/layout/LinedList"/>
    <dgm:cxn modelId="{22FC6642-50DE-43C6-8993-76E956FE640F}" type="presOf" srcId="{51543F4D-4BCB-4229-9008-0DA46BC2252F}" destId="{C30AF22A-16AD-41DD-B011-0D3314A9921E}" srcOrd="0" destOrd="0" presId="urn:microsoft.com/office/officeart/2008/layout/LinedList"/>
    <dgm:cxn modelId="{11CA76D9-A93B-48DC-BABA-61739E5B87FF}" srcId="{665B10A0-00E6-449E-AE89-E3D28283D3F6}" destId="{51543F4D-4BCB-4229-9008-0DA46BC2252F}" srcOrd="1" destOrd="0" parTransId="{4C19B569-915E-4838-9D08-0107A77AB771}" sibTransId="{4BADC129-3C48-414E-B4AE-77DCF7FC3C87}"/>
    <dgm:cxn modelId="{BCF48CCC-7571-4947-B1CF-1CF78B6AF517}" type="presOf" srcId="{A300303A-2BE5-4D2B-B4B8-FE2AD0BCBEAD}" destId="{9A34C7B3-96C3-40BD-8454-81F5E141653B}" srcOrd="0" destOrd="0" presId="urn:microsoft.com/office/officeart/2008/layout/LinedList"/>
    <dgm:cxn modelId="{7EB2C815-FCFE-41E2-9EBE-C19F1489B156}" srcId="{665B10A0-00E6-449E-AE89-E3D28283D3F6}" destId="{2F60FD89-F984-491F-B04F-47BA59A559CB}" srcOrd="0" destOrd="0" parTransId="{67F0FDFB-9144-4442-8E95-32593901D874}" sibTransId="{30FBF881-A800-4780-BC35-FEE434FAA0B3}"/>
    <dgm:cxn modelId="{5B92966E-31CF-42E8-AC8F-EB98F2BB03F3}" type="presOf" srcId="{2F60FD89-F984-491F-B04F-47BA59A559CB}" destId="{746D56D0-0206-4481-9FEF-FDD93D0DDD76}" srcOrd="0" destOrd="0" presId="urn:microsoft.com/office/officeart/2008/layout/LinedList"/>
    <dgm:cxn modelId="{D9820552-999B-4BF5-BCCC-461930CE3DFC}" srcId="{665B10A0-00E6-449E-AE89-E3D28283D3F6}" destId="{A4D4B386-41DA-4F6C-81C7-6C295DA634FD}" srcOrd="2" destOrd="0" parTransId="{9CA70572-A224-4778-9753-20D2B896F89D}" sibTransId="{F2849DDD-892C-4CD6-88F8-920595B2D8CF}"/>
    <dgm:cxn modelId="{E66C97E8-7BEB-4D38-9403-2C46D7167C24}" type="presParOf" srcId="{9A34C7B3-96C3-40BD-8454-81F5E141653B}" destId="{9AFA82C5-5DFB-4ABF-833F-6191700BA275}" srcOrd="0" destOrd="0" presId="urn:microsoft.com/office/officeart/2008/layout/LinedList"/>
    <dgm:cxn modelId="{DB6E4C69-7A8C-4738-A0D4-FBF8B96AF510}" type="presParOf" srcId="{9A34C7B3-96C3-40BD-8454-81F5E141653B}" destId="{16531F75-3B08-4075-8465-C66066B9F904}" srcOrd="1" destOrd="0" presId="urn:microsoft.com/office/officeart/2008/layout/LinedList"/>
    <dgm:cxn modelId="{05CC60DB-237D-4FF5-8FA8-028BD076989C}" type="presParOf" srcId="{16531F75-3B08-4075-8465-C66066B9F904}" destId="{D646830B-F492-472E-BD73-43663B664E6B}" srcOrd="0" destOrd="0" presId="urn:microsoft.com/office/officeart/2008/layout/LinedList"/>
    <dgm:cxn modelId="{12A0B47F-3D59-4CBE-BF4A-0D9220B4BB3C}" type="presParOf" srcId="{16531F75-3B08-4075-8465-C66066B9F904}" destId="{1098FAE3-3629-48A1-8EE4-F6BE411A1D85}" srcOrd="1" destOrd="0" presId="urn:microsoft.com/office/officeart/2008/layout/LinedList"/>
    <dgm:cxn modelId="{030AE148-359E-4313-A219-574E9C155AAF}" type="presParOf" srcId="{1098FAE3-3629-48A1-8EE4-F6BE411A1D85}" destId="{CBAAE3DC-F647-4E8F-956E-8F67DE65EA57}" srcOrd="0" destOrd="0" presId="urn:microsoft.com/office/officeart/2008/layout/LinedList"/>
    <dgm:cxn modelId="{E3A9BB05-55C7-450B-B0C2-47BB610819B9}" type="presParOf" srcId="{1098FAE3-3629-48A1-8EE4-F6BE411A1D85}" destId="{BF4A515A-A40D-4274-B3F7-A93E46AFB31D}" srcOrd="1" destOrd="0" presId="urn:microsoft.com/office/officeart/2008/layout/LinedList"/>
    <dgm:cxn modelId="{43F47908-A75D-4D28-AFED-D92709AEEE79}" type="presParOf" srcId="{BF4A515A-A40D-4274-B3F7-A93E46AFB31D}" destId="{1ADB52FA-1925-44DA-B83E-07EC355CA8FE}" srcOrd="0" destOrd="0" presId="urn:microsoft.com/office/officeart/2008/layout/LinedList"/>
    <dgm:cxn modelId="{494894A3-C26E-44E1-A24F-1A6A5F865F30}" type="presParOf" srcId="{BF4A515A-A40D-4274-B3F7-A93E46AFB31D}" destId="{746D56D0-0206-4481-9FEF-FDD93D0DDD76}" srcOrd="1" destOrd="0" presId="urn:microsoft.com/office/officeart/2008/layout/LinedList"/>
    <dgm:cxn modelId="{B89DD072-5F45-41D8-AFA5-4E5C0DBA32C8}" type="presParOf" srcId="{BF4A515A-A40D-4274-B3F7-A93E46AFB31D}" destId="{547340BF-14AF-4B05-8CCC-9464BED6D88D}" srcOrd="2" destOrd="0" presId="urn:microsoft.com/office/officeart/2008/layout/LinedList"/>
    <dgm:cxn modelId="{A3CA8843-C6F4-46FA-B9CD-A594834EF065}" type="presParOf" srcId="{1098FAE3-3629-48A1-8EE4-F6BE411A1D85}" destId="{3559823D-4CAB-4413-A9D0-91E094450B87}" srcOrd="2" destOrd="0" presId="urn:microsoft.com/office/officeart/2008/layout/LinedList"/>
    <dgm:cxn modelId="{FDBC8CF3-376F-4FDC-AAF6-9247625EF65A}" type="presParOf" srcId="{1098FAE3-3629-48A1-8EE4-F6BE411A1D85}" destId="{3BECF25D-84B4-4A45-8828-56A5EFEF3E40}" srcOrd="3" destOrd="0" presId="urn:microsoft.com/office/officeart/2008/layout/LinedList"/>
    <dgm:cxn modelId="{0A401777-1298-4EA3-86F3-CF1E3BA81791}" type="presParOf" srcId="{1098FAE3-3629-48A1-8EE4-F6BE411A1D85}" destId="{FC0F05C5-D41D-4CAA-B37C-C834300F565E}" srcOrd="4" destOrd="0" presId="urn:microsoft.com/office/officeart/2008/layout/LinedList"/>
    <dgm:cxn modelId="{AAA1B4B9-B6EF-43A5-B9A7-CA481DDC718C}" type="presParOf" srcId="{FC0F05C5-D41D-4CAA-B37C-C834300F565E}" destId="{32D68CF8-4C69-47CD-B923-CE6E8E3745F6}" srcOrd="0" destOrd="0" presId="urn:microsoft.com/office/officeart/2008/layout/LinedList"/>
    <dgm:cxn modelId="{D1C11D46-FE68-434D-862A-81CDF1E535D5}" type="presParOf" srcId="{FC0F05C5-D41D-4CAA-B37C-C834300F565E}" destId="{C30AF22A-16AD-41DD-B011-0D3314A9921E}" srcOrd="1" destOrd="0" presId="urn:microsoft.com/office/officeart/2008/layout/LinedList"/>
    <dgm:cxn modelId="{4DA9D697-B7BC-46D1-9E25-A69D53D36054}" type="presParOf" srcId="{FC0F05C5-D41D-4CAA-B37C-C834300F565E}" destId="{933E5497-5EA5-47A1-8F20-A1C94FA67517}" srcOrd="2" destOrd="0" presId="urn:microsoft.com/office/officeart/2008/layout/LinedList"/>
    <dgm:cxn modelId="{FBE14F0E-766E-40EA-BCBA-7A14EDCC9097}" type="presParOf" srcId="{1098FAE3-3629-48A1-8EE4-F6BE411A1D85}" destId="{4C79E637-44EA-47EC-B6EF-3B0A2736C6B3}" srcOrd="5" destOrd="0" presId="urn:microsoft.com/office/officeart/2008/layout/LinedList"/>
    <dgm:cxn modelId="{3809D58B-32D1-4F7F-91D1-F835DD081735}" type="presParOf" srcId="{1098FAE3-3629-48A1-8EE4-F6BE411A1D85}" destId="{EB75C9D1-0584-4AF4-8D4C-03D73E334DF9}" srcOrd="6" destOrd="0" presId="urn:microsoft.com/office/officeart/2008/layout/LinedList"/>
    <dgm:cxn modelId="{CC1EA06A-202B-4596-8237-45A350154512}" type="presParOf" srcId="{1098FAE3-3629-48A1-8EE4-F6BE411A1D85}" destId="{C71AC1BC-042A-4DC4-B21F-89D6F7ABFE8B}" srcOrd="7" destOrd="0" presId="urn:microsoft.com/office/officeart/2008/layout/LinedList"/>
    <dgm:cxn modelId="{0E0070F6-7D68-4FEA-A9CF-33B967260ADC}" type="presParOf" srcId="{C71AC1BC-042A-4DC4-B21F-89D6F7ABFE8B}" destId="{5EAE6688-C0DD-407E-910E-F2BB0F50E4A0}" srcOrd="0" destOrd="0" presId="urn:microsoft.com/office/officeart/2008/layout/LinedList"/>
    <dgm:cxn modelId="{AC4661EE-0136-4CEF-9473-ED94761902E4}" type="presParOf" srcId="{C71AC1BC-042A-4DC4-B21F-89D6F7ABFE8B}" destId="{505DD692-784C-4BF5-8885-A2659A6FD768}" srcOrd="1" destOrd="0" presId="urn:microsoft.com/office/officeart/2008/layout/LinedList"/>
    <dgm:cxn modelId="{6857EF14-DE0C-48A9-BB7C-F764D4834811}" type="presParOf" srcId="{C71AC1BC-042A-4DC4-B21F-89D6F7ABFE8B}" destId="{E0383BCA-1A13-4753-B9F9-CCE1FF9941CA}" srcOrd="2" destOrd="0" presId="urn:microsoft.com/office/officeart/2008/layout/LinedList"/>
    <dgm:cxn modelId="{CEB7ABC1-84DB-45F5-98E5-0621A2F531B7}" type="presParOf" srcId="{1098FAE3-3629-48A1-8EE4-F6BE411A1D85}" destId="{65E09782-E17C-4600-9A90-3020576C5FE8}" srcOrd="8" destOrd="0" presId="urn:microsoft.com/office/officeart/2008/layout/LinedList"/>
    <dgm:cxn modelId="{1428D44B-ECF8-4833-AB69-5DD9CC51E924}" type="presParOf" srcId="{1098FAE3-3629-48A1-8EE4-F6BE411A1D85}" destId="{8307FF1C-6645-4028-B3C0-A0BD885227C4}"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D3B319-BDC8-4E9C-8CCB-A7164AB35DC9}" type="doc">
      <dgm:prSet loTypeId="urn:microsoft.com/office/officeart/2005/8/layout/chevron1" loCatId="process" qsTypeId="urn:microsoft.com/office/officeart/2005/8/quickstyle/3d4" qsCatId="3D" csTypeId="urn:microsoft.com/office/officeart/2005/8/colors/accent6_2" csCatId="accent6" phldr="1"/>
      <dgm:spPr/>
    </dgm:pt>
    <dgm:pt modelId="{4C3876DD-7243-4870-8437-100A7BB372A6}" type="pres">
      <dgm:prSet presAssocID="{D7D3B319-BDC8-4E9C-8CCB-A7164AB35DC9}" presName="Name0" presStyleCnt="0">
        <dgm:presLayoutVars>
          <dgm:dir/>
          <dgm:animLvl val="lvl"/>
          <dgm:resizeHandles val="exact"/>
        </dgm:presLayoutVars>
      </dgm:prSet>
      <dgm:spPr/>
    </dgm:pt>
  </dgm:ptLst>
  <dgm:cxnLst>
    <dgm:cxn modelId="{418BF7EF-72C9-4C13-BEF9-23F77BF32822}" type="presOf" srcId="{D7D3B319-BDC8-4E9C-8CCB-A7164AB35DC9}" destId="{4C3876DD-7243-4870-8437-100A7BB372A6}" srcOrd="0" destOrd="0" presId="urn:microsoft.com/office/officeart/2005/8/layout/chevron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D3B319-BDC8-4E9C-8CCB-A7164AB35DC9}" type="doc">
      <dgm:prSet loTypeId="urn:microsoft.com/office/officeart/2005/8/layout/chevron1" loCatId="process" qsTypeId="urn:microsoft.com/office/officeart/2005/8/quickstyle/3d4" qsCatId="3D" csTypeId="urn:microsoft.com/office/officeart/2005/8/colors/accent6_2" csCatId="accent6" phldr="1"/>
      <dgm:spPr/>
    </dgm:pt>
    <dgm:pt modelId="{4C3876DD-7243-4870-8437-100A7BB372A6}" type="pres">
      <dgm:prSet presAssocID="{D7D3B319-BDC8-4E9C-8CCB-A7164AB35DC9}" presName="Name0" presStyleCnt="0">
        <dgm:presLayoutVars>
          <dgm:dir/>
          <dgm:animLvl val="lvl"/>
          <dgm:resizeHandles val="exact"/>
        </dgm:presLayoutVars>
      </dgm:prSet>
      <dgm:spPr/>
    </dgm:pt>
  </dgm:ptLst>
  <dgm:cxnLst>
    <dgm:cxn modelId="{9A079241-A0B3-41A0-AB39-FA6776C16CD3}" type="presOf" srcId="{D7D3B319-BDC8-4E9C-8CCB-A7164AB35DC9}" destId="{4C3876DD-7243-4870-8437-100A7BB372A6}" srcOrd="0" destOrd="0" presId="urn:microsoft.com/office/officeart/2005/8/layout/chevron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D3B319-BDC8-4E9C-8CCB-A7164AB35DC9}" type="doc">
      <dgm:prSet loTypeId="urn:microsoft.com/office/officeart/2005/8/layout/chevron1" loCatId="process" qsTypeId="urn:microsoft.com/office/officeart/2005/8/quickstyle/3d4" qsCatId="3D" csTypeId="urn:microsoft.com/office/officeart/2005/8/colors/accent6_2" csCatId="accent6" phldr="1"/>
      <dgm:spPr/>
    </dgm:pt>
    <dgm:pt modelId="{4C3876DD-7243-4870-8437-100A7BB372A6}" type="pres">
      <dgm:prSet presAssocID="{D7D3B319-BDC8-4E9C-8CCB-A7164AB35DC9}" presName="Name0" presStyleCnt="0">
        <dgm:presLayoutVars>
          <dgm:dir/>
          <dgm:animLvl val="lvl"/>
          <dgm:resizeHandles val="exact"/>
        </dgm:presLayoutVars>
      </dgm:prSet>
      <dgm:spPr/>
    </dgm:pt>
  </dgm:ptLst>
  <dgm:cxnLst>
    <dgm:cxn modelId="{9A8566F2-A7B8-46D5-9DED-AFCA105E9A2F}" type="presOf" srcId="{D7D3B319-BDC8-4E9C-8CCB-A7164AB35DC9}" destId="{4C3876DD-7243-4870-8437-100A7BB372A6}" srcOrd="0" destOrd="0" presId="urn:microsoft.com/office/officeart/2005/8/layout/chevron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D3B319-BDC8-4E9C-8CCB-A7164AB35DC9}" type="doc">
      <dgm:prSet loTypeId="urn:microsoft.com/office/officeart/2005/8/layout/chevron1" loCatId="process" qsTypeId="urn:microsoft.com/office/officeart/2005/8/quickstyle/3d4" qsCatId="3D" csTypeId="urn:microsoft.com/office/officeart/2005/8/colors/accent6_2" csCatId="accent6" phldr="1"/>
      <dgm:spPr/>
    </dgm:pt>
    <dgm:pt modelId="{4C3876DD-7243-4870-8437-100A7BB372A6}" type="pres">
      <dgm:prSet presAssocID="{D7D3B319-BDC8-4E9C-8CCB-A7164AB35DC9}" presName="Name0" presStyleCnt="0">
        <dgm:presLayoutVars>
          <dgm:dir/>
          <dgm:animLvl val="lvl"/>
          <dgm:resizeHandles val="exact"/>
        </dgm:presLayoutVars>
      </dgm:prSet>
      <dgm:spPr/>
    </dgm:pt>
  </dgm:ptLst>
  <dgm:cxnLst>
    <dgm:cxn modelId="{9A0DF624-B69C-41FE-8F26-0E4EC26651D9}" type="presOf" srcId="{D7D3B319-BDC8-4E9C-8CCB-A7164AB35DC9}" destId="{4C3876DD-7243-4870-8437-100A7BB372A6}" srcOrd="0" destOrd="0" presId="urn:microsoft.com/office/officeart/2005/8/layout/chevron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F076B4-5104-4740-B2DE-B8A959354F26}">
      <dsp:nvSpPr>
        <dsp:cNvPr id="0" name=""/>
        <dsp:cNvSpPr/>
      </dsp:nvSpPr>
      <dsp:spPr>
        <a:xfrm>
          <a:off x="94722" y="33665"/>
          <a:ext cx="4047890" cy="4047890"/>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lt-LT" sz="2900" b="1" kern="1200" dirty="0" smtClean="0">
              <a:solidFill>
                <a:schemeClr val="tx1">
                  <a:lumMod val="50000"/>
                  <a:lumOff val="50000"/>
                </a:schemeClr>
              </a:solidFill>
            </a:rPr>
            <a:t>SUDAROMI PAGAL SPECIFIKACIJAS</a:t>
          </a:r>
          <a:endParaRPr lang="en-US" sz="2900" b="1" kern="1200" dirty="0">
            <a:solidFill>
              <a:schemeClr val="tx1">
                <a:lumMod val="50000"/>
                <a:lumOff val="50000"/>
              </a:schemeClr>
            </a:solidFill>
          </a:endParaRPr>
        </a:p>
      </dsp:txBody>
      <dsp:txXfrm>
        <a:off x="659968" y="510998"/>
        <a:ext cx="2333918" cy="3093223"/>
      </dsp:txXfrm>
    </dsp:sp>
    <dsp:sp modelId="{E8216716-F870-4EA5-979F-EB73F88E2C0A}">
      <dsp:nvSpPr>
        <dsp:cNvPr id="0" name=""/>
        <dsp:cNvSpPr/>
      </dsp:nvSpPr>
      <dsp:spPr>
        <a:xfrm>
          <a:off x="3140722" y="0"/>
          <a:ext cx="4047890" cy="4047890"/>
        </a:xfrm>
        <a:prstGeom prst="ellipse">
          <a:avLst/>
        </a:prstGeom>
        <a:solidFill>
          <a:schemeClr val="tx1">
            <a:lumMod val="75000"/>
            <a:lumOff val="25000"/>
            <a:alpha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lt-LT" sz="2900" b="1" kern="1200" dirty="0" smtClean="0">
              <a:solidFill>
                <a:schemeClr val="bg1"/>
              </a:solidFill>
            </a:rPr>
            <a:t>SUDAROMI NE PAGAL SPECIFIKACIJAS</a:t>
          </a:r>
          <a:endParaRPr lang="en-US" sz="2900" b="1" kern="1200" dirty="0">
            <a:solidFill>
              <a:schemeClr val="bg1"/>
            </a:solidFill>
          </a:endParaRPr>
        </a:p>
      </dsp:txBody>
      <dsp:txXfrm>
        <a:off x="4289448" y="477333"/>
        <a:ext cx="2333918" cy="309322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FA82C5-5DFB-4ABF-833F-6191700BA275}">
      <dsp:nvSpPr>
        <dsp:cNvPr id="0" name=""/>
        <dsp:cNvSpPr/>
      </dsp:nvSpPr>
      <dsp:spPr>
        <a:xfrm>
          <a:off x="0" y="0"/>
          <a:ext cx="6912768"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646830B-F492-472E-BD73-43663B664E6B}">
      <dsp:nvSpPr>
        <dsp:cNvPr id="0" name=""/>
        <dsp:cNvSpPr/>
      </dsp:nvSpPr>
      <dsp:spPr>
        <a:xfrm>
          <a:off x="0" y="0"/>
          <a:ext cx="1710470" cy="4097413"/>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ctr" defTabSz="622300">
            <a:lnSpc>
              <a:spcPct val="90000"/>
            </a:lnSpc>
            <a:spcBef>
              <a:spcPct val="0"/>
            </a:spcBef>
            <a:spcAft>
              <a:spcPct val="35000"/>
            </a:spcAft>
          </a:pPr>
          <a:endParaRPr lang="lt-LT" sz="1600" b="1" kern="1200" dirty="0" smtClean="0">
            <a:solidFill>
              <a:schemeClr val="bg1">
                <a:lumMod val="50000"/>
              </a:schemeClr>
            </a:solidFill>
          </a:endParaRPr>
        </a:p>
        <a:p>
          <a:pPr lvl="0" algn="ctr" defTabSz="622300">
            <a:lnSpc>
              <a:spcPct val="90000"/>
            </a:lnSpc>
            <a:spcBef>
              <a:spcPct val="0"/>
            </a:spcBef>
            <a:spcAft>
              <a:spcPct val="35000"/>
            </a:spcAft>
          </a:pPr>
          <a:r>
            <a:rPr lang="lt-LT" sz="1600" b="1" kern="1200" dirty="0" smtClean="0">
              <a:solidFill>
                <a:schemeClr val="tx1">
                  <a:lumMod val="65000"/>
                  <a:lumOff val="35000"/>
                </a:schemeClr>
              </a:solidFill>
            </a:rPr>
            <a:t>PAGRINDINIAI ASPEKTAI</a:t>
          </a:r>
          <a:endParaRPr lang="lt-LT" sz="1600" b="1" kern="1200" dirty="0">
            <a:solidFill>
              <a:schemeClr val="tx1">
                <a:lumMod val="65000"/>
                <a:lumOff val="35000"/>
              </a:schemeClr>
            </a:solidFill>
          </a:endParaRPr>
        </a:p>
      </dsp:txBody>
      <dsp:txXfrm>
        <a:off x="0" y="0"/>
        <a:ext cx="1710470" cy="4097413"/>
      </dsp:txXfrm>
    </dsp:sp>
    <dsp:sp modelId="{746D56D0-0206-4481-9FEF-FDD93D0DDD76}">
      <dsp:nvSpPr>
        <dsp:cNvPr id="0" name=""/>
        <dsp:cNvSpPr/>
      </dsp:nvSpPr>
      <dsp:spPr>
        <a:xfrm>
          <a:off x="1807985" y="64022"/>
          <a:ext cx="5103263"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endParaRPr lang="lt-LT" sz="1400" kern="1200" dirty="0" smtClean="0">
            <a:solidFill>
              <a:schemeClr val="bg1">
                <a:lumMod val="50000"/>
              </a:schemeClr>
            </a:solidFill>
            <a:latin typeface="Calibri" panose="020F0502020204030204" pitchFamily="34" charset="0"/>
            <a:cs typeface="Times New Roman" panose="02020603050405020304" pitchFamily="18" charset="0"/>
          </a:endParaRPr>
        </a:p>
        <a:p>
          <a:pPr lvl="0" algn="just" defTabSz="622300">
            <a:lnSpc>
              <a:spcPct val="90000"/>
            </a:lnSpc>
            <a:spcBef>
              <a:spcPct val="0"/>
            </a:spcBef>
            <a:spcAft>
              <a:spcPct val="35000"/>
            </a:spcAft>
          </a:pPr>
          <a:r>
            <a:rPr lang="lt-LT" sz="1400" kern="1200" dirty="0" smtClean="0">
              <a:solidFill>
                <a:schemeClr val="bg1">
                  <a:lumMod val="50000"/>
                </a:schemeClr>
              </a:solidFill>
              <a:latin typeface="Calibri" panose="020F0502020204030204" pitchFamily="34" charset="0"/>
              <a:cs typeface="Times New Roman" panose="02020603050405020304" pitchFamily="18" charset="0"/>
            </a:rPr>
            <a:t>NUSTATO VALSTYBĖS IR SAVIVALDYBIŲ INSTITUCIJŲ, ĮSTAIGŲ IR ĮMONIŲ, VALSTYBĖS ĮGALIOTŲ ASMENŲ RENGIAMŲ ELEKTRONINIŲ DOKUMENTŲ SPECIFIKACIJŲ MINIMALIUS REIKALAVIMUS</a:t>
          </a:r>
          <a:endParaRPr lang="lt-LT" sz="1400" kern="1200" dirty="0"/>
        </a:p>
      </dsp:txBody>
      <dsp:txXfrm>
        <a:off x="1807985" y="64022"/>
        <a:ext cx="5103263" cy="1280441"/>
      </dsp:txXfrm>
    </dsp:sp>
    <dsp:sp modelId="{3559823D-4CAB-4413-A9D0-91E094450B87}">
      <dsp:nvSpPr>
        <dsp:cNvPr id="0" name=""/>
        <dsp:cNvSpPr/>
      </dsp:nvSpPr>
      <dsp:spPr>
        <a:xfrm>
          <a:off x="1710470" y="1344463"/>
          <a:ext cx="5200777"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C30AF22A-16AD-41DD-B011-0D3314A9921E}">
      <dsp:nvSpPr>
        <dsp:cNvPr id="0" name=""/>
        <dsp:cNvSpPr/>
      </dsp:nvSpPr>
      <dsp:spPr>
        <a:xfrm>
          <a:off x="1757003" y="1280185"/>
          <a:ext cx="5103263"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endParaRPr lang="lt-LT" sz="1300" kern="1200" dirty="0" smtClean="0">
            <a:solidFill>
              <a:schemeClr val="bg1">
                <a:lumMod val="50000"/>
              </a:schemeClr>
            </a:solidFill>
            <a:latin typeface="Calibri" panose="020F0502020204030204" pitchFamily="34" charset="0"/>
            <a:cs typeface="Times New Roman" panose="02020603050405020304" pitchFamily="18" charset="0"/>
          </a:endParaRPr>
        </a:p>
        <a:p>
          <a:pPr lvl="0" algn="just" defTabSz="577850">
            <a:lnSpc>
              <a:spcPct val="90000"/>
            </a:lnSpc>
            <a:spcBef>
              <a:spcPct val="0"/>
            </a:spcBef>
            <a:spcAft>
              <a:spcPct val="35000"/>
            </a:spcAft>
          </a:pPr>
          <a:r>
            <a:rPr lang="lt-LT" sz="1400" kern="1200" dirty="0" smtClean="0">
              <a:solidFill>
                <a:schemeClr val="bg1">
                  <a:lumMod val="50000"/>
                </a:schemeClr>
              </a:solidFill>
              <a:latin typeface="Calibri" panose="020F0502020204030204" pitchFamily="34" charset="0"/>
              <a:cs typeface="Times New Roman" panose="02020603050405020304" pitchFamily="18" charset="0"/>
            </a:rPr>
            <a:t>SPECIFIKACIJOSE GALI BŪTI NUSTATOMI SKIRTINGI ELEKTRONINIŲ DOKUMENTŲ RENGIMO IR TIKRINIMO REIKALAVIMŲ LYGMENYS ĮSTAIGOMS, NEVALSTYBINĖMS ORGANIZACIJOMS, PRIVATIEMS JURIDINIAMS AR FIZINIAMS ASMENIMS</a:t>
          </a:r>
          <a:endParaRPr lang="lt-LT" sz="1400" kern="1200" dirty="0"/>
        </a:p>
      </dsp:txBody>
      <dsp:txXfrm>
        <a:off x="1757003" y="1280185"/>
        <a:ext cx="5103263" cy="1280441"/>
      </dsp:txXfrm>
    </dsp:sp>
    <dsp:sp modelId="{4C79E637-44EA-47EC-B6EF-3B0A2736C6B3}">
      <dsp:nvSpPr>
        <dsp:cNvPr id="0" name=""/>
        <dsp:cNvSpPr/>
      </dsp:nvSpPr>
      <dsp:spPr>
        <a:xfrm>
          <a:off x="1710470" y="2688927"/>
          <a:ext cx="5200777"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505DD692-784C-4BF5-8885-A2659A6FD768}">
      <dsp:nvSpPr>
        <dsp:cNvPr id="0" name=""/>
        <dsp:cNvSpPr/>
      </dsp:nvSpPr>
      <dsp:spPr>
        <a:xfrm>
          <a:off x="1807985" y="2752949"/>
          <a:ext cx="5103263"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kern="1200" dirty="0" smtClean="0">
              <a:solidFill>
                <a:schemeClr val="bg1">
                  <a:lumMod val="50000"/>
                </a:schemeClr>
              </a:solidFill>
            </a:rPr>
            <a:t>NUMATO GALIMYBĘ RENGTI ELEKTRONINIŲ DOKUMENTŲ, PASIRAŠOMŲ XADES (PATOBULINTIEJI XML ELEKTRONINIAI PARAŠAI), PADES (PATOBULINTIEJI PDF ELEKTRONINIAI PARAŠAI) IR KITŲ FORMATŲ (PVZ.: CADES (PATOBULINTIEJI CMS ELEKTRONINIAI PARAŠAI) ELEKTRONINIAIS PARAŠAIS, SPECIFIKACIJAS</a:t>
          </a:r>
          <a:endParaRPr lang="lt-LT" sz="1400" kern="1200" dirty="0"/>
        </a:p>
      </dsp:txBody>
      <dsp:txXfrm>
        <a:off x="1807985" y="2752949"/>
        <a:ext cx="5103263" cy="1280441"/>
      </dsp:txXfrm>
    </dsp:sp>
    <dsp:sp modelId="{65E09782-E17C-4600-9A90-3020576C5FE8}">
      <dsp:nvSpPr>
        <dsp:cNvPr id="0" name=""/>
        <dsp:cNvSpPr/>
      </dsp:nvSpPr>
      <dsp:spPr>
        <a:xfrm>
          <a:off x="1710470" y="4033390"/>
          <a:ext cx="5200777"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FA82C5-5DFB-4ABF-833F-6191700BA275}">
      <dsp:nvSpPr>
        <dsp:cNvPr id="0" name=""/>
        <dsp:cNvSpPr/>
      </dsp:nvSpPr>
      <dsp:spPr>
        <a:xfrm>
          <a:off x="0" y="0"/>
          <a:ext cx="7167024"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646830B-F492-472E-BD73-43663B664E6B}">
      <dsp:nvSpPr>
        <dsp:cNvPr id="0" name=""/>
        <dsp:cNvSpPr/>
      </dsp:nvSpPr>
      <dsp:spPr>
        <a:xfrm>
          <a:off x="0" y="0"/>
          <a:ext cx="1773383" cy="4998996"/>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65000"/>
                <a:lumOff val="35000"/>
              </a:schemeClr>
            </a:solidFill>
          </a:endParaRPr>
        </a:p>
        <a:p>
          <a:pPr lvl="0" algn="ctr" defTabSz="622300">
            <a:lnSpc>
              <a:spcPct val="90000"/>
            </a:lnSpc>
            <a:spcBef>
              <a:spcPct val="0"/>
            </a:spcBef>
            <a:spcAft>
              <a:spcPct val="35000"/>
            </a:spcAft>
          </a:pPr>
          <a:endParaRPr lang="lt-LT" sz="1600" b="1" kern="1200" dirty="0" smtClean="0">
            <a:solidFill>
              <a:schemeClr val="tx1">
                <a:lumMod val="65000"/>
                <a:lumOff val="35000"/>
              </a:schemeClr>
            </a:solidFill>
          </a:endParaRPr>
        </a:p>
        <a:p>
          <a:pPr lvl="0" algn="ctr" defTabSz="622300">
            <a:lnSpc>
              <a:spcPct val="90000"/>
            </a:lnSpc>
            <a:spcBef>
              <a:spcPct val="0"/>
            </a:spcBef>
            <a:spcAft>
              <a:spcPct val="35000"/>
            </a:spcAft>
          </a:pPr>
          <a:r>
            <a:rPr lang="lt-LT" sz="1600" b="1" kern="1200" dirty="0" smtClean="0">
              <a:solidFill>
                <a:schemeClr val="tx1">
                  <a:lumMod val="65000"/>
                  <a:lumOff val="35000"/>
                </a:schemeClr>
              </a:solidFill>
            </a:rPr>
            <a:t>PAGRINDINIAI ASPEKTAI</a:t>
          </a:r>
          <a:endParaRPr lang="lt-LT" sz="1600" b="1" kern="1200" dirty="0">
            <a:solidFill>
              <a:schemeClr val="tx1">
                <a:lumMod val="65000"/>
                <a:lumOff val="35000"/>
              </a:schemeClr>
            </a:solidFill>
          </a:endParaRPr>
        </a:p>
      </dsp:txBody>
      <dsp:txXfrm>
        <a:off x="0" y="0"/>
        <a:ext cx="1773383" cy="4998996"/>
      </dsp:txXfrm>
    </dsp:sp>
    <dsp:sp modelId="{746D56D0-0206-4481-9FEF-FDD93D0DDD76}">
      <dsp:nvSpPr>
        <dsp:cNvPr id="0" name=""/>
        <dsp:cNvSpPr/>
      </dsp:nvSpPr>
      <dsp:spPr>
        <a:xfrm>
          <a:off x="1874484" y="62609"/>
          <a:ext cx="5290964" cy="208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kern="1200" dirty="0" smtClean="0">
              <a:solidFill>
                <a:schemeClr val="bg1">
                  <a:lumMod val="50000"/>
                </a:schemeClr>
              </a:solidFill>
            </a:rPr>
            <a:t>ĮSTAIGŲ RENGIAMI ELEKTRONINĖS FORMOS DOKUMENTAI (</a:t>
          </a:r>
          <a:r>
            <a:rPr lang="lt-LT" sz="1400" i="1" kern="1200" dirty="0" smtClean="0">
              <a:solidFill>
                <a:schemeClr val="bg1">
                  <a:lumMod val="50000"/>
                </a:schemeClr>
              </a:solidFill>
            </a:rPr>
            <a:t>IŠSKYRUS ELEKTRONINIŲ DOKUMENTŲ VALDYMO TAISYKLIŲ, PATVIRTINTŲ LIETUVOS VYRIAUSIOJO ARCHYVARO 2011 M. GRUODŽIO 29 D. ĮSAKYMU NR. V-158  5.6 PUNKTE NUMATYTĄ ATVEJĮ</a:t>
          </a:r>
          <a:r>
            <a:rPr lang="lt-LT" sz="1400" kern="1200" dirty="0" smtClean="0">
              <a:solidFill>
                <a:schemeClr val="bg1">
                  <a:lumMod val="50000"/>
                </a:schemeClr>
              </a:solidFill>
            </a:rPr>
            <a:t>), TAIP PAT IŠ NEVALSTYBINIŲ ORGANIZACIJŲ, PRIVAČIŲ JURIDINIŲ AR FIZINIŲ ASMENŲ GAUNAMI ELEKTRONINE FORMA PARENGTI DOKUMENTAI, KURIŲ RENGIMĄ NUSTATO TEISĖS NORMINIAI AKTAI, TURI ATITIKTI LIETUVOS VYRIAUSIOJO ARCHYVARO PATVIRTINTOJE AR SU JUO SUDERINTOJE ELEKTRONINIŲ DOKUMENTŲ SPECIFIKACIJOJE NUSTATYTUS REIKALAVIMUS</a:t>
          </a:r>
          <a:endParaRPr lang="lt-LT" sz="1400" kern="1200" dirty="0" smtClean="0">
            <a:solidFill>
              <a:schemeClr val="bg1">
                <a:lumMod val="50000"/>
              </a:schemeClr>
            </a:solidFill>
            <a:latin typeface="Calibri" panose="020F0502020204030204" pitchFamily="34" charset="0"/>
            <a:cs typeface="Times New Roman" panose="02020603050405020304" pitchFamily="18" charset="0"/>
          </a:endParaRPr>
        </a:p>
      </dsp:txBody>
      <dsp:txXfrm>
        <a:off x="1874484" y="62609"/>
        <a:ext cx="5290964" cy="2086461"/>
      </dsp:txXfrm>
    </dsp:sp>
    <dsp:sp modelId="{3559823D-4CAB-4413-A9D0-91E094450B87}">
      <dsp:nvSpPr>
        <dsp:cNvPr id="0" name=""/>
        <dsp:cNvSpPr/>
      </dsp:nvSpPr>
      <dsp:spPr>
        <a:xfrm>
          <a:off x="1773383" y="2149071"/>
          <a:ext cx="5392065"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C30AF22A-16AD-41DD-B011-0D3314A9921E}">
      <dsp:nvSpPr>
        <dsp:cNvPr id="0" name=""/>
        <dsp:cNvSpPr/>
      </dsp:nvSpPr>
      <dsp:spPr>
        <a:xfrm>
          <a:off x="1876059" y="2197243"/>
          <a:ext cx="5290964" cy="1406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kern="1200" dirty="0" smtClean="0">
              <a:solidFill>
                <a:schemeClr val="bg1">
                  <a:lumMod val="50000"/>
                </a:schemeClr>
              </a:solidFill>
            </a:rPr>
            <a:t>RAŠYTINIAMS DOKUMENTAMS PRILYGINTUS ELEKTRONINIUS DOKUMENTUS, PARENGTUS PAGAL ELEKTRONINIU PARAŠU PASIRAŠYTO ELEKTRONINIO DOKUMENTO SPECIFIKACIJĄ ADOC-V1.0, PATVIRTINTĄ LIETUVOS ARCHYVŲ DEPARTAMENTO PRIE LIETUVOS RESPUBLIKOS VYRIAUSYBĖS GENERALINIO DIREKTORIAUS 2009 M. RUGSĖJO 7 D. ĮSAKYMU NR. V-60 , ĮSTAIGOS TURI PRIIMTI IKI 2017 M. SAUSIO 1 D.</a:t>
          </a:r>
          <a:endParaRPr lang="lt-LT" sz="1400" kern="1200" dirty="0">
            <a:solidFill>
              <a:schemeClr val="bg1">
                <a:lumMod val="50000"/>
              </a:schemeClr>
            </a:solidFill>
          </a:endParaRPr>
        </a:p>
      </dsp:txBody>
      <dsp:txXfrm>
        <a:off x="1876059" y="2197243"/>
        <a:ext cx="5290964" cy="1406297"/>
      </dsp:txXfrm>
    </dsp:sp>
    <dsp:sp modelId="{4C79E637-44EA-47EC-B6EF-3B0A2736C6B3}">
      <dsp:nvSpPr>
        <dsp:cNvPr id="0" name=""/>
        <dsp:cNvSpPr/>
      </dsp:nvSpPr>
      <dsp:spPr>
        <a:xfrm>
          <a:off x="1773383" y="3617978"/>
          <a:ext cx="5392065"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505DD692-784C-4BF5-8885-A2659A6FD768}">
      <dsp:nvSpPr>
        <dsp:cNvPr id="0" name=""/>
        <dsp:cNvSpPr/>
      </dsp:nvSpPr>
      <dsp:spPr>
        <a:xfrm>
          <a:off x="1874484" y="3680587"/>
          <a:ext cx="5290964" cy="125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kern="1200" dirty="0" smtClean="0">
              <a:solidFill>
                <a:schemeClr val="bg1">
                  <a:lumMod val="50000"/>
                </a:schemeClr>
              </a:solidFill>
            </a:rPr>
            <a:t>RAŠYTINIAMS DOKUMENTAMS PRILYGINTUS ELEKTRONINIUS DOKUMENTUS, PARENGTUS PAGAL ELEKTRONINIO DOKUMENTO SPECIFIKACIJĄ PDF-LT-V1.0, PATVIRTINTĄ LIETUVOS VYRIAUSIOJO ARCHYVARO 2014 M. RUGPJŪČIO 29 D. ĮSAKYMU NR. VE(1.3 E)-42, ĮSTAIGOS TURI PRIIMTI NUO 2017 M. SAUSIO 1 D.</a:t>
          </a:r>
          <a:endParaRPr lang="lt-LT" sz="1400" kern="1200" dirty="0">
            <a:solidFill>
              <a:schemeClr val="bg1">
                <a:lumMod val="50000"/>
              </a:schemeClr>
            </a:solidFill>
          </a:endParaRPr>
        </a:p>
      </dsp:txBody>
      <dsp:txXfrm>
        <a:off x="1874484" y="3680587"/>
        <a:ext cx="5290964" cy="1252190"/>
      </dsp:txXfrm>
    </dsp:sp>
    <dsp:sp modelId="{65E09782-E17C-4600-9A90-3020576C5FE8}">
      <dsp:nvSpPr>
        <dsp:cNvPr id="0" name=""/>
        <dsp:cNvSpPr/>
      </dsp:nvSpPr>
      <dsp:spPr>
        <a:xfrm>
          <a:off x="1773383" y="4932777"/>
          <a:ext cx="5392065"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FA82C5-5DFB-4ABF-833F-6191700BA275}">
      <dsp:nvSpPr>
        <dsp:cNvPr id="0" name=""/>
        <dsp:cNvSpPr/>
      </dsp:nvSpPr>
      <dsp:spPr>
        <a:xfrm>
          <a:off x="0" y="0"/>
          <a:ext cx="7265747"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646830B-F492-472E-BD73-43663B664E6B}">
      <dsp:nvSpPr>
        <dsp:cNvPr id="0" name=""/>
        <dsp:cNvSpPr/>
      </dsp:nvSpPr>
      <dsp:spPr>
        <a:xfrm>
          <a:off x="0" y="0"/>
          <a:ext cx="1797810" cy="3945316"/>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ctr" defTabSz="622300">
            <a:lnSpc>
              <a:spcPct val="90000"/>
            </a:lnSpc>
            <a:spcBef>
              <a:spcPct val="0"/>
            </a:spcBef>
            <a:spcAft>
              <a:spcPct val="35000"/>
            </a:spcAft>
          </a:pPr>
          <a:endParaRPr lang="lt-LT" sz="1600" b="1" kern="1200" dirty="0" smtClean="0">
            <a:solidFill>
              <a:schemeClr val="tx1">
                <a:lumMod val="65000"/>
                <a:lumOff val="35000"/>
              </a:schemeClr>
            </a:solidFill>
          </a:endParaRPr>
        </a:p>
        <a:p>
          <a:pPr lvl="0" algn="ctr" defTabSz="622300">
            <a:lnSpc>
              <a:spcPct val="90000"/>
            </a:lnSpc>
            <a:spcBef>
              <a:spcPct val="0"/>
            </a:spcBef>
            <a:spcAft>
              <a:spcPct val="35000"/>
            </a:spcAft>
          </a:pPr>
          <a:r>
            <a:rPr lang="lt-LT" sz="1600" b="1" kern="1200" dirty="0" smtClean="0">
              <a:solidFill>
                <a:schemeClr val="tx1">
                  <a:lumMod val="65000"/>
                  <a:lumOff val="35000"/>
                </a:schemeClr>
              </a:solidFill>
            </a:rPr>
            <a:t>PAGRINDINIAI ASPEKTAI</a:t>
          </a:r>
          <a:endParaRPr lang="lt-LT" sz="1600" b="1" kern="1200" dirty="0">
            <a:solidFill>
              <a:schemeClr val="tx1">
                <a:lumMod val="65000"/>
                <a:lumOff val="35000"/>
              </a:schemeClr>
            </a:solidFill>
          </a:endParaRPr>
        </a:p>
      </dsp:txBody>
      <dsp:txXfrm>
        <a:off x="0" y="0"/>
        <a:ext cx="1797810" cy="3945316"/>
      </dsp:txXfrm>
    </dsp:sp>
    <dsp:sp modelId="{746D56D0-0206-4481-9FEF-FDD93D0DDD76}">
      <dsp:nvSpPr>
        <dsp:cNvPr id="0" name=""/>
        <dsp:cNvSpPr/>
      </dsp:nvSpPr>
      <dsp:spPr>
        <a:xfrm>
          <a:off x="1900304" y="197265"/>
          <a:ext cx="5363845" cy="165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lt-LT" sz="1600" kern="1200" dirty="0" smtClean="0">
              <a:solidFill>
                <a:schemeClr val="bg1">
                  <a:lumMod val="50000"/>
                </a:schemeClr>
              </a:solidFill>
            </a:rPr>
            <a:t>ELEKTRONINIU PARAŠU PASIRAŠYTO KOMPIUTERIO SKAITOMO ELEKTRONINIO DOKUMENTO SPECIFIKACIJA MDOC-V1.0, PATVIRTINTA LIETUVOS ARCHYVŲ DEPARTAMENTO PRIE LIETUVOS RESPUBLIKOS VYRIAUSYBĖS GENERALINIO DIREKTORIAUS 2010 M. RUGPJŪČIO 25 D. ĮSAKYMU NR. V-42, TAIKOMA ĮSTAIGŲ TEISĖS NORMINIŲ AKTŲ NUSTATYTA TVARKA</a:t>
          </a:r>
          <a:endParaRPr lang="lt-LT" sz="1600" kern="1200" dirty="0" smtClean="0">
            <a:solidFill>
              <a:schemeClr val="bg1">
                <a:lumMod val="50000"/>
              </a:schemeClr>
            </a:solidFill>
            <a:latin typeface="Calibri" panose="020F0502020204030204" pitchFamily="34" charset="0"/>
            <a:cs typeface="Times New Roman" panose="02020603050405020304" pitchFamily="18" charset="0"/>
          </a:endParaRPr>
        </a:p>
      </dsp:txBody>
      <dsp:txXfrm>
        <a:off x="1900304" y="197265"/>
        <a:ext cx="5363845" cy="1659360"/>
      </dsp:txXfrm>
    </dsp:sp>
    <dsp:sp modelId="{3559823D-4CAB-4413-A9D0-91E094450B87}">
      <dsp:nvSpPr>
        <dsp:cNvPr id="0" name=""/>
        <dsp:cNvSpPr/>
      </dsp:nvSpPr>
      <dsp:spPr>
        <a:xfrm>
          <a:off x="1797810" y="1856626"/>
          <a:ext cx="5466339"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C30AF22A-16AD-41DD-B011-0D3314A9921E}">
      <dsp:nvSpPr>
        <dsp:cNvPr id="0" name=""/>
        <dsp:cNvSpPr/>
      </dsp:nvSpPr>
      <dsp:spPr>
        <a:xfrm>
          <a:off x="1901901" y="2008402"/>
          <a:ext cx="5363845" cy="121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lt-LT" sz="1600" kern="1200" dirty="0" smtClean="0">
              <a:solidFill>
                <a:schemeClr val="bg1">
                  <a:lumMod val="50000"/>
                </a:schemeClr>
              </a:solidFill>
            </a:rPr>
            <a:t>ELEKTRONINIŲ DOKUMENTŲ SPECIFIKACIJOS, SUDERINTOS SU LIETUVOS VYRIAUSIUOJU ARCHYVARU, TAIKOMOS ŠIAS SPECIFIKACIJAS PATVIRTINUSIŲ ĮSTAIGŲ TEISĖS NORMINIŲ AKTŲ NUSTATYTA TVARKA</a:t>
          </a:r>
          <a:endParaRPr lang="lt-LT" sz="1600" kern="1200" dirty="0">
            <a:solidFill>
              <a:schemeClr val="bg1">
                <a:lumMod val="50000"/>
              </a:schemeClr>
            </a:solidFill>
          </a:endParaRPr>
        </a:p>
      </dsp:txBody>
      <dsp:txXfrm>
        <a:off x="1901901" y="2008402"/>
        <a:ext cx="5363845" cy="1219260"/>
      </dsp:txXfrm>
    </dsp:sp>
    <dsp:sp modelId="{4C79E637-44EA-47EC-B6EF-3B0A2736C6B3}">
      <dsp:nvSpPr>
        <dsp:cNvPr id="0" name=""/>
        <dsp:cNvSpPr/>
      </dsp:nvSpPr>
      <dsp:spPr>
        <a:xfrm>
          <a:off x="1797810" y="3273152"/>
          <a:ext cx="5466339"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FA82C5-5DFB-4ABF-833F-6191700BA275}">
      <dsp:nvSpPr>
        <dsp:cNvPr id="0" name=""/>
        <dsp:cNvSpPr/>
      </dsp:nvSpPr>
      <dsp:spPr>
        <a:xfrm>
          <a:off x="0" y="2440"/>
          <a:ext cx="7167024"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646830B-F492-472E-BD73-43663B664E6B}">
      <dsp:nvSpPr>
        <dsp:cNvPr id="0" name=""/>
        <dsp:cNvSpPr/>
      </dsp:nvSpPr>
      <dsp:spPr>
        <a:xfrm>
          <a:off x="0" y="2440"/>
          <a:ext cx="1773383" cy="4994115"/>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50000"/>
                <a:lumOff val="50000"/>
              </a:schemeClr>
            </a:solidFill>
          </a:endParaRPr>
        </a:p>
        <a:p>
          <a:pPr lvl="0" algn="l" defTabSz="622300">
            <a:lnSpc>
              <a:spcPct val="90000"/>
            </a:lnSpc>
            <a:spcBef>
              <a:spcPct val="0"/>
            </a:spcBef>
            <a:spcAft>
              <a:spcPct val="35000"/>
            </a:spcAft>
          </a:pPr>
          <a:endParaRPr lang="lt-LT" sz="1400" b="1" kern="1200" dirty="0" smtClean="0">
            <a:solidFill>
              <a:schemeClr val="tx1">
                <a:lumMod val="65000"/>
                <a:lumOff val="35000"/>
              </a:schemeClr>
            </a:solidFill>
          </a:endParaRPr>
        </a:p>
        <a:p>
          <a:pPr lvl="0" algn="ctr" defTabSz="622300">
            <a:lnSpc>
              <a:spcPct val="90000"/>
            </a:lnSpc>
            <a:spcBef>
              <a:spcPct val="0"/>
            </a:spcBef>
            <a:spcAft>
              <a:spcPct val="35000"/>
            </a:spcAft>
          </a:pPr>
          <a:endParaRPr lang="lt-LT" sz="1600" b="1" kern="1200" dirty="0" smtClean="0">
            <a:solidFill>
              <a:schemeClr val="tx1">
                <a:lumMod val="65000"/>
                <a:lumOff val="35000"/>
              </a:schemeClr>
            </a:solidFill>
          </a:endParaRPr>
        </a:p>
        <a:p>
          <a:pPr lvl="0" algn="ctr" defTabSz="622300">
            <a:lnSpc>
              <a:spcPct val="90000"/>
            </a:lnSpc>
            <a:spcBef>
              <a:spcPct val="0"/>
            </a:spcBef>
            <a:spcAft>
              <a:spcPct val="35000"/>
            </a:spcAft>
          </a:pPr>
          <a:r>
            <a:rPr lang="lt-LT" sz="1600" b="1" kern="1200" dirty="0" smtClean="0">
              <a:solidFill>
                <a:schemeClr val="tx1">
                  <a:lumMod val="65000"/>
                  <a:lumOff val="35000"/>
                </a:schemeClr>
              </a:solidFill>
            </a:rPr>
            <a:t>PAGRINDINIAI ASPEKTAI</a:t>
          </a:r>
          <a:endParaRPr lang="lt-LT" sz="1600" b="1" kern="1200" dirty="0">
            <a:solidFill>
              <a:schemeClr val="tx1">
                <a:lumMod val="65000"/>
                <a:lumOff val="35000"/>
              </a:schemeClr>
            </a:solidFill>
          </a:endParaRPr>
        </a:p>
      </dsp:txBody>
      <dsp:txXfrm>
        <a:off x="0" y="2440"/>
        <a:ext cx="1773383" cy="4994115"/>
      </dsp:txXfrm>
    </dsp:sp>
    <dsp:sp modelId="{746D56D0-0206-4481-9FEF-FDD93D0DDD76}">
      <dsp:nvSpPr>
        <dsp:cNvPr id="0" name=""/>
        <dsp:cNvSpPr/>
      </dsp:nvSpPr>
      <dsp:spPr>
        <a:xfrm>
          <a:off x="1874484" y="127049"/>
          <a:ext cx="5290964" cy="111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b="0" kern="1200" dirty="0" smtClean="0">
              <a:solidFill>
                <a:prstClr val="black">
                  <a:lumMod val="65000"/>
                  <a:lumOff val="35000"/>
                </a:prstClr>
              </a:solidFill>
              <a:latin typeface="Calibri" panose="020F0502020204030204" pitchFamily="34" charset="0"/>
              <a:cs typeface="Times New Roman" panose="02020603050405020304" pitchFamily="18" charset="0"/>
            </a:rPr>
            <a:t>SPECIFIKACIJOS PROJEKTAS PRIEINAMAS INTERNETU (TAIS NR. 14-           </a:t>
          </a:r>
        </a:p>
        <a:p>
          <a:pPr lvl="0" algn="just" defTabSz="622300">
            <a:lnSpc>
              <a:spcPct val="90000"/>
            </a:lnSpc>
            <a:spcBef>
              <a:spcPct val="0"/>
            </a:spcBef>
            <a:spcAft>
              <a:spcPct val="35000"/>
            </a:spcAft>
          </a:pPr>
          <a:r>
            <a:rPr lang="lt-LT" sz="1400" b="0" kern="1200" dirty="0" smtClean="0">
              <a:solidFill>
                <a:prstClr val="black">
                  <a:lumMod val="65000"/>
                  <a:lumOff val="35000"/>
                </a:prstClr>
              </a:solidFill>
              <a:latin typeface="Calibri" panose="020F0502020204030204" pitchFamily="34" charset="0"/>
              <a:cs typeface="Times New Roman" panose="02020603050405020304" pitchFamily="18" charset="0"/>
            </a:rPr>
            <a:t>9828):</a:t>
          </a:r>
          <a:endParaRPr lang="en-US" sz="1400" b="0" kern="1200" dirty="0" smtClean="0">
            <a:solidFill>
              <a:prstClr val="black">
                <a:lumMod val="65000"/>
                <a:lumOff val="35000"/>
              </a:prstClr>
            </a:solidFill>
            <a:latin typeface="Calibri" panose="020F0502020204030204" pitchFamily="34" charset="0"/>
            <a:cs typeface="Times New Roman" panose="02020603050405020304" pitchFamily="18" charset="0"/>
          </a:endParaRPr>
        </a:p>
        <a:p>
          <a:pPr lvl="0" algn="just" defTabSz="622300">
            <a:lnSpc>
              <a:spcPct val="90000"/>
            </a:lnSpc>
            <a:spcBef>
              <a:spcPct val="0"/>
            </a:spcBef>
            <a:spcAft>
              <a:spcPct val="35000"/>
            </a:spcAft>
          </a:pPr>
          <a:r>
            <a:rPr lang="lt-LT" sz="14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http://www.lrs.lt/pls/proj/dokpaieska.showdoc_l?p_id=260483&amp;p_fix=n&amp;p_gov=n</a:t>
          </a:r>
          <a:endParaRPr lang="lt-LT" sz="1400" kern="1200" dirty="0" smtClean="0">
            <a:solidFill>
              <a:schemeClr val="bg1">
                <a:lumMod val="50000"/>
              </a:schemeClr>
            </a:solidFill>
            <a:latin typeface="Calibri" panose="020F0502020204030204" pitchFamily="34" charset="0"/>
            <a:cs typeface="Times New Roman" panose="02020603050405020304" pitchFamily="18" charset="0"/>
          </a:endParaRPr>
        </a:p>
      </dsp:txBody>
      <dsp:txXfrm>
        <a:off x="1874484" y="127049"/>
        <a:ext cx="5290964" cy="1117518"/>
      </dsp:txXfrm>
    </dsp:sp>
    <dsp:sp modelId="{3559823D-4CAB-4413-A9D0-91E094450B87}">
      <dsp:nvSpPr>
        <dsp:cNvPr id="0" name=""/>
        <dsp:cNvSpPr/>
      </dsp:nvSpPr>
      <dsp:spPr>
        <a:xfrm>
          <a:off x="1773383" y="1244568"/>
          <a:ext cx="5392065"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C30AF22A-16AD-41DD-B011-0D3314A9921E}">
      <dsp:nvSpPr>
        <dsp:cNvPr id="0" name=""/>
        <dsp:cNvSpPr/>
      </dsp:nvSpPr>
      <dsp:spPr>
        <a:xfrm>
          <a:off x="1876059" y="1340442"/>
          <a:ext cx="5290964" cy="158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b="1" kern="1200" dirty="0" smtClean="0">
              <a:solidFill>
                <a:schemeClr val="tx1">
                  <a:lumMod val="65000"/>
                  <a:lumOff val="35000"/>
                </a:schemeClr>
              </a:solidFill>
              <a:latin typeface="Calibri" panose="020F0502020204030204" pitchFamily="34" charset="0"/>
              <a:cs typeface="Times New Roman" panose="02020603050405020304" pitchFamily="18" charset="0"/>
            </a:rPr>
            <a:t>ADOC SPECIFIKACIJOS NAUJA VERSIJA ATITINKA:</a:t>
          </a:r>
        </a:p>
        <a:p>
          <a:pPr lvl="0" algn="just" defTabSz="622300">
            <a:lnSpc>
              <a:spcPct val="90000"/>
            </a:lnSpc>
            <a:spcBef>
              <a:spcPct val="0"/>
            </a:spcBef>
            <a:spcAft>
              <a:spcPct val="35000"/>
            </a:spcAft>
          </a:pPr>
          <a:r>
            <a:rPr lang="lt-LT" sz="1400" kern="1200" dirty="0" smtClean="0">
              <a:solidFill>
                <a:schemeClr val="tx1">
                  <a:lumMod val="50000"/>
                  <a:lumOff val="50000"/>
                </a:schemeClr>
              </a:solidFill>
            </a:rPr>
            <a:t>EK SPRENDIME 2011/130/ES NUSTATYTUS MINIMALIUS REIKALAVIMUS ELEKTRONINIO PARAŠO FORMATAMS</a:t>
          </a:r>
        </a:p>
        <a:p>
          <a:pPr lvl="0" algn="just" defTabSz="622300">
            <a:lnSpc>
              <a:spcPct val="90000"/>
            </a:lnSpc>
            <a:spcBef>
              <a:spcPct val="0"/>
            </a:spcBef>
            <a:spcAft>
              <a:spcPct val="35000"/>
            </a:spcAft>
          </a:pPr>
          <a:r>
            <a:rPr lang="lt-LT" sz="1400" kern="1200" dirty="0" smtClean="0">
              <a:solidFill>
                <a:schemeClr val="tx1">
                  <a:lumMod val="50000"/>
                  <a:lumOff val="50000"/>
                </a:schemeClr>
              </a:solidFill>
            </a:rPr>
            <a:t>ASIC BASELINE PROFILE STANDARTO (LST ETSI TS 103 174 V2.2.1:2014) </a:t>
          </a:r>
          <a:r>
            <a:rPr lang="lt-LT" sz="1400" i="1" kern="1200" dirty="0" smtClean="0">
              <a:solidFill>
                <a:schemeClr val="tx1">
                  <a:lumMod val="50000"/>
                  <a:lumOff val="50000"/>
                </a:schemeClr>
              </a:solidFill>
            </a:rPr>
            <a:t>ELEKTRONINIAI PARAŠAI IR INFRASTRUKTŪROS (EPI). SUSIETŲJŲ PARAŠŲ SUDĖTINIŲ RODINIŲ BAZINIS PROFILIS</a:t>
          </a:r>
          <a:r>
            <a:rPr lang="lt-LT" sz="1400" kern="1200" dirty="0" smtClean="0">
              <a:solidFill>
                <a:schemeClr val="tx1">
                  <a:lumMod val="50000"/>
                  <a:lumOff val="50000"/>
                </a:schemeClr>
              </a:solidFill>
            </a:rPr>
            <a:t> STANDARTE KELIAMUS REIKALAVIMUS</a:t>
          </a:r>
        </a:p>
      </dsp:txBody>
      <dsp:txXfrm>
        <a:off x="1876059" y="1340442"/>
        <a:ext cx="5290964" cy="1584827"/>
      </dsp:txXfrm>
    </dsp:sp>
    <dsp:sp modelId="{4C79E637-44EA-47EC-B6EF-3B0A2736C6B3}">
      <dsp:nvSpPr>
        <dsp:cNvPr id="0" name=""/>
        <dsp:cNvSpPr/>
      </dsp:nvSpPr>
      <dsp:spPr>
        <a:xfrm>
          <a:off x="1773383" y="2954005"/>
          <a:ext cx="5392065"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 modelId="{505DD692-784C-4BF5-8885-A2659A6FD768}">
      <dsp:nvSpPr>
        <dsp:cNvPr id="0" name=""/>
        <dsp:cNvSpPr/>
      </dsp:nvSpPr>
      <dsp:spPr>
        <a:xfrm>
          <a:off x="1874484" y="3078614"/>
          <a:ext cx="5290964" cy="179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lt-LT" sz="1400" kern="1200" dirty="0" smtClean="0">
              <a:solidFill>
                <a:schemeClr val="tx1">
                  <a:lumMod val="50000"/>
                  <a:lumOff val="50000"/>
                </a:schemeClr>
              </a:solidFill>
            </a:rPr>
            <a:t>PRIE MINIMĄ SPECIFIKACIJĄ ATITINKANČIO ELEKTRONINIO DOKUMENTO PRIDĖTI BUS GALIMA ŠIUOS PLĖTINIUS TURINČIUS ELEKTRONINIUS DOKUMENTUS: </a:t>
          </a:r>
          <a:r>
            <a:rPr lang="lt-LT" sz="1400" b="1" kern="1200" dirty="0" smtClean="0">
              <a:solidFill>
                <a:schemeClr val="tx1">
                  <a:lumMod val="50000"/>
                  <a:lumOff val="50000"/>
                </a:schemeClr>
              </a:solidFill>
            </a:rPr>
            <a:t>ADOC, ASICE, SCE, MDOC, PDF</a:t>
          </a:r>
          <a:r>
            <a:rPr lang="en-US" sz="1400" b="1" kern="1200" dirty="0" smtClean="0">
              <a:solidFill>
                <a:schemeClr val="tx1">
                  <a:lumMod val="50000"/>
                  <a:lumOff val="50000"/>
                </a:schemeClr>
              </a:solidFill>
            </a:rPr>
            <a:t> IR KT. </a:t>
          </a:r>
        </a:p>
        <a:p>
          <a:pPr lvl="0" algn="just" defTabSz="622300">
            <a:lnSpc>
              <a:spcPct val="90000"/>
            </a:lnSpc>
            <a:spcBef>
              <a:spcPct val="0"/>
            </a:spcBef>
            <a:spcAft>
              <a:spcPct val="35000"/>
            </a:spcAft>
          </a:pPr>
          <a:r>
            <a:rPr lang="lt-LT" sz="1400" kern="1200" dirty="0" smtClean="0">
              <a:solidFill>
                <a:schemeClr val="tx1">
                  <a:lumMod val="50000"/>
                  <a:lumOff val="50000"/>
                </a:schemeClr>
              </a:solidFill>
            </a:rPr>
            <a:t>ATSISAKYTA ADOC SPECIFIKACIJĄ ATITINKANČIŲ DOKUMENTŲ GRUPIŲ (GGDOC IR PAN.) IŠSKYRIMO, NAUJAI APTARTAS METADUOMENŲ PRIVALOMUMAS, ATLIKTI KITI TAISYMAI.</a:t>
          </a:r>
          <a:endParaRPr lang="lt-LT" sz="1400" kern="1200" dirty="0">
            <a:solidFill>
              <a:schemeClr val="tx1">
                <a:lumMod val="50000"/>
                <a:lumOff val="50000"/>
              </a:schemeClr>
            </a:solidFill>
          </a:endParaRPr>
        </a:p>
      </dsp:txBody>
      <dsp:txXfrm>
        <a:off x="1874484" y="3078614"/>
        <a:ext cx="5290964" cy="1792625"/>
      </dsp:txXfrm>
    </dsp:sp>
    <dsp:sp modelId="{65E09782-E17C-4600-9A90-3020576C5FE8}">
      <dsp:nvSpPr>
        <dsp:cNvPr id="0" name=""/>
        <dsp:cNvSpPr/>
      </dsp:nvSpPr>
      <dsp:spPr>
        <a:xfrm>
          <a:off x="1773383" y="4871239"/>
          <a:ext cx="5392065" cy="0"/>
        </a:xfrm>
        <a:prstGeom prst="line">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0"/>
            <a:ext cx="2946189" cy="495696"/>
          </a:xfrm>
          <a:prstGeom prst="rect">
            <a:avLst/>
          </a:prstGeom>
        </p:spPr>
        <p:txBody>
          <a:bodyPr vert="horz" lIns="91486" tIns="45742" rIns="91486" bIns="45742" rtlCol="0"/>
          <a:lstStyle>
            <a:lvl1pPr algn="l">
              <a:defRPr sz="1200"/>
            </a:lvl1pPr>
          </a:lstStyle>
          <a:p>
            <a:pPr>
              <a:defRPr/>
            </a:pPr>
            <a:endParaRPr lang="lt-LT"/>
          </a:p>
        </p:txBody>
      </p:sp>
      <p:sp>
        <p:nvSpPr>
          <p:cNvPr id="3" name="Datos vietos rezervavimo ženklas 2"/>
          <p:cNvSpPr>
            <a:spLocks noGrp="1"/>
          </p:cNvSpPr>
          <p:nvPr>
            <p:ph type="dt" sz="quarter" idx="1"/>
          </p:nvPr>
        </p:nvSpPr>
        <p:spPr>
          <a:xfrm>
            <a:off x="3849900" y="0"/>
            <a:ext cx="2946189" cy="495696"/>
          </a:xfrm>
          <a:prstGeom prst="rect">
            <a:avLst/>
          </a:prstGeom>
        </p:spPr>
        <p:txBody>
          <a:bodyPr vert="horz" lIns="91486" tIns="45742" rIns="91486" bIns="45742" rtlCol="0"/>
          <a:lstStyle>
            <a:lvl1pPr algn="r">
              <a:defRPr sz="1200"/>
            </a:lvl1pPr>
          </a:lstStyle>
          <a:p>
            <a:pPr>
              <a:defRPr/>
            </a:pPr>
            <a:fld id="{EAFEEB75-FDF2-4E2D-BFB9-80EF08EB80BD}" type="datetimeFigureOut">
              <a:rPr lang="lt-LT"/>
              <a:pPr>
                <a:defRPr/>
              </a:pPr>
              <a:t>2014.12.04</a:t>
            </a:fld>
            <a:endParaRPr lang="lt-LT"/>
          </a:p>
        </p:txBody>
      </p:sp>
      <p:sp>
        <p:nvSpPr>
          <p:cNvPr id="4" name="Poraštės vietos rezervavimo ženklas 3"/>
          <p:cNvSpPr>
            <a:spLocks noGrp="1"/>
          </p:cNvSpPr>
          <p:nvPr>
            <p:ph type="ftr" sz="quarter" idx="2"/>
          </p:nvPr>
        </p:nvSpPr>
        <p:spPr>
          <a:xfrm>
            <a:off x="2" y="9429354"/>
            <a:ext cx="2946189" cy="495696"/>
          </a:xfrm>
          <a:prstGeom prst="rect">
            <a:avLst/>
          </a:prstGeom>
        </p:spPr>
        <p:txBody>
          <a:bodyPr vert="horz" lIns="91486" tIns="45742" rIns="91486" bIns="45742" rtlCol="0" anchor="b"/>
          <a:lstStyle>
            <a:lvl1pPr algn="l">
              <a:defRPr sz="1200"/>
            </a:lvl1pPr>
          </a:lstStyle>
          <a:p>
            <a:pPr>
              <a:defRPr/>
            </a:pPr>
            <a:endParaRPr lang="lt-LT"/>
          </a:p>
        </p:txBody>
      </p:sp>
      <p:sp>
        <p:nvSpPr>
          <p:cNvPr id="5" name="Skaidrės numerio vietos rezervavimo ženklas 4"/>
          <p:cNvSpPr>
            <a:spLocks noGrp="1"/>
          </p:cNvSpPr>
          <p:nvPr>
            <p:ph type="sldNum" sz="quarter" idx="3"/>
          </p:nvPr>
        </p:nvSpPr>
        <p:spPr>
          <a:xfrm>
            <a:off x="3849900" y="9429354"/>
            <a:ext cx="2946189" cy="495696"/>
          </a:xfrm>
          <a:prstGeom prst="rect">
            <a:avLst/>
          </a:prstGeom>
        </p:spPr>
        <p:txBody>
          <a:bodyPr vert="horz" lIns="91486" tIns="45742" rIns="91486" bIns="45742" rtlCol="0" anchor="b"/>
          <a:lstStyle>
            <a:lvl1pPr algn="r">
              <a:defRPr sz="1200"/>
            </a:lvl1pPr>
          </a:lstStyle>
          <a:p>
            <a:pPr>
              <a:defRPr/>
            </a:pPr>
            <a:fld id="{AF1D2CFC-BC9A-4B0D-9E0F-8E709AD1037B}" type="slidenum">
              <a:rPr lang="lt-LT"/>
              <a:pPr>
                <a:defRPr/>
              </a:pPr>
              <a:t>‹#›</a:t>
            </a:fld>
            <a:endParaRPr lang="lt-LT"/>
          </a:p>
        </p:txBody>
      </p:sp>
    </p:spTree>
    <p:extLst>
      <p:ext uri="{BB962C8B-B14F-4D97-AF65-F5344CB8AC3E}">
        <p14:creationId xmlns:p14="http://schemas.microsoft.com/office/powerpoint/2010/main" xmlns="" val="212906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0"/>
            <a:ext cx="2946189" cy="497286"/>
          </a:xfrm>
          <a:prstGeom prst="rect">
            <a:avLst/>
          </a:prstGeom>
        </p:spPr>
        <p:txBody>
          <a:bodyPr vert="horz" lIns="91486" tIns="45742" rIns="91486" bIns="45742" rtlCol="0"/>
          <a:lstStyle>
            <a:lvl1pPr algn="l" fontAlgn="auto">
              <a:spcBef>
                <a:spcPts val="0"/>
              </a:spcBef>
              <a:spcAft>
                <a:spcPts val="0"/>
              </a:spcAft>
              <a:defRPr sz="1200">
                <a:latin typeface="+mn-lt"/>
                <a:cs typeface="+mn-cs"/>
              </a:defRPr>
            </a:lvl1pPr>
          </a:lstStyle>
          <a:p>
            <a:pPr>
              <a:defRPr/>
            </a:pPr>
            <a:endParaRPr lang="lt-LT"/>
          </a:p>
        </p:txBody>
      </p:sp>
      <p:sp>
        <p:nvSpPr>
          <p:cNvPr id="3" name="Datos vietos rezervavimo ženklas 2"/>
          <p:cNvSpPr>
            <a:spLocks noGrp="1"/>
          </p:cNvSpPr>
          <p:nvPr>
            <p:ph type="dt" idx="1"/>
          </p:nvPr>
        </p:nvSpPr>
        <p:spPr>
          <a:xfrm>
            <a:off x="3849900" y="0"/>
            <a:ext cx="2946189" cy="497286"/>
          </a:xfrm>
          <a:prstGeom prst="rect">
            <a:avLst/>
          </a:prstGeom>
        </p:spPr>
        <p:txBody>
          <a:bodyPr vert="horz" lIns="91486" tIns="45742" rIns="91486" bIns="45742" rtlCol="0"/>
          <a:lstStyle>
            <a:lvl1pPr algn="r" fontAlgn="auto">
              <a:spcBef>
                <a:spcPts val="0"/>
              </a:spcBef>
              <a:spcAft>
                <a:spcPts val="0"/>
              </a:spcAft>
              <a:defRPr sz="1200">
                <a:latin typeface="+mn-lt"/>
                <a:cs typeface="+mn-cs"/>
              </a:defRPr>
            </a:lvl1pPr>
          </a:lstStyle>
          <a:p>
            <a:pPr>
              <a:defRPr/>
            </a:pPr>
            <a:fld id="{19D688DF-1E88-4B1B-93A6-7311092EA344}" type="datetimeFigureOut">
              <a:rPr lang="lt-LT"/>
              <a:pPr>
                <a:defRPr/>
              </a:pPr>
              <a:t>2014.12.04</a:t>
            </a:fld>
            <a:endParaRPr lang="lt-LT"/>
          </a:p>
        </p:txBody>
      </p:sp>
      <p:sp>
        <p:nvSpPr>
          <p:cNvPr id="4" name="Skaidrės vaizdo vietos rezervavimo ženkla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86" tIns="45742" rIns="91486" bIns="45742" rtlCol="0" anchor="ctr"/>
          <a:lstStyle/>
          <a:p>
            <a:pPr lvl="0"/>
            <a:endParaRPr lang="lt-LT" noProof="0"/>
          </a:p>
        </p:txBody>
      </p:sp>
      <p:sp>
        <p:nvSpPr>
          <p:cNvPr id="5" name="Pastabų vietos rezervavimo ženklas 4"/>
          <p:cNvSpPr>
            <a:spLocks noGrp="1"/>
          </p:cNvSpPr>
          <p:nvPr>
            <p:ph type="body" sz="quarter" idx="3"/>
          </p:nvPr>
        </p:nvSpPr>
        <p:spPr>
          <a:xfrm>
            <a:off x="679768" y="4715472"/>
            <a:ext cx="5438140" cy="4467623"/>
          </a:xfrm>
          <a:prstGeom prst="rect">
            <a:avLst/>
          </a:prstGeom>
        </p:spPr>
        <p:txBody>
          <a:bodyPr vert="horz" lIns="91486" tIns="45742" rIns="91486" bIns="45742" rtlCol="0">
            <a:normAutofit/>
          </a:bodyPr>
          <a:lstStyle/>
          <a:p>
            <a:pPr lvl="0"/>
            <a:r>
              <a:rPr lang="lt-LT" noProof="0" smtClean="0"/>
              <a:t>Spustelėkite ruošinio teksto stiliams keisti</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lt-LT" noProof="0"/>
          </a:p>
        </p:txBody>
      </p:sp>
      <p:sp>
        <p:nvSpPr>
          <p:cNvPr id="6" name="Poraštės vietos rezervavimo ženklas 5"/>
          <p:cNvSpPr>
            <a:spLocks noGrp="1"/>
          </p:cNvSpPr>
          <p:nvPr>
            <p:ph type="ftr" sz="quarter" idx="4"/>
          </p:nvPr>
        </p:nvSpPr>
        <p:spPr>
          <a:xfrm>
            <a:off x="2" y="9427764"/>
            <a:ext cx="2946189" cy="497286"/>
          </a:xfrm>
          <a:prstGeom prst="rect">
            <a:avLst/>
          </a:prstGeom>
        </p:spPr>
        <p:txBody>
          <a:bodyPr vert="horz" lIns="91486" tIns="45742" rIns="91486" bIns="45742" rtlCol="0" anchor="b"/>
          <a:lstStyle>
            <a:lvl1pPr algn="l" fontAlgn="auto">
              <a:spcBef>
                <a:spcPts val="0"/>
              </a:spcBef>
              <a:spcAft>
                <a:spcPts val="0"/>
              </a:spcAft>
              <a:defRPr sz="1200">
                <a:latin typeface="+mn-lt"/>
                <a:cs typeface="+mn-cs"/>
              </a:defRPr>
            </a:lvl1pPr>
          </a:lstStyle>
          <a:p>
            <a:pPr>
              <a:defRPr/>
            </a:pPr>
            <a:endParaRPr lang="lt-LT"/>
          </a:p>
        </p:txBody>
      </p:sp>
      <p:sp>
        <p:nvSpPr>
          <p:cNvPr id="7" name="Skaidrės numerio vietos rezervavimo ženklas 6"/>
          <p:cNvSpPr>
            <a:spLocks noGrp="1"/>
          </p:cNvSpPr>
          <p:nvPr>
            <p:ph type="sldNum" sz="quarter" idx="5"/>
          </p:nvPr>
        </p:nvSpPr>
        <p:spPr>
          <a:xfrm>
            <a:off x="3849900" y="9427764"/>
            <a:ext cx="2946189" cy="497286"/>
          </a:xfrm>
          <a:prstGeom prst="rect">
            <a:avLst/>
          </a:prstGeom>
        </p:spPr>
        <p:txBody>
          <a:bodyPr vert="horz" lIns="91486" tIns="45742" rIns="91486" bIns="45742" rtlCol="0" anchor="b"/>
          <a:lstStyle>
            <a:lvl1pPr algn="r" fontAlgn="auto">
              <a:spcBef>
                <a:spcPts val="0"/>
              </a:spcBef>
              <a:spcAft>
                <a:spcPts val="0"/>
              </a:spcAft>
              <a:defRPr sz="1200">
                <a:latin typeface="+mn-lt"/>
                <a:cs typeface="+mn-cs"/>
              </a:defRPr>
            </a:lvl1pPr>
          </a:lstStyle>
          <a:p>
            <a:pPr>
              <a:defRPr/>
            </a:pPr>
            <a:fld id="{7DA860C6-403C-43B8-A1AE-9A34F49BD99A}" type="slidenum">
              <a:rPr lang="lt-LT"/>
              <a:pPr>
                <a:defRPr/>
              </a:pPr>
              <a:t>‹#›</a:t>
            </a:fld>
            <a:endParaRPr lang="lt-LT"/>
          </a:p>
        </p:txBody>
      </p:sp>
    </p:spTree>
    <p:extLst>
      <p:ext uri="{BB962C8B-B14F-4D97-AF65-F5344CB8AC3E}">
        <p14:creationId xmlns:p14="http://schemas.microsoft.com/office/powerpoint/2010/main" xmlns="" val="1006887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D6E42-D3A5-424B-8AD4-953BD411CEA1}" type="datetime1">
              <a:rPr lang="en-US">
                <a:cs typeface="Arial" charset="0"/>
              </a:rPr>
              <a:pPr fontAlgn="base">
                <a:spcBef>
                  <a:spcPct val="0"/>
                </a:spcBef>
                <a:spcAft>
                  <a:spcPct val="0"/>
                </a:spcAft>
                <a:defRPr/>
              </a:pPr>
              <a:t>12/4/2014</a:t>
            </a:fld>
            <a:endParaRPr lang="en-US">
              <a:cs typeface="Arial" charset="0"/>
            </a:endParaRPr>
          </a:p>
        </p:txBody>
      </p:sp>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4E25A-46AA-4202-9890-637B54394799}" type="slidenum">
              <a:rPr lang="en-US">
                <a:cs typeface="Arial" charset="0"/>
              </a:rPr>
              <a:pPr fontAlgn="base">
                <a:spcBef>
                  <a:spcPct val="0"/>
                </a:spcBef>
                <a:spcAft>
                  <a:spcPct val="0"/>
                </a:spcAft>
                <a:defRPr/>
              </a:pPr>
              <a:t>1</a:t>
            </a:fld>
            <a:endParaRPr lang="en-US">
              <a:cs typeface="Arial" charset="0"/>
            </a:endParaRPr>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D04D16-01F7-416D-B50D-444F50F66EE1}" type="datetime1">
              <a:rPr lang="lt-LT"/>
              <a:pPr>
                <a:defRPr/>
              </a:pPr>
              <a:t>2014.12.04</a:t>
            </a:fld>
            <a:endParaRPr lang="lt-LT"/>
          </a:p>
        </p:txBody>
      </p:sp>
      <p:sp>
        <p:nvSpPr>
          <p:cNvPr id="5"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6" name="Slide Number Placeholder 5"/>
          <p:cNvSpPr>
            <a:spLocks noGrp="1"/>
          </p:cNvSpPr>
          <p:nvPr>
            <p:ph type="sldNum" sz="quarter" idx="12"/>
          </p:nvPr>
        </p:nvSpPr>
        <p:spPr/>
        <p:txBody>
          <a:bodyPr/>
          <a:lstStyle>
            <a:lvl1pPr>
              <a:defRPr/>
            </a:lvl1pPr>
          </a:lstStyle>
          <a:p>
            <a:pPr>
              <a:defRPr/>
            </a:pPr>
            <a:fld id="{BF6FF3E5-6E48-45C4-A5B1-E9A603C94C5E}" type="slidenum">
              <a:rPr lang="lt-LT"/>
              <a:pPr>
                <a:defRPr/>
              </a:pPr>
              <a:t>‹#›</a:t>
            </a:fld>
            <a:endParaRPr lang="lt-LT"/>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4486D-9FD0-483C-8D14-49E258180EF1}" type="datetime1">
              <a:rPr lang="lt-LT"/>
              <a:pPr>
                <a:defRPr/>
              </a:pPr>
              <a:t>2014.12.04</a:t>
            </a:fld>
            <a:endParaRPr lang="lt-LT"/>
          </a:p>
        </p:txBody>
      </p:sp>
      <p:sp>
        <p:nvSpPr>
          <p:cNvPr id="5"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6" name="Slide Number Placeholder 5"/>
          <p:cNvSpPr>
            <a:spLocks noGrp="1"/>
          </p:cNvSpPr>
          <p:nvPr>
            <p:ph type="sldNum" sz="quarter" idx="12"/>
          </p:nvPr>
        </p:nvSpPr>
        <p:spPr/>
        <p:txBody>
          <a:bodyPr/>
          <a:lstStyle>
            <a:lvl1pPr>
              <a:defRPr/>
            </a:lvl1pPr>
          </a:lstStyle>
          <a:p>
            <a:pPr>
              <a:defRPr/>
            </a:pPr>
            <a:fld id="{3E1F7A64-6B02-4D24-B1E4-06E3E1211BBA}" type="slidenum">
              <a:rPr lang="lt-LT"/>
              <a:pPr>
                <a:defRPr/>
              </a:pPr>
              <a:t>‹#›</a:t>
            </a:fld>
            <a:endParaRPr lang="lt-LT"/>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E73414-6294-4DD1-AA4A-1109418321D9}" type="datetime1">
              <a:rPr lang="lt-LT"/>
              <a:pPr>
                <a:defRPr/>
              </a:pPr>
              <a:t>2014.12.04</a:t>
            </a:fld>
            <a:endParaRPr lang="lt-LT"/>
          </a:p>
        </p:txBody>
      </p:sp>
      <p:sp>
        <p:nvSpPr>
          <p:cNvPr id="5"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6" name="Slide Number Placeholder 5"/>
          <p:cNvSpPr>
            <a:spLocks noGrp="1"/>
          </p:cNvSpPr>
          <p:nvPr>
            <p:ph type="sldNum" sz="quarter" idx="12"/>
          </p:nvPr>
        </p:nvSpPr>
        <p:spPr/>
        <p:txBody>
          <a:bodyPr/>
          <a:lstStyle>
            <a:lvl1pPr>
              <a:defRPr/>
            </a:lvl1pPr>
          </a:lstStyle>
          <a:p>
            <a:pPr>
              <a:defRPr/>
            </a:pPr>
            <a:fld id="{66B9C68D-87FA-4FC1-B71B-5E7BF553036C}" type="slidenum">
              <a:rPr lang="lt-LT"/>
              <a:pPr>
                <a:defRPr/>
              </a:pPr>
              <a:t>‹#›</a:t>
            </a:fld>
            <a:endParaRPr lang="lt-LT"/>
          </a:p>
        </p:txBody>
      </p:sp>
    </p:spTree>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lvl1pPr>
              <a:defRPr/>
            </a:lvl1pPr>
          </a:lstStyle>
          <a:p>
            <a:pPr>
              <a:defRPr/>
            </a:pPr>
            <a:fld id="{C999A227-1269-44B7-B82F-A0E10815D181}"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D0799E-79A5-44D4-9BB7-D3CAD2091DAB}"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403515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4" name="Date Placeholder 3"/>
          <p:cNvSpPr>
            <a:spLocks noGrp="1"/>
          </p:cNvSpPr>
          <p:nvPr>
            <p:ph type="dt" sz="half" idx="10"/>
          </p:nvPr>
        </p:nvSpPr>
        <p:spPr/>
        <p:txBody>
          <a:bodyPr/>
          <a:lstStyle>
            <a:lvl1pPr>
              <a:defRPr/>
            </a:lvl1pPr>
          </a:lstStyle>
          <a:p>
            <a:pPr>
              <a:defRPr/>
            </a:pPr>
            <a:fld id="{96BEF5C2-F779-41EF-8B51-2915FDAD01C1}"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FEB697-77F4-4DC0-84FC-5689F5BC30E6}"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18712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7" name="Date Placeholder 3"/>
          <p:cNvSpPr>
            <a:spLocks noGrp="1"/>
          </p:cNvSpPr>
          <p:nvPr>
            <p:ph type="dt" sz="half" idx="10"/>
          </p:nvPr>
        </p:nvSpPr>
        <p:spPr/>
        <p:txBody>
          <a:bodyPr/>
          <a:lstStyle>
            <a:lvl1pPr>
              <a:defRPr/>
            </a:lvl1pPr>
          </a:lstStyle>
          <a:p>
            <a:pPr>
              <a:defRPr/>
            </a:pPr>
            <a:fld id="{ADCDE4B8-12D3-4B3F-9AFF-F1D9D83284F7}"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8C5003-D4EB-4717-9C4F-EED3654B934E}"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512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e Placeholder 3"/>
          <p:cNvSpPr>
            <a:spLocks noGrp="1"/>
          </p:cNvSpPr>
          <p:nvPr>
            <p:ph type="dt" sz="half" idx="14"/>
          </p:nvPr>
        </p:nvSpPr>
        <p:spPr/>
        <p:txBody>
          <a:bodyPr/>
          <a:lstStyle>
            <a:lvl1pPr>
              <a:defRPr/>
            </a:lvl1pPr>
          </a:lstStyle>
          <a:p>
            <a:pPr>
              <a:defRPr/>
            </a:pPr>
            <a:fld id="{098E0BCD-DA17-42AF-BE82-957DAD14102A}"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lt-LT">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4B870A1-42EA-4EC2-91F2-DC0265074760}"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532558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1" name="Content Placeholder 10"/>
          <p:cNvSpPr>
            <a:spLocks noGrp="1"/>
          </p:cNvSpPr>
          <p:nvPr>
            <p:ph sz="quarter" idx="13"/>
          </p:nvPr>
        </p:nvSpPr>
        <p:spPr>
          <a:xfrm>
            <a:off x="457200" y="2212848"/>
            <a:ext cx="4041648" cy="391363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3"/>
          <p:cNvSpPr>
            <a:spLocks noGrp="1"/>
          </p:cNvSpPr>
          <p:nvPr>
            <p:ph type="dt" sz="half" idx="15"/>
          </p:nvPr>
        </p:nvSpPr>
        <p:spPr/>
        <p:txBody>
          <a:bodyPr/>
          <a:lstStyle>
            <a:lvl1pPr>
              <a:defRPr/>
            </a:lvl1pPr>
          </a:lstStyle>
          <a:p>
            <a:pPr>
              <a:defRPr/>
            </a:pPr>
            <a:fld id="{1AFBBC7B-01A3-461F-AC28-6AD9E9EB5BA7}"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lt-LT">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5EE66496-84AD-4020-A9CF-5E4764BB9F0E}"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87126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3"/>
          <p:cNvSpPr>
            <a:spLocks noGrp="1"/>
          </p:cNvSpPr>
          <p:nvPr>
            <p:ph type="dt" sz="half" idx="10"/>
          </p:nvPr>
        </p:nvSpPr>
        <p:spPr/>
        <p:txBody>
          <a:bodyPr/>
          <a:lstStyle>
            <a:lvl1pPr>
              <a:defRPr/>
            </a:lvl1pPr>
          </a:lstStyle>
          <a:p>
            <a:pPr>
              <a:defRPr/>
            </a:pPr>
            <a:fld id="{D77801C0-F769-4512-90CF-8113350C9307}"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5525D59-FF9C-4C33-9953-CD60B79EF836}"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48275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048730-57AC-44C3-97F3-2187B6F4C6D6}"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16E6532-A6E9-4557-BEF4-11A50EF9F0F7}"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940074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lt-LT" smtClean="0"/>
              <a:t>Spustelėję redag. ruoš. pavad. stilių</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93A8F975-3D4F-4C71-B0FD-D9E626858326}"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C6E265-C042-4787-A78A-9D2A8B228AF0}"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279252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979DBE-CC5D-4D29-B02F-F38D9CA8E18B}" type="datetime1">
              <a:rPr lang="lt-LT"/>
              <a:pPr>
                <a:defRPr/>
              </a:pPr>
              <a:t>2014.12.04</a:t>
            </a:fld>
            <a:endParaRPr lang="lt-LT"/>
          </a:p>
        </p:txBody>
      </p:sp>
      <p:sp>
        <p:nvSpPr>
          <p:cNvPr id="5"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6" name="Slide Number Placeholder 5"/>
          <p:cNvSpPr>
            <a:spLocks noGrp="1"/>
          </p:cNvSpPr>
          <p:nvPr>
            <p:ph type="sldNum" sz="quarter" idx="12"/>
          </p:nvPr>
        </p:nvSpPr>
        <p:spPr/>
        <p:txBody>
          <a:bodyPr/>
          <a:lstStyle>
            <a:lvl1pPr>
              <a:defRPr/>
            </a:lvl1pPr>
          </a:lstStyle>
          <a:p>
            <a:pPr>
              <a:defRPr/>
            </a:pPr>
            <a:fld id="{2FD1F12B-B936-4041-A600-BBB6AC03C844}" type="slidenum">
              <a:rPr lang="lt-LT"/>
              <a:pPr>
                <a:defRPr/>
              </a:pPr>
              <a:t>‹#›</a:t>
            </a:fld>
            <a:endParaRPr lang="lt-LT"/>
          </a:p>
        </p:txBody>
      </p:sp>
    </p:spTree>
  </p:cSld>
  <p:clrMapOvr>
    <a:masterClrMapping/>
  </p:clrMapOvr>
  <p:transition>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lt-LT" smtClean="0"/>
              <a:t>Spustelėję redag. ruoš. pavad. stilių</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049D0EB4-743C-4A4D-93B6-57AE908F93F7}"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67A731-7535-4E58-8CE8-19D769E47058}"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98786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C25A2DAC-ADDB-4523-A11A-70E914918FB5}"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276DD5-B05F-4232-9683-168B7493BF96}"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8609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046B7BAA-2E7A-441E-85BD-1E39E769B3CA}"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B8675A-C41E-4BC5-A09B-9CABADAF8BE9}"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73636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lvl1pPr>
              <a:defRPr/>
            </a:lvl1pPr>
          </a:lstStyle>
          <a:p>
            <a:pPr>
              <a:defRPr/>
            </a:pPr>
            <a:fld id="{D58336E5-AF41-4A11-94C3-8D54343C867E}"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377139-F33C-4F71-9B29-7B8C15AE42CE}"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1691179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4" name="Date Placeholder 3"/>
          <p:cNvSpPr>
            <a:spLocks noGrp="1"/>
          </p:cNvSpPr>
          <p:nvPr>
            <p:ph type="dt" sz="half" idx="10"/>
          </p:nvPr>
        </p:nvSpPr>
        <p:spPr/>
        <p:txBody>
          <a:bodyPr/>
          <a:lstStyle>
            <a:lvl1pPr>
              <a:defRPr/>
            </a:lvl1pPr>
          </a:lstStyle>
          <a:p>
            <a:pPr>
              <a:defRPr/>
            </a:pPr>
            <a:fld id="{13DA4D30-3A91-45C0-9840-9C14169B49B9}"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F8E79-1CEB-464F-A3F9-EB866CAA772B}"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391688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7" name="Date Placeholder 3"/>
          <p:cNvSpPr>
            <a:spLocks noGrp="1"/>
          </p:cNvSpPr>
          <p:nvPr>
            <p:ph type="dt" sz="half" idx="10"/>
          </p:nvPr>
        </p:nvSpPr>
        <p:spPr/>
        <p:txBody>
          <a:bodyPr/>
          <a:lstStyle>
            <a:lvl1pPr>
              <a:defRPr/>
            </a:lvl1pPr>
          </a:lstStyle>
          <a:p>
            <a:pPr>
              <a:defRPr/>
            </a:pPr>
            <a:fld id="{EE08F4D3-1E31-44BA-BD41-E88544D95D59}"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2EC7D10-2E76-4A59-AD6D-4D7E799A30CE}"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614158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e Placeholder 3"/>
          <p:cNvSpPr>
            <a:spLocks noGrp="1"/>
          </p:cNvSpPr>
          <p:nvPr>
            <p:ph type="dt" sz="half" idx="14"/>
          </p:nvPr>
        </p:nvSpPr>
        <p:spPr/>
        <p:txBody>
          <a:bodyPr/>
          <a:lstStyle>
            <a:lvl1pPr>
              <a:defRPr/>
            </a:lvl1pPr>
          </a:lstStyle>
          <a:p>
            <a:pPr>
              <a:defRPr/>
            </a:pPr>
            <a:fld id="{37E1626E-462D-43D9-B52C-C1B6147668AD}"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lt-LT">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0DAD113D-6050-4EE0-A3D8-60D8F0F5B3E6}"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337123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1" name="Content Placeholder 10"/>
          <p:cNvSpPr>
            <a:spLocks noGrp="1"/>
          </p:cNvSpPr>
          <p:nvPr>
            <p:ph sz="quarter" idx="13"/>
          </p:nvPr>
        </p:nvSpPr>
        <p:spPr>
          <a:xfrm>
            <a:off x="457200" y="2212848"/>
            <a:ext cx="4041648" cy="3913632"/>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3"/>
          <p:cNvSpPr>
            <a:spLocks noGrp="1"/>
          </p:cNvSpPr>
          <p:nvPr>
            <p:ph type="dt" sz="half" idx="15"/>
          </p:nvPr>
        </p:nvSpPr>
        <p:spPr/>
        <p:txBody>
          <a:bodyPr/>
          <a:lstStyle>
            <a:lvl1pPr>
              <a:defRPr/>
            </a:lvl1pPr>
          </a:lstStyle>
          <a:p>
            <a:pPr>
              <a:defRPr/>
            </a:pPr>
            <a:fld id="{35FCE64A-A08C-48FF-B4A6-5D18653E1657}"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lt-LT">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827B11E1-80A4-4345-A55E-13E5E1EA3C2C}"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420133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3"/>
          <p:cNvSpPr>
            <a:spLocks noGrp="1"/>
          </p:cNvSpPr>
          <p:nvPr>
            <p:ph type="dt" sz="half" idx="10"/>
          </p:nvPr>
        </p:nvSpPr>
        <p:spPr/>
        <p:txBody>
          <a:bodyPr/>
          <a:lstStyle>
            <a:lvl1pPr>
              <a:defRPr/>
            </a:lvl1pPr>
          </a:lstStyle>
          <a:p>
            <a:pPr>
              <a:defRPr/>
            </a:pPr>
            <a:fld id="{8FAEC375-9FBE-46D8-AF9E-92FD516C9B02}"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067D03E-FAA0-4354-AE96-7BFD0B80BE34}"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4287626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E17FE6-2ED3-4D9C-A660-2BB343E011E6}"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A02D4B-8790-494A-83D4-7865C0897830}"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288844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BBAB8F-742F-4419-8F1C-9764E8D83D09}" type="datetime1">
              <a:rPr lang="lt-LT"/>
              <a:pPr>
                <a:defRPr/>
              </a:pPr>
              <a:t>2014.12.04</a:t>
            </a:fld>
            <a:endParaRPr lang="lt-LT"/>
          </a:p>
        </p:txBody>
      </p:sp>
      <p:sp>
        <p:nvSpPr>
          <p:cNvPr id="5"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6" name="Slide Number Placeholder 5"/>
          <p:cNvSpPr>
            <a:spLocks noGrp="1"/>
          </p:cNvSpPr>
          <p:nvPr>
            <p:ph type="sldNum" sz="quarter" idx="12"/>
          </p:nvPr>
        </p:nvSpPr>
        <p:spPr/>
        <p:txBody>
          <a:bodyPr/>
          <a:lstStyle>
            <a:lvl1pPr>
              <a:defRPr/>
            </a:lvl1pPr>
          </a:lstStyle>
          <a:p>
            <a:pPr>
              <a:defRPr/>
            </a:pPr>
            <a:fld id="{A0B365CB-BEB8-4552-8C54-A8F8AFC78C59}" type="slidenum">
              <a:rPr lang="lt-LT"/>
              <a:pPr>
                <a:defRPr/>
              </a:pPr>
              <a:t>‹#›</a:t>
            </a:fld>
            <a:endParaRPr lang="lt-LT"/>
          </a:p>
        </p:txBody>
      </p:sp>
    </p:spTree>
  </p:cSld>
  <p:clrMapOvr>
    <a:masterClrMapping/>
  </p:clrMapOvr>
  <p:transition>
    <p:pull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lt-LT" smtClean="0"/>
              <a:t>Spustelėję redag. ruoš. pavad. stilių</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135BF045-CCE1-4CED-A222-683ABAE94086}"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76818B-F472-424E-987A-09C9EFAA7F74}"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72858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lt-LT" smtClean="0"/>
              <a:t>Spustelėję redag. ruoš. pavad. stilių</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3"/>
          <p:cNvSpPr>
            <a:spLocks noGrp="1"/>
          </p:cNvSpPr>
          <p:nvPr>
            <p:ph type="dt" sz="half" idx="10"/>
          </p:nvPr>
        </p:nvSpPr>
        <p:spPr/>
        <p:txBody>
          <a:bodyPr/>
          <a:lstStyle>
            <a:lvl1pPr>
              <a:defRPr/>
            </a:lvl1pPr>
          </a:lstStyle>
          <a:p>
            <a:pPr>
              <a:defRPr/>
            </a:pPr>
            <a:fld id="{BA1D08C5-551C-479D-AC4A-4F41C3CBD161}"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BA0CCD-0167-4E29-89CF-D532DCFEF076}"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2882002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6F9BD8FB-2EE7-4E4F-A0A4-BA0C7B151773}"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43A6F5-C92D-4BBD-88DB-60D356AA9335}"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568701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EE916BE7-0F2E-46AA-824C-831725B0DA22}" type="datetime8">
              <a:rPr lang="lt-LT">
                <a:solidFill>
                  <a:prstClr val="black">
                    <a:lumMod val="65000"/>
                    <a:lumOff val="35000"/>
                  </a:prstClr>
                </a:solidFill>
              </a:rPr>
              <a:pPr>
                <a:defRPr/>
              </a:pPr>
              <a:t>2014.12.04 16:02</a:t>
            </a:fld>
            <a:endParaRPr lang="lt-LT">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lt-L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DBD0AD-6AF1-4781-AF5A-F287733FC423}" type="slidenum">
              <a:rPr lang="lt-LT">
                <a:solidFill>
                  <a:prstClr val="black">
                    <a:lumMod val="65000"/>
                    <a:lumOff val="35000"/>
                  </a:prstClr>
                </a:solidFill>
              </a:rPr>
              <a:pPr>
                <a:defRPr/>
              </a:pPr>
              <a:t>‹#›</a:t>
            </a:fld>
            <a:endParaRPr lang="lt-LT">
              <a:solidFill>
                <a:prstClr val="black">
                  <a:lumMod val="65000"/>
                  <a:lumOff val="35000"/>
                </a:prstClr>
              </a:solidFill>
            </a:endParaRPr>
          </a:p>
        </p:txBody>
      </p:sp>
    </p:spTree>
    <p:extLst>
      <p:ext uri="{BB962C8B-B14F-4D97-AF65-F5344CB8AC3E}">
        <p14:creationId xmlns:p14="http://schemas.microsoft.com/office/powerpoint/2010/main" xmlns="" val="124810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E6AA06-7C6B-4A5C-A76A-47C115BC17FE}" type="datetime1">
              <a:rPr lang="lt-LT"/>
              <a:pPr>
                <a:defRPr/>
              </a:pPr>
              <a:t>2014.12.04</a:t>
            </a:fld>
            <a:endParaRPr lang="lt-LT"/>
          </a:p>
        </p:txBody>
      </p:sp>
      <p:sp>
        <p:nvSpPr>
          <p:cNvPr id="6"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7" name="Slide Number Placeholder 5"/>
          <p:cNvSpPr>
            <a:spLocks noGrp="1"/>
          </p:cNvSpPr>
          <p:nvPr>
            <p:ph type="sldNum" sz="quarter" idx="12"/>
          </p:nvPr>
        </p:nvSpPr>
        <p:spPr/>
        <p:txBody>
          <a:bodyPr/>
          <a:lstStyle>
            <a:lvl1pPr>
              <a:defRPr/>
            </a:lvl1pPr>
          </a:lstStyle>
          <a:p>
            <a:pPr>
              <a:defRPr/>
            </a:pPr>
            <a:fld id="{DE155884-AA6A-4E38-82E0-9AB35A66A932}" type="slidenum">
              <a:rPr lang="lt-LT"/>
              <a:pPr>
                <a:defRPr/>
              </a:pPr>
              <a:t>‹#›</a:t>
            </a:fld>
            <a:endParaRPr lang="lt-LT"/>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9983F0-DA3D-44ED-A4E6-DE7812CDB051}" type="datetime1">
              <a:rPr lang="lt-LT"/>
              <a:pPr>
                <a:defRPr/>
              </a:pPr>
              <a:t>2014.12.04</a:t>
            </a:fld>
            <a:endParaRPr lang="lt-LT"/>
          </a:p>
        </p:txBody>
      </p:sp>
      <p:sp>
        <p:nvSpPr>
          <p:cNvPr id="8"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9" name="Slide Number Placeholder 5"/>
          <p:cNvSpPr>
            <a:spLocks noGrp="1"/>
          </p:cNvSpPr>
          <p:nvPr>
            <p:ph type="sldNum" sz="quarter" idx="12"/>
          </p:nvPr>
        </p:nvSpPr>
        <p:spPr/>
        <p:txBody>
          <a:bodyPr/>
          <a:lstStyle>
            <a:lvl1pPr>
              <a:defRPr/>
            </a:lvl1pPr>
          </a:lstStyle>
          <a:p>
            <a:pPr>
              <a:defRPr/>
            </a:pPr>
            <a:fld id="{ABBFCACB-5C70-459E-9419-6EB48157259D}" type="slidenum">
              <a:rPr lang="lt-LT"/>
              <a:pPr>
                <a:defRPr/>
              </a:pPr>
              <a:t>‹#›</a:t>
            </a:fld>
            <a:endParaRPr lang="lt-LT"/>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654636-1819-44FE-B2DD-3E3F0CC691EB}" type="datetime1">
              <a:rPr lang="lt-LT"/>
              <a:pPr>
                <a:defRPr/>
              </a:pPr>
              <a:t>2014.12.04</a:t>
            </a:fld>
            <a:endParaRPr lang="lt-LT"/>
          </a:p>
        </p:txBody>
      </p:sp>
      <p:sp>
        <p:nvSpPr>
          <p:cNvPr id="4"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5" name="Slide Number Placeholder 5"/>
          <p:cNvSpPr>
            <a:spLocks noGrp="1"/>
          </p:cNvSpPr>
          <p:nvPr>
            <p:ph type="sldNum" sz="quarter" idx="12"/>
          </p:nvPr>
        </p:nvSpPr>
        <p:spPr/>
        <p:txBody>
          <a:bodyPr/>
          <a:lstStyle>
            <a:lvl1pPr>
              <a:defRPr/>
            </a:lvl1pPr>
          </a:lstStyle>
          <a:p>
            <a:pPr>
              <a:defRPr/>
            </a:pPr>
            <a:fld id="{097035E9-16E7-48ED-813C-F39F04309977}" type="slidenum">
              <a:rPr lang="lt-LT"/>
              <a:pPr>
                <a:defRPr/>
              </a:pPr>
              <a:t>‹#›</a:t>
            </a:fld>
            <a:endParaRPr lang="lt-LT"/>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FC872E-8C0A-458C-940D-0F2D9A0CE2A1}" type="datetime1">
              <a:rPr lang="lt-LT"/>
              <a:pPr>
                <a:defRPr/>
              </a:pPr>
              <a:t>2014.12.04</a:t>
            </a:fld>
            <a:endParaRPr lang="lt-LT"/>
          </a:p>
        </p:txBody>
      </p:sp>
      <p:sp>
        <p:nvSpPr>
          <p:cNvPr id="3"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4" name="Slide Number Placeholder 5"/>
          <p:cNvSpPr>
            <a:spLocks noGrp="1"/>
          </p:cNvSpPr>
          <p:nvPr>
            <p:ph type="sldNum" sz="quarter" idx="12"/>
          </p:nvPr>
        </p:nvSpPr>
        <p:spPr/>
        <p:txBody>
          <a:bodyPr/>
          <a:lstStyle>
            <a:lvl1pPr>
              <a:defRPr/>
            </a:lvl1pPr>
          </a:lstStyle>
          <a:p>
            <a:pPr>
              <a:defRPr/>
            </a:pPr>
            <a:fld id="{102178F0-4E9B-4054-951A-1636FA9A93FB}" type="slidenum">
              <a:rPr lang="lt-LT"/>
              <a:pPr>
                <a:defRPr/>
              </a:pPr>
              <a:t>‹#›</a:t>
            </a:fld>
            <a:endParaRPr lang="lt-LT"/>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D3227-180A-4EF9-8F8D-4A12BD121FFA}" type="datetime1">
              <a:rPr lang="lt-LT"/>
              <a:pPr>
                <a:defRPr/>
              </a:pPr>
              <a:t>2014.12.04</a:t>
            </a:fld>
            <a:endParaRPr lang="lt-LT"/>
          </a:p>
        </p:txBody>
      </p:sp>
      <p:sp>
        <p:nvSpPr>
          <p:cNvPr id="6"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7" name="Slide Number Placeholder 5"/>
          <p:cNvSpPr>
            <a:spLocks noGrp="1"/>
          </p:cNvSpPr>
          <p:nvPr>
            <p:ph type="sldNum" sz="quarter" idx="12"/>
          </p:nvPr>
        </p:nvSpPr>
        <p:spPr/>
        <p:txBody>
          <a:bodyPr/>
          <a:lstStyle>
            <a:lvl1pPr>
              <a:defRPr/>
            </a:lvl1pPr>
          </a:lstStyle>
          <a:p>
            <a:pPr>
              <a:defRPr/>
            </a:pPr>
            <a:fld id="{F02B8F80-E8E7-4A76-85AC-B89E49F65184}" type="slidenum">
              <a:rPr lang="lt-LT"/>
              <a:pPr>
                <a:defRPr/>
              </a:pPr>
              <a:t>‹#›</a:t>
            </a:fld>
            <a:endParaRPr lang="lt-LT"/>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06F6D-CA52-4347-BA49-13D67C90FFA4}" type="datetime1">
              <a:rPr lang="lt-LT"/>
              <a:pPr>
                <a:defRPr/>
              </a:pPr>
              <a:t>2014.12.04</a:t>
            </a:fld>
            <a:endParaRPr lang="lt-LT"/>
          </a:p>
        </p:txBody>
      </p:sp>
      <p:sp>
        <p:nvSpPr>
          <p:cNvPr id="6" name="Footer Placeholder 4"/>
          <p:cNvSpPr>
            <a:spLocks noGrp="1"/>
          </p:cNvSpPr>
          <p:nvPr>
            <p:ph type="ftr" sz="quarter" idx="11"/>
          </p:nvPr>
        </p:nvSpPr>
        <p:spPr/>
        <p:txBody>
          <a:bodyPr/>
          <a:lstStyle>
            <a:lvl1pPr>
              <a:defRPr/>
            </a:lvl1pPr>
          </a:lstStyle>
          <a:p>
            <a:pPr>
              <a:defRPr/>
            </a:pPr>
            <a:r>
              <a:rPr lang="lt-LT"/>
              <a:t>Lietuvos vyriausiojo archyvaro tarnyba</a:t>
            </a:r>
          </a:p>
        </p:txBody>
      </p:sp>
      <p:sp>
        <p:nvSpPr>
          <p:cNvPr id="7" name="Slide Number Placeholder 5"/>
          <p:cNvSpPr>
            <a:spLocks noGrp="1"/>
          </p:cNvSpPr>
          <p:nvPr>
            <p:ph type="sldNum" sz="quarter" idx="12"/>
          </p:nvPr>
        </p:nvSpPr>
        <p:spPr/>
        <p:txBody>
          <a:bodyPr/>
          <a:lstStyle>
            <a:lvl1pPr>
              <a:defRPr/>
            </a:lvl1pPr>
          </a:lstStyle>
          <a:p>
            <a:pPr>
              <a:defRPr/>
            </a:pPr>
            <a:fld id="{E1F3E1F1-8623-412A-8529-1D436E7688D1}" type="slidenum">
              <a:rPr lang="lt-LT"/>
              <a:pPr>
                <a:defRPr/>
              </a:pPr>
              <a:t>‹#›</a:t>
            </a:fld>
            <a:endParaRPr lang="lt-LT"/>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EF327E-9CE1-450E-A284-E67A3C9C9351}" type="datetime1">
              <a:rPr lang="lt-LT"/>
              <a:pPr>
                <a:defRPr/>
              </a:pPr>
              <a:t>2014.12.04</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lt-LT"/>
              <a:t>Lietuvos vyriausiojo archyvaro tarnyba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7B2DF1-8A4F-4EC1-9450-42C094EE6D87}"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p:pull dir="d"/>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lt-LT" smtClean="0"/>
              <a:t>Spustelėję redag. ruoš. pavad. stilių</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Spustelėję redag. ruoš. teksto stilių</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endParaRPr lang="en-US" altLang="lt-LT"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91AA2A52-0D0C-4039-A0C2-7C1FD82C3B67}" type="datetime8">
              <a:rPr lang="lt-LT">
                <a:solidFill>
                  <a:prstClr val="black">
                    <a:lumMod val="65000"/>
                    <a:lumOff val="35000"/>
                  </a:prstClr>
                </a:solidFill>
                <a:cs typeface="+mn-cs"/>
              </a:rPr>
              <a:pPr>
                <a:defRPr/>
              </a:pPr>
              <a:t>2014.12.04 16:02</a:t>
            </a:fld>
            <a:endParaRPr lang="lt-LT">
              <a:solidFill>
                <a:prstClr val="black">
                  <a:lumMod val="65000"/>
                  <a:lumOff val="35000"/>
                </a:prstClr>
              </a:solidFill>
              <a:cs typeface="+mn-cs"/>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lt-LT">
              <a:solidFill>
                <a:prstClr val="black">
                  <a:lumMod val="65000"/>
                  <a:lumOff val="35000"/>
                </a:prstClr>
              </a:solidFill>
              <a:cs typeface="+mn-cs"/>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8476B22B-7227-4E56-B21E-BDE50C7F91E1}" type="slidenum">
              <a:rPr lang="lt-LT">
                <a:solidFill>
                  <a:prstClr val="black">
                    <a:lumMod val="65000"/>
                    <a:lumOff val="35000"/>
                  </a:prstClr>
                </a:solidFill>
                <a:cs typeface="+mn-cs"/>
              </a:rPr>
              <a:pPr>
                <a:defRPr/>
              </a:pPr>
              <a:t>‹#›</a:t>
            </a:fld>
            <a:endParaRPr lang="lt-LT">
              <a:solidFill>
                <a:prstClr val="black">
                  <a:lumMod val="65000"/>
                  <a:lumOff val="35000"/>
                </a:prstClr>
              </a:solidFill>
              <a:cs typeface="+mn-cs"/>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xmlns="" val="276450123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lt-LT" smtClean="0"/>
              <a:t>Spustelėję redag. ruoš. pavad. stilių</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Spustelėję redag. ruoš. teksto stilių</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endParaRPr lang="en-US" altLang="lt-LT"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97E25AA3-8354-4636-A5AC-2925DB4D5219}" type="datetime8">
              <a:rPr lang="lt-LT">
                <a:solidFill>
                  <a:prstClr val="black">
                    <a:lumMod val="65000"/>
                    <a:lumOff val="35000"/>
                  </a:prstClr>
                </a:solidFill>
                <a:cs typeface="+mn-cs"/>
              </a:rPr>
              <a:pPr>
                <a:defRPr/>
              </a:pPr>
              <a:t>2014.12.04 16:02</a:t>
            </a:fld>
            <a:endParaRPr lang="lt-LT">
              <a:solidFill>
                <a:prstClr val="black">
                  <a:lumMod val="65000"/>
                  <a:lumOff val="35000"/>
                </a:prstClr>
              </a:solidFill>
              <a:cs typeface="+mn-cs"/>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lt-LT">
              <a:solidFill>
                <a:prstClr val="black">
                  <a:lumMod val="65000"/>
                  <a:lumOff val="35000"/>
                </a:prstClr>
              </a:solidFill>
              <a:cs typeface="+mn-cs"/>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83DC78D6-FCAE-430C-9977-F97B9B558005}" type="slidenum">
              <a:rPr lang="lt-LT">
                <a:solidFill>
                  <a:prstClr val="black">
                    <a:lumMod val="65000"/>
                    <a:lumOff val="35000"/>
                  </a:prstClr>
                </a:solidFill>
                <a:cs typeface="+mn-cs"/>
              </a:rPr>
              <a:pPr>
                <a:defRPr/>
              </a:pPr>
              <a:t>‹#›</a:t>
            </a:fld>
            <a:endParaRPr lang="lt-LT">
              <a:solidFill>
                <a:prstClr val="black">
                  <a:lumMod val="65000"/>
                  <a:lumOff val="35000"/>
                </a:prstClr>
              </a:solidFill>
              <a:cs typeface="+mn-cs"/>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xmlns="" val="387034535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415925" y="1916832"/>
            <a:ext cx="8353425" cy="2951162"/>
          </a:xfrm>
        </p:spPr>
        <p:txBody>
          <a:bodyPr rtlCol="0">
            <a:normAutofit fontScale="90000"/>
          </a:bodyPr>
          <a:lstStyle/>
          <a:p>
            <a:pPr eaLnBrk="1" fontAlgn="auto" hangingPunct="1">
              <a:lnSpc>
                <a:spcPct val="130000"/>
              </a:lnSpc>
              <a:spcAft>
                <a:spcPts val="0"/>
              </a:spcAft>
              <a:defRPr/>
            </a:pP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dirty="0">
                <a:solidFill>
                  <a:srgbClr val="545454"/>
                </a:solidFill>
              </a:rPr>
              <a:t/>
            </a:r>
            <a:br>
              <a:rPr lang="lt-LT" sz="3100" dirty="0">
                <a:solidFill>
                  <a:srgbClr val="545454"/>
                </a:solidFill>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r>
              <a:rPr lang="lt-LT" sz="3100" b="1" dirty="0" smtClean="0">
                <a:solidFill>
                  <a:schemeClr val="bg1">
                    <a:lumMod val="50000"/>
                  </a:schemeClr>
                </a:solidFill>
                <a:effectLst>
                  <a:outerShdw blurRad="38100" dist="38100" dir="2700000" algn="tl">
                    <a:srgbClr val="C0C0C0"/>
                  </a:outerShdw>
                </a:effectLst>
                <a:latin typeface="+mn-lt"/>
              </a:rPr>
              <a:t/>
            </a:r>
            <a:br>
              <a:rPr lang="lt-LT" sz="3100" b="1" dirty="0" smtClean="0">
                <a:solidFill>
                  <a:schemeClr val="bg1">
                    <a:lumMod val="50000"/>
                  </a:schemeClr>
                </a:solidFill>
                <a:effectLst>
                  <a:outerShdw blurRad="38100" dist="38100" dir="2700000" algn="tl">
                    <a:srgbClr val="C0C0C0"/>
                  </a:outerShdw>
                </a:effectLst>
                <a:latin typeface="+mn-lt"/>
              </a:rPr>
            </a:br>
            <a:endParaRPr lang="en-US" sz="3100" b="1" dirty="0" smtClean="0">
              <a:solidFill>
                <a:schemeClr val="bg1">
                  <a:lumMod val="50000"/>
                </a:schemeClr>
              </a:solidFill>
              <a:effectLst>
                <a:outerShdw blurRad="38100" dist="38100" dir="2700000" algn="tl">
                  <a:srgbClr val="C0C0C0"/>
                </a:outerShdw>
              </a:effectLst>
              <a:latin typeface="+mn-lt"/>
            </a:endParaRPr>
          </a:p>
        </p:txBody>
      </p:sp>
      <p:sp>
        <p:nvSpPr>
          <p:cNvPr id="2051" name="Rectangle 9"/>
          <p:cNvSpPr>
            <a:spLocks noChangeArrowheads="1"/>
          </p:cNvSpPr>
          <p:nvPr/>
        </p:nvSpPr>
        <p:spPr bwMode="auto">
          <a:xfrm>
            <a:off x="6588125" y="6064250"/>
            <a:ext cx="184150" cy="457200"/>
          </a:xfrm>
          <a:prstGeom prst="rect">
            <a:avLst/>
          </a:prstGeom>
          <a:noFill/>
          <a:ln w="9525">
            <a:noFill/>
            <a:miter lim="800000"/>
            <a:headEnd/>
            <a:tailEnd/>
          </a:ln>
        </p:spPr>
        <p:txBody>
          <a:bodyPr wrap="none">
            <a:spAutoFit/>
          </a:bodyPr>
          <a:lstStyle/>
          <a:p>
            <a:endParaRPr lang="en-US" sz="2400" b="1">
              <a:solidFill>
                <a:schemeClr val="tx2"/>
              </a:solidFill>
              <a:latin typeface="Verdana" pitchFamily="34" charset="0"/>
            </a:endParaRPr>
          </a:p>
        </p:txBody>
      </p:sp>
      <p:sp>
        <p:nvSpPr>
          <p:cNvPr id="2052" name="Text Box 15"/>
          <p:cNvSpPr txBox="1">
            <a:spLocks noChangeArrowheads="1"/>
          </p:cNvSpPr>
          <p:nvPr/>
        </p:nvSpPr>
        <p:spPr bwMode="auto">
          <a:xfrm>
            <a:off x="231775" y="6042025"/>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pic>
        <p:nvPicPr>
          <p:cNvPr id="2053" name="Picture 4" descr="logo_var1.jpg"/>
          <p:cNvPicPr>
            <a:picLocks noChangeAspect="1" noChangeArrowheads="1"/>
          </p:cNvPicPr>
          <p:nvPr/>
        </p:nvPicPr>
        <p:blipFill>
          <a:blip r:embed="rId3" cstate="print"/>
          <a:srcRect/>
          <a:stretch>
            <a:fillRect/>
          </a:stretch>
        </p:blipFill>
        <p:spPr bwMode="auto">
          <a:xfrm>
            <a:off x="611560" y="250230"/>
            <a:ext cx="1333500" cy="936625"/>
          </a:xfrm>
          <a:prstGeom prst="rect">
            <a:avLst/>
          </a:prstGeom>
          <a:noFill/>
          <a:ln w="9525">
            <a:noFill/>
            <a:miter lim="800000"/>
            <a:headEnd/>
            <a:tailEnd/>
          </a:ln>
        </p:spPr>
      </p:pic>
      <p:sp>
        <p:nvSpPr>
          <p:cNvPr id="10" name="Turinio vietos rezervavimo ženklas 1"/>
          <p:cNvSpPr txBox="1">
            <a:spLocks/>
          </p:cNvSpPr>
          <p:nvPr/>
        </p:nvSpPr>
        <p:spPr bwMode="auto">
          <a:xfrm>
            <a:off x="231775" y="250230"/>
            <a:ext cx="9144000" cy="1412776"/>
          </a:xfrm>
          <a:prstGeom prst="rect">
            <a:avLst/>
          </a:prstGeom>
          <a:noFill/>
          <a:ln w="9525">
            <a:noFill/>
            <a:miter lim="800000"/>
            <a:headEnd/>
            <a:tailEnd/>
          </a:ln>
        </p:spPr>
        <p:txBody>
          <a:bodyPr anchor="ctr">
            <a:normAutofit/>
          </a:bodyPr>
          <a:lstStyle/>
          <a:p>
            <a:pPr marL="3175" lvl="8" algn="ctr">
              <a:lnSpc>
                <a:spcPct val="80000"/>
              </a:lnSpc>
              <a:defRPr/>
            </a:pPr>
            <a:r>
              <a:rPr lang="lt-LT" dirty="0">
                <a:solidFill>
                  <a:srgbClr val="545454"/>
                </a:solidFill>
                <a:effectLst>
                  <a:outerShdw blurRad="38100" dist="38100" dir="2700000" algn="tl">
                    <a:srgbClr val="C0C0C0"/>
                  </a:outerShdw>
                </a:effectLst>
              </a:rPr>
              <a:t>LIETUVOS VYRIAUSIOJO ARCHYVARO TARNYBA</a:t>
            </a:r>
            <a:endParaRPr lang="lt-LT" dirty="0">
              <a:solidFill>
                <a:srgbClr val="545454"/>
              </a:solidFill>
              <a:latin typeface="+mj-lt"/>
              <a:ea typeface="+mj-ea"/>
              <a:cs typeface="+mj-cs"/>
            </a:endParaRPr>
          </a:p>
        </p:txBody>
      </p:sp>
      <p:sp>
        <p:nvSpPr>
          <p:cNvPr id="2" name="Stačiakampis 1"/>
          <p:cNvSpPr/>
          <p:nvPr/>
        </p:nvSpPr>
        <p:spPr>
          <a:xfrm>
            <a:off x="755576" y="2290227"/>
            <a:ext cx="7776864" cy="132343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3100" b="1" i="0" u="none" strike="noStrike" kern="0" cap="none" spc="0" normalizeH="0" baseline="0" noProof="0" dirty="0" smtClean="0">
                <a:ln>
                  <a:noFill/>
                </a:ln>
                <a:solidFill>
                  <a:schemeClr val="tx1">
                    <a:lumMod val="65000"/>
                    <a:lumOff val="35000"/>
                  </a:schemeClr>
                </a:solidFill>
                <a:effectLst>
                  <a:outerShdw blurRad="38100" dist="38100" dir="2700000" algn="tl">
                    <a:srgbClr val="C0C0C0"/>
                  </a:outerShdw>
                </a:effectLst>
                <a:uLnTx/>
                <a:uFillTx/>
                <a:latin typeface="Calibri" panose="020F0502020204030204" pitchFamily="34" charset="0"/>
                <a:ea typeface="+mj-ea"/>
                <a:cs typeface="Times New Roman" panose="02020603050405020304" pitchFamily="18" charset="0"/>
              </a:rPr>
              <a:t>ELEKTRONINIŲ DOKUMENTŲ SPECIFIKACIJOS IR JŲ TAIKYMAS</a:t>
            </a:r>
            <a:r>
              <a:rPr kumimoji="0" lang="lt-LT" sz="3100" b="1" i="0" u="none" strike="noStrike" kern="0" cap="none" spc="0" normalizeH="0" baseline="0" noProof="0" dirty="0" smtClean="0">
                <a:ln>
                  <a:noFill/>
                </a:ln>
                <a:solidFill>
                  <a:srgbClr val="E68422">
                    <a:lumMod val="75000"/>
                  </a:srgbClr>
                </a:solidFill>
                <a:effectLst>
                  <a:outerShdw blurRad="38100" dist="38100" dir="2700000" algn="tl">
                    <a:srgbClr val="C0C0C0"/>
                  </a:outerShdw>
                </a:effectLst>
                <a:uLnTx/>
                <a:uFillTx/>
                <a:latin typeface="Calibri" panose="020F0502020204030204" pitchFamily="34" charset="0"/>
                <a:ea typeface="+mj-ea"/>
                <a:cs typeface="Times New Roman" panose="02020603050405020304" pitchFamily="18" charset="0"/>
              </a:rPr>
              <a:t/>
            </a:r>
            <a:br>
              <a:rPr kumimoji="0" lang="lt-LT" sz="3100" b="1" i="0" u="none" strike="noStrike" kern="0" cap="none" spc="0" normalizeH="0" baseline="0" noProof="0" dirty="0" smtClean="0">
                <a:ln>
                  <a:noFill/>
                </a:ln>
                <a:solidFill>
                  <a:srgbClr val="E68422">
                    <a:lumMod val="75000"/>
                  </a:srgbClr>
                </a:solidFill>
                <a:effectLst>
                  <a:outerShdw blurRad="38100" dist="38100" dir="2700000" algn="tl">
                    <a:srgbClr val="C0C0C0"/>
                  </a:outerShdw>
                </a:effectLst>
                <a:uLnTx/>
                <a:uFillTx/>
                <a:latin typeface="Calibri" panose="020F0502020204030204" pitchFamily="34" charset="0"/>
                <a:ea typeface="+mj-ea"/>
                <a:cs typeface="Times New Roman" panose="02020603050405020304" pitchFamily="18" charset="0"/>
              </a:rPr>
            </a:br>
            <a:endParaRPr kumimoji="0" lang="lt-LT" sz="1800" b="0" i="0" u="none" strike="noStrike" kern="0" cap="none" spc="0" normalizeH="0" baseline="0" noProof="0" dirty="0" smtClean="0">
              <a:ln>
                <a:noFill/>
              </a:ln>
              <a:solidFill>
                <a:sysClr val="windowText" lastClr="000000"/>
              </a:solidFill>
              <a:effectLst/>
              <a:uLnTx/>
              <a:uFillTx/>
            </a:endParaRPr>
          </a:p>
        </p:txBody>
      </p:sp>
      <p:sp>
        <p:nvSpPr>
          <p:cNvPr id="3" name="Stačiakampis 2"/>
          <p:cNvSpPr/>
          <p:nvPr/>
        </p:nvSpPr>
        <p:spPr>
          <a:xfrm>
            <a:off x="971599" y="4653136"/>
            <a:ext cx="6552729"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rgbClr val="4D4D4D"/>
                </a:solidFill>
                <a:latin typeface="Calibri" panose="020F0502020204030204" pitchFamily="34" charset="0"/>
                <a:ea typeface="+mj-ea"/>
                <a:cs typeface="Times New Roman" panose="02020603050405020304" pitchFamily="18" charset="0"/>
              </a:rPr>
              <a:t>Asta </a:t>
            </a:r>
            <a:r>
              <a:rPr lang="en-US" kern="0" dirty="0" err="1" smtClean="0">
                <a:solidFill>
                  <a:srgbClr val="4D4D4D"/>
                </a:solidFill>
                <a:latin typeface="Calibri" panose="020F0502020204030204" pitchFamily="34" charset="0"/>
                <a:ea typeface="+mj-ea"/>
                <a:cs typeface="Times New Roman" panose="02020603050405020304" pitchFamily="18" charset="0"/>
              </a:rPr>
              <a:t>Jodinsk</a:t>
            </a:r>
            <a:r>
              <a:rPr lang="lt-LT" kern="0" dirty="0" smtClean="0">
                <a:solidFill>
                  <a:srgbClr val="4D4D4D"/>
                </a:solidFill>
                <a:latin typeface="Calibri" panose="020F0502020204030204" pitchFamily="34" charset="0"/>
                <a:ea typeface="+mj-ea"/>
                <a:cs typeface="Times New Roman" panose="02020603050405020304" pitchFamily="18" charset="0"/>
              </a:rPr>
              <a:t>ė</a:t>
            </a:r>
            <a:r>
              <a:rPr kumimoji="0" lang="lt-LT" sz="1800" b="0" i="0" u="none" strike="noStrike" kern="0" cap="none" spc="0" normalizeH="0" baseline="0" noProof="0" dirty="0" smtClean="0">
                <a:ln>
                  <a:noFill/>
                </a:ln>
                <a:solidFill>
                  <a:srgbClr val="4D4D4D"/>
                </a:solidFill>
                <a:effectLst/>
                <a:uLnTx/>
                <a:uFillTx/>
                <a:latin typeface="Calibri" panose="020F0502020204030204" pitchFamily="34" charset="0"/>
                <a:ea typeface="+mj-ea"/>
                <a:cs typeface="Times New Roman" panose="02020603050405020304" pitchFamily="18" charset="0"/>
              </a:rPr>
              <a:t/>
            </a:r>
            <a:br>
              <a:rPr kumimoji="0" lang="lt-LT" sz="1800" b="0" i="0" u="none" strike="noStrike" kern="0" cap="none" spc="0" normalizeH="0" baseline="0" noProof="0" dirty="0" smtClean="0">
                <a:ln>
                  <a:noFill/>
                </a:ln>
                <a:solidFill>
                  <a:srgbClr val="4D4D4D"/>
                </a:solidFill>
                <a:effectLst/>
                <a:uLnTx/>
                <a:uFillTx/>
                <a:latin typeface="Calibri" panose="020F0502020204030204" pitchFamily="34" charset="0"/>
                <a:ea typeface="+mj-ea"/>
                <a:cs typeface="Times New Roman" panose="02020603050405020304" pitchFamily="18" charset="0"/>
              </a:rPr>
            </a:br>
            <a:r>
              <a:rPr kumimoji="0" lang="lt-LT" sz="1800" b="0" i="0" u="none" strike="noStrike" kern="0" cap="none" spc="0" normalizeH="0" baseline="0" noProof="0" dirty="0" smtClean="0">
                <a:ln>
                  <a:noFill/>
                </a:ln>
                <a:solidFill>
                  <a:srgbClr val="4D4D4D"/>
                </a:solidFill>
                <a:effectLst/>
                <a:uLnTx/>
                <a:uFillTx/>
                <a:latin typeface="Calibri" panose="020F0502020204030204" pitchFamily="34" charset="0"/>
                <a:ea typeface="+mj-ea"/>
                <a:cs typeface="Times New Roman" panose="02020603050405020304" pitchFamily="18" charset="0"/>
              </a:rPr>
              <a:t>Lietuvos vyriausiojo archyvaro tarnybos </a:t>
            </a:r>
            <a:br>
              <a:rPr kumimoji="0" lang="lt-LT" sz="1800" b="0" i="0" u="none" strike="noStrike" kern="0" cap="none" spc="0" normalizeH="0" baseline="0" noProof="0" dirty="0" smtClean="0">
                <a:ln>
                  <a:noFill/>
                </a:ln>
                <a:solidFill>
                  <a:srgbClr val="4D4D4D"/>
                </a:solidFill>
                <a:effectLst/>
                <a:uLnTx/>
                <a:uFillTx/>
                <a:latin typeface="Calibri" panose="020F0502020204030204" pitchFamily="34" charset="0"/>
                <a:ea typeface="+mj-ea"/>
                <a:cs typeface="Times New Roman" panose="02020603050405020304" pitchFamily="18" charset="0"/>
              </a:rPr>
            </a:br>
            <a:r>
              <a:rPr kumimoji="0" lang="lt-LT" sz="1800" b="0" i="0" u="none" strike="noStrike" kern="0" cap="none" spc="0" normalizeH="0" baseline="0" noProof="0" dirty="0" smtClean="0">
                <a:ln>
                  <a:noFill/>
                </a:ln>
                <a:solidFill>
                  <a:srgbClr val="4D4D4D"/>
                </a:solidFill>
                <a:effectLst/>
                <a:uLnTx/>
                <a:uFillTx/>
                <a:latin typeface="Calibri" panose="020F0502020204030204" pitchFamily="34" charset="0"/>
                <a:ea typeface="+mj-ea"/>
                <a:cs typeface="Times New Roman" panose="02020603050405020304" pitchFamily="18" charset="0"/>
              </a:rPr>
              <a:t>Dokumentų ir archyvų valdymo skyriaus vyriausioji specialistė</a:t>
            </a:r>
            <a:br>
              <a:rPr kumimoji="0" lang="lt-LT" sz="1800" b="0" i="0" u="none" strike="noStrike" kern="0" cap="none" spc="0" normalizeH="0" baseline="0" noProof="0" dirty="0" smtClean="0">
                <a:ln>
                  <a:noFill/>
                </a:ln>
                <a:solidFill>
                  <a:srgbClr val="4D4D4D"/>
                </a:solidFill>
                <a:effectLst/>
                <a:uLnTx/>
                <a:uFillTx/>
                <a:latin typeface="Calibri" panose="020F0502020204030204" pitchFamily="34" charset="0"/>
                <a:ea typeface="+mj-ea"/>
                <a:cs typeface="Times New Roman" panose="02020603050405020304" pitchFamily="18" charset="0"/>
              </a:rPr>
            </a:br>
            <a:r>
              <a:rPr lang="lt-LT" b="1" kern="0" dirty="0" err="1" smtClean="0">
                <a:solidFill>
                  <a:srgbClr val="545454"/>
                </a:solidFill>
                <a:latin typeface="Calibri" panose="020F0502020204030204" pitchFamily="34" charset="0"/>
                <a:ea typeface="+mj-ea"/>
                <a:cs typeface="Times New Roman" panose="02020603050405020304" pitchFamily="18" charset="0"/>
              </a:rPr>
              <a:t>a.jodinske</a:t>
            </a:r>
            <a:r>
              <a:rPr lang="en-US" b="1" kern="0" dirty="0" smtClean="0">
                <a:solidFill>
                  <a:srgbClr val="545454"/>
                </a:solidFill>
                <a:latin typeface="Calibri" panose="020F0502020204030204" pitchFamily="34" charset="0"/>
                <a:ea typeface="+mj-ea"/>
                <a:cs typeface="Times New Roman" panose="02020603050405020304" pitchFamily="18" charset="0"/>
              </a:rPr>
              <a:t>@</a:t>
            </a:r>
            <a:r>
              <a:rPr lang="en-US" b="1" kern="0" dirty="0" err="1" smtClean="0">
                <a:solidFill>
                  <a:srgbClr val="545454"/>
                </a:solidFill>
                <a:latin typeface="Calibri" panose="020F0502020204030204" pitchFamily="34" charset="0"/>
                <a:ea typeface="+mj-ea"/>
                <a:cs typeface="Times New Roman" panose="02020603050405020304" pitchFamily="18" charset="0"/>
              </a:rPr>
              <a:t>archyvai.lt</a:t>
            </a:r>
            <a:endParaRPr kumimoji="0" lang="lt-LT" sz="1800" b="1" i="0" u="none" strike="noStrike" kern="0" cap="none" spc="0" normalizeH="0" baseline="0" noProof="0" dirty="0" smtClean="0">
              <a:ln>
                <a:noFill/>
              </a:ln>
              <a:solidFill>
                <a:srgbClr val="545454"/>
              </a:solidFill>
              <a:effectLst/>
              <a:uLnTx/>
              <a:uFillTx/>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urinio vietos rezervavimo ženklas 7"/>
          <p:cNvSpPr>
            <a:spLocks noGrp="1"/>
          </p:cNvSpPr>
          <p:nvPr>
            <p:ph sz="half" idx="2"/>
          </p:nvPr>
        </p:nvSpPr>
        <p:spPr>
          <a:xfrm>
            <a:off x="4743904" y="1721272"/>
            <a:ext cx="4042792" cy="4525963"/>
          </a:xfrm>
        </p:spPr>
        <p:txBody>
          <a:bodyPr/>
          <a:lstStyle/>
          <a:p>
            <a:pPr algn="just"/>
            <a:r>
              <a:rPr lang="lt-LT" sz="1600" b="1" dirty="0" smtClean="0">
                <a:solidFill>
                  <a:schemeClr val="tx1">
                    <a:lumMod val="50000"/>
                    <a:lumOff val="50000"/>
                  </a:schemeClr>
                </a:solidFill>
              </a:rPr>
              <a:t>STRUKTŪRA</a:t>
            </a:r>
            <a:r>
              <a:rPr lang="lt-LT" sz="1600" dirty="0" smtClean="0">
                <a:solidFill>
                  <a:schemeClr val="tx1">
                    <a:lumMod val="50000"/>
                    <a:lumOff val="50000"/>
                  </a:schemeClr>
                </a:solidFill>
              </a:rPr>
              <a:t>:PAGRINDINIS  DOKUMENTAS, PRIEDAI (JIE NEBŪTINI), PRIDEDAMAI SAVARANKIŠKI </a:t>
            </a:r>
            <a:r>
              <a:rPr lang="lt-LT" sz="1600" b="1" dirty="0" smtClean="0">
                <a:solidFill>
                  <a:schemeClr val="tx1">
                    <a:lumMod val="50000"/>
                    <a:lumOff val="50000"/>
                  </a:schemeClr>
                </a:solidFill>
              </a:rPr>
              <a:t>ADOC</a:t>
            </a:r>
            <a:r>
              <a:rPr lang="lt-LT" sz="1600" dirty="0" smtClean="0">
                <a:solidFill>
                  <a:schemeClr val="tx1">
                    <a:lumMod val="50000"/>
                    <a:lumOff val="50000"/>
                  </a:schemeClr>
                </a:solidFill>
              </a:rPr>
              <a:t> FORMATO DOKUMENTAI (JIE NEBŪTINI)</a:t>
            </a:r>
          </a:p>
          <a:p>
            <a:pPr algn="just"/>
            <a:r>
              <a:rPr lang="lt-LT" sz="1600" b="1" dirty="0" smtClean="0">
                <a:solidFill>
                  <a:schemeClr val="tx1">
                    <a:lumMod val="50000"/>
                    <a:lumOff val="50000"/>
                  </a:schemeClr>
                </a:solidFill>
              </a:rPr>
              <a:t>METADUOMENYS: </a:t>
            </a:r>
            <a:r>
              <a:rPr lang="lt-LT" sz="1600" dirty="0" smtClean="0">
                <a:solidFill>
                  <a:schemeClr val="tx1">
                    <a:lumMod val="50000"/>
                    <a:lumOff val="50000"/>
                  </a:schemeClr>
                </a:solidFill>
              </a:rPr>
              <a:t>PASIRAŠOMI, NEPASIRAŠOMI</a:t>
            </a:r>
          </a:p>
          <a:p>
            <a:pPr algn="just"/>
            <a:r>
              <a:rPr lang="lt-LT" sz="1600" b="1" dirty="0" smtClean="0">
                <a:solidFill>
                  <a:schemeClr val="tx1">
                    <a:lumMod val="50000"/>
                    <a:lumOff val="50000"/>
                  </a:schemeClr>
                </a:solidFill>
              </a:rPr>
              <a:t>ELEKTRONINIAI PARAŠAI: </a:t>
            </a:r>
            <a:r>
              <a:rPr lang="pt-BR" sz="1600" dirty="0">
                <a:solidFill>
                  <a:schemeClr val="tx1">
                    <a:lumMod val="50000"/>
                    <a:lumOff val="50000"/>
                  </a:schemeClr>
                </a:solidFill>
              </a:rPr>
              <a:t>XAdES-EPES, XAdES-T, XAdES-C, XAdES-X, XAdES-X-L arba </a:t>
            </a:r>
            <a:r>
              <a:rPr lang="pt-BR" sz="1600" dirty="0" smtClean="0">
                <a:solidFill>
                  <a:schemeClr val="tx1">
                    <a:lumMod val="50000"/>
                    <a:lumOff val="50000"/>
                  </a:schemeClr>
                </a:solidFill>
              </a:rPr>
              <a:t>XAdES-A</a:t>
            </a:r>
            <a:endParaRPr lang="lt-LT" sz="1600" dirty="0" smtClean="0">
              <a:solidFill>
                <a:schemeClr val="tx1">
                  <a:lumMod val="50000"/>
                  <a:lumOff val="50000"/>
                </a:schemeClr>
              </a:solidFill>
            </a:endParaRPr>
          </a:p>
          <a:p>
            <a:pPr algn="just"/>
            <a:r>
              <a:rPr lang="lt-LT" sz="1600" b="1" dirty="0" smtClean="0">
                <a:solidFill>
                  <a:schemeClr val="tx1">
                    <a:lumMod val="50000"/>
                    <a:lumOff val="50000"/>
                  </a:schemeClr>
                </a:solidFill>
              </a:rPr>
              <a:t>PERDAVIMAS Į VALSTYBĖS ARCHYVUS: </a:t>
            </a:r>
            <a:r>
              <a:rPr lang="lt-LT" sz="1600" dirty="0" smtClean="0">
                <a:solidFill>
                  <a:schemeClr val="tx1">
                    <a:lumMod val="50000"/>
                    <a:lumOff val="50000"/>
                  </a:schemeClr>
                </a:solidFill>
              </a:rPr>
              <a:t>FORMATAS TINKAMAS PERDUOTI Į ELEKTRONINIO ARCHYVO INFORMACINĘ SISTEMĄ</a:t>
            </a:r>
          </a:p>
          <a:p>
            <a:pPr algn="just"/>
            <a:r>
              <a:rPr lang="lt-LT" sz="1600" b="1" dirty="0" smtClean="0">
                <a:solidFill>
                  <a:schemeClr val="tx1">
                    <a:lumMod val="50000"/>
                    <a:lumOff val="50000"/>
                  </a:schemeClr>
                </a:solidFill>
              </a:rPr>
              <a:t>LAISVAI PLATINAMOS PRIEMONĖS</a:t>
            </a:r>
            <a:r>
              <a:rPr lang="lt-LT" sz="1600" b="1" dirty="0">
                <a:solidFill>
                  <a:schemeClr val="tx1">
                    <a:lumMod val="50000"/>
                    <a:lumOff val="50000"/>
                  </a:schemeClr>
                </a:solidFill>
              </a:rPr>
              <a:t>: </a:t>
            </a:r>
            <a:r>
              <a:rPr lang="lt-LT" sz="1600" dirty="0">
                <a:solidFill>
                  <a:schemeClr val="tx1">
                    <a:lumMod val="50000"/>
                    <a:lumOff val="50000"/>
                  </a:schemeClr>
                </a:solidFill>
              </a:rPr>
              <a:t>http://www.archyvai.lt/lt/paslaugos_53/adoc-dokumentai.html</a:t>
            </a:r>
          </a:p>
        </p:txBody>
      </p:sp>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49714" y="469976"/>
            <a:ext cx="7265748" cy="769441"/>
          </a:xfrm>
          <a:prstGeom prst="rect">
            <a:avLst/>
          </a:prstGeom>
        </p:spPr>
        <p:txBody>
          <a:bodyPr wrap="square">
            <a:spAutoFit/>
          </a:bodyPr>
          <a:lstStyle/>
          <a:p>
            <a:r>
              <a:rPr lang="lt-LT" altLang="lt-LT" sz="2400" dirty="0">
                <a:solidFill>
                  <a:schemeClr val="tx1">
                    <a:lumMod val="50000"/>
                    <a:lumOff val="50000"/>
                  </a:schemeClr>
                </a:solidFill>
                <a:latin typeface="Calibri" panose="020F0502020204030204" pitchFamily="34" charset="0"/>
              </a:rPr>
              <a:t>ELEKTRONINIO DOKUMENTO SPECIFIKACIJA </a:t>
            </a:r>
            <a:r>
              <a:rPr lang="lt-LT" altLang="lt-LT" sz="2400" dirty="0" smtClean="0">
                <a:solidFill>
                  <a:schemeClr val="tx1">
                    <a:lumMod val="50000"/>
                    <a:lumOff val="50000"/>
                  </a:schemeClr>
                </a:solidFill>
                <a:latin typeface="Calibri" panose="020F0502020204030204" pitchFamily="34" charset="0"/>
              </a:rPr>
              <a:t>ADOC-V1.0</a:t>
            </a:r>
          </a:p>
          <a:p>
            <a:r>
              <a:rPr lang="lt-LT" sz="2000" dirty="0" smtClean="0">
                <a:solidFill>
                  <a:schemeClr val="tx1">
                    <a:lumMod val="50000"/>
                    <a:lumOff val="50000"/>
                  </a:schemeClr>
                </a:solidFill>
                <a:latin typeface="+mn-lt"/>
                <a:cs typeface="Arial" pitchFamily="34" charset="0"/>
              </a:rPr>
              <a:t>(</a:t>
            </a:r>
            <a:r>
              <a:rPr lang="en-US" sz="2000" dirty="0">
                <a:solidFill>
                  <a:schemeClr val="tx1">
                    <a:lumMod val="50000"/>
                    <a:lumOff val="50000"/>
                  </a:schemeClr>
                </a:solidFill>
                <a:latin typeface="+mn-lt"/>
              </a:rPr>
              <a:t>2009 M. RUGS</a:t>
            </a:r>
            <a:r>
              <a:rPr lang="lt-LT" sz="2000" dirty="0">
                <a:solidFill>
                  <a:schemeClr val="tx1">
                    <a:lumMod val="50000"/>
                    <a:lumOff val="50000"/>
                  </a:schemeClr>
                </a:solidFill>
                <a:latin typeface="+mn-lt"/>
              </a:rPr>
              <a:t>ĖJO 7 d</a:t>
            </a:r>
            <a:r>
              <a:rPr lang="lt-LT" sz="2000" dirty="0" smtClean="0">
                <a:solidFill>
                  <a:schemeClr val="tx1">
                    <a:lumMod val="50000"/>
                    <a:lumOff val="50000"/>
                  </a:schemeClr>
                </a:solidFill>
                <a:latin typeface="+mn-lt"/>
              </a:rPr>
              <a:t>. įsakymas Nr. </a:t>
            </a:r>
            <a:r>
              <a:rPr lang="lt-LT" sz="2000" dirty="0">
                <a:solidFill>
                  <a:schemeClr val="tx1">
                    <a:lumMod val="50000"/>
                    <a:lumOff val="50000"/>
                  </a:schemeClr>
                </a:solidFill>
                <a:latin typeface="+mn-lt"/>
              </a:rPr>
              <a:t>Nr. </a:t>
            </a:r>
            <a:r>
              <a:rPr lang="lt-LT" sz="2000" dirty="0" smtClean="0">
                <a:solidFill>
                  <a:schemeClr val="tx1">
                    <a:lumMod val="50000"/>
                    <a:lumOff val="50000"/>
                  </a:schemeClr>
                </a:solidFill>
                <a:latin typeface="+mn-lt"/>
              </a:rPr>
              <a:t>V-60)</a:t>
            </a:r>
            <a:endParaRPr lang="lt-LT" sz="2000" dirty="0" smtClean="0">
              <a:solidFill>
                <a:schemeClr val="tx1">
                  <a:lumMod val="50000"/>
                  <a:lumOff val="50000"/>
                </a:schemeClr>
              </a:solidFill>
              <a:latin typeface="+mn-lt"/>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9" name="Objektas 8"/>
          <p:cNvGraphicFramePr>
            <a:graphicFrameLocks noChangeAspect="1"/>
          </p:cNvGraphicFramePr>
          <p:nvPr>
            <p:extLst>
              <p:ext uri="{D42A27DB-BD31-4B8C-83A1-F6EECF244321}">
                <p14:modId xmlns:p14="http://schemas.microsoft.com/office/powerpoint/2010/main" xmlns="" val="3838813455"/>
              </p:ext>
            </p:extLst>
          </p:nvPr>
        </p:nvGraphicFramePr>
        <p:xfrm>
          <a:off x="7164288" y="5730552"/>
          <a:ext cx="1396837" cy="1060470"/>
        </p:xfrm>
        <a:graphic>
          <a:graphicData uri="http://schemas.openxmlformats.org/presentationml/2006/ole">
            <p:oleObj spid="_x0000_s1070" name="Paketų programos apvalkalo objektas" showAsIcon="1" r:id="rId4" imgW="991440" imgH="685440" progId="Package">
              <p:embed/>
            </p:oleObj>
          </a:graphicData>
        </a:graphic>
      </p:graphicFrame>
      <p:pic>
        <p:nvPicPr>
          <p:cNvPr id="10" name="Picture 7" descr="C:\Users\Astaj\Desktop\image001.jpg"/>
          <p:cNvPicPr>
            <a:picLocks noChangeAspect="1" noChangeArrowheads="1"/>
          </p:cNvPicPr>
          <p:nvPr/>
        </p:nvPicPr>
        <p:blipFill>
          <a:blip r:embed="rId5" cstate="print">
            <a:extLst>
              <a:ext uri="{BEBA8EAE-BF5A-486C-A8C5-ECC9F3942E4B}">
                <a14:imgProps xmlns:a14="http://schemas.microsoft.com/office/drawing/2010/main" xmlns="">
                  <a14:imgLayer r:embed="rId7">
                    <a14:imgEffect>
                      <a14:sharpenSoften amount="-50000"/>
                    </a14:imgEffect>
                    <a14:imgEffect>
                      <a14:colorTemperature colorTemp="8800"/>
                    </a14:imgEffect>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327629" y="1700808"/>
            <a:ext cx="4041775"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2098551"/>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43183"/>
            <a:ext cx="7265748" cy="830997"/>
          </a:xfrm>
          <a:prstGeom prst="rect">
            <a:avLst/>
          </a:prstGeom>
        </p:spPr>
        <p:txBody>
          <a:bodyPr wrap="square">
            <a:spAutoFit/>
          </a:bodyPr>
          <a:lstStyle/>
          <a:p>
            <a:r>
              <a:rPr lang="lt-LT" sz="2400" dirty="0">
                <a:solidFill>
                  <a:schemeClr val="tx1">
                    <a:lumMod val="50000"/>
                    <a:lumOff val="50000"/>
                  </a:schemeClr>
                </a:solidFill>
                <a:latin typeface="Calibri" panose="020F0502020204030204" pitchFamily="34" charset="0"/>
              </a:rPr>
              <a:t>ELEKTRONINIO DOKUMENTO SPECIFIKACIJOS</a:t>
            </a:r>
            <a:r>
              <a:rPr lang="en-US" sz="2400" dirty="0">
                <a:solidFill>
                  <a:schemeClr val="tx1">
                    <a:lumMod val="50000"/>
                    <a:lumOff val="50000"/>
                  </a:schemeClr>
                </a:solidFill>
                <a:latin typeface="Calibri" panose="020F0502020204030204" pitchFamily="34" charset="0"/>
              </a:rPr>
              <a:t> </a:t>
            </a:r>
            <a:r>
              <a:rPr lang="lt-LT" sz="2400" dirty="0">
                <a:solidFill>
                  <a:schemeClr val="tx1">
                    <a:lumMod val="50000"/>
                    <a:lumOff val="50000"/>
                  </a:schemeClr>
                </a:solidFill>
                <a:latin typeface="Calibri" panose="020F0502020204030204" pitchFamily="34" charset="0"/>
              </a:rPr>
              <a:t>ADOC-V2.0 PROJEKTAS </a:t>
            </a:r>
            <a:endParaRPr lang="lt-LT" sz="2400" dirty="0" smtClean="0">
              <a:solidFill>
                <a:schemeClr val="tx1">
                  <a:lumMod val="50000"/>
                  <a:lumOff val="50000"/>
                </a:scheme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2" name="Diagrama 1"/>
          <p:cNvGraphicFramePr/>
          <p:nvPr>
            <p:extLst>
              <p:ext uri="{D42A27DB-BD31-4B8C-83A1-F6EECF244321}">
                <p14:modId xmlns:p14="http://schemas.microsoft.com/office/powerpoint/2010/main" xmlns="" val="2074532702"/>
              </p:ext>
            </p:extLst>
          </p:nvPr>
        </p:nvGraphicFramePr>
        <p:xfrm>
          <a:off x="1619672" y="1227789"/>
          <a:ext cx="7167024" cy="499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24403436"/>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urinio vietos rezervavimo ženklas 7"/>
          <p:cNvSpPr>
            <a:spLocks noGrp="1"/>
          </p:cNvSpPr>
          <p:nvPr>
            <p:ph sz="half" idx="2"/>
          </p:nvPr>
        </p:nvSpPr>
        <p:spPr>
          <a:xfrm>
            <a:off x="4743904" y="1556792"/>
            <a:ext cx="4042792" cy="4525963"/>
          </a:xfrm>
        </p:spPr>
        <p:txBody>
          <a:bodyPr/>
          <a:lstStyle/>
          <a:p>
            <a:pPr algn="just" eaLnBrk="1" fontAlgn="auto" hangingPunct="1">
              <a:spcAft>
                <a:spcPts val="0"/>
              </a:spcAft>
              <a:buFont typeface="Arial" pitchFamily="34" charset="0"/>
              <a:buChar char="•"/>
              <a:defRPr/>
            </a:pPr>
            <a:r>
              <a:rPr lang="lt-LT" sz="1400" b="1" dirty="0" smtClean="0">
                <a:solidFill>
                  <a:schemeClr val="tx1">
                    <a:lumMod val="50000"/>
                    <a:lumOff val="50000"/>
                  </a:schemeClr>
                </a:solidFill>
              </a:rPr>
              <a:t>STRUKTŪRA</a:t>
            </a:r>
            <a:r>
              <a:rPr lang="lt-LT" sz="1400" dirty="0" smtClean="0">
                <a:solidFill>
                  <a:schemeClr val="tx1">
                    <a:lumMod val="50000"/>
                    <a:lumOff val="50000"/>
                  </a:schemeClr>
                </a:solidFill>
              </a:rPr>
              <a:t>: </a:t>
            </a:r>
            <a:r>
              <a:rPr lang="lt-LT" altLang="lt-LT" sz="1400" dirty="0" smtClean="0">
                <a:solidFill>
                  <a:schemeClr val="tx1">
                    <a:lumMod val="50000"/>
                    <a:lumOff val="50000"/>
                  </a:schemeClr>
                </a:solidFill>
                <a:cs typeface="Times New Roman" panose="02020603050405020304" pitchFamily="18" charset="0"/>
                <a:sym typeface="Calibri" pitchFamily="34" charset="0"/>
              </a:rPr>
              <a:t>PAGRINDINIS DOKUMENTAS SU </a:t>
            </a:r>
            <a:r>
              <a:rPr lang="en-US" altLang="lt-LT" sz="1400" dirty="0" smtClean="0">
                <a:solidFill>
                  <a:schemeClr val="tx1">
                    <a:lumMod val="50000"/>
                    <a:lumOff val="50000"/>
                  </a:schemeClr>
                </a:solidFill>
                <a:cs typeface="Times New Roman" panose="02020603050405020304" pitchFamily="18" charset="0"/>
                <a:sym typeface="Calibri" pitchFamily="34" charset="0"/>
              </a:rPr>
              <a:t> </a:t>
            </a:r>
            <a:r>
              <a:rPr lang="lt-LT" altLang="lt-LT" sz="1400" dirty="0" smtClean="0">
                <a:solidFill>
                  <a:schemeClr val="tx1">
                    <a:lumMod val="50000"/>
                    <a:lumOff val="50000"/>
                  </a:schemeClr>
                </a:solidFill>
                <a:cs typeface="Times New Roman" panose="02020603050405020304" pitchFamily="18" charset="0"/>
                <a:sym typeface="Calibri" pitchFamily="34" charset="0"/>
              </a:rPr>
              <a:t>NEPRIVALOMAIS NEATSIEJAMAIS PRIEDAIS. JOKIŲ PRIDEDAMŲ RINKMENŲ</a:t>
            </a:r>
          </a:p>
          <a:p>
            <a:pPr algn="just" eaLnBrk="1" fontAlgn="auto" hangingPunct="1">
              <a:spcAft>
                <a:spcPts val="0"/>
              </a:spcAft>
              <a:buFont typeface="Arial" pitchFamily="34" charset="0"/>
              <a:buChar char="•"/>
              <a:defRPr/>
            </a:pPr>
            <a:r>
              <a:rPr lang="lt-LT" sz="1400" b="1" dirty="0" smtClean="0">
                <a:solidFill>
                  <a:schemeClr val="tx1">
                    <a:lumMod val="50000"/>
                    <a:lumOff val="50000"/>
                  </a:schemeClr>
                </a:solidFill>
              </a:rPr>
              <a:t>METADUOMENYS: </a:t>
            </a:r>
            <a:r>
              <a:rPr lang="lt-LT" sz="1400" dirty="0" smtClean="0">
                <a:solidFill>
                  <a:schemeClr val="tx1">
                    <a:lumMod val="50000"/>
                    <a:lumOff val="50000"/>
                  </a:schemeClr>
                </a:solidFill>
              </a:rPr>
              <a:t>NEKEIČIAMI</a:t>
            </a:r>
          </a:p>
          <a:p>
            <a:pPr algn="just" eaLnBrk="1" fontAlgn="auto" hangingPunct="1">
              <a:spcAft>
                <a:spcPts val="0"/>
              </a:spcAft>
              <a:buFont typeface="Arial" pitchFamily="34" charset="0"/>
              <a:buChar char="•"/>
              <a:defRPr/>
            </a:pPr>
            <a:r>
              <a:rPr lang="lt-LT" sz="1400" b="1" dirty="0" smtClean="0">
                <a:solidFill>
                  <a:schemeClr val="tx1">
                    <a:lumMod val="50000"/>
                    <a:lumOff val="50000"/>
                  </a:schemeClr>
                </a:solidFill>
              </a:rPr>
              <a:t>ELEKTRONINIAI PARAŠAI: </a:t>
            </a:r>
            <a:r>
              <a:rPr lang="lt-LT" sz="1400" dirty="0" err="1">
                <a:solidFill>
                  <a:schemeClr val="tx1">
                    <a:lumMod val="50000"/>
                    <a:lumOff val="50000"/>
                  </a:schemeClr>
                </a:solidFill>
              </a:rPr>
              <a:t>PAdES-BES,</a:t>
            </a:r>
            <a:r>
              <a:rPr lang="lt-LT" sz="1400" dirty="0">
                <a:solidFill>
                  <a:schemeClr val="tx1">
                    <a:lumMod val="50000"/>
                    <a:lumOff val="50000"/>
                  </a:schemeClr>
                </a:solidFill>
              </a:rPr>
              <a:t> </a:t>
            </a:r>
            <a:r>
              <a:rPr lang="lt-LT" sz="1400" dirty="0" err="1">
                <a:solidFill>
                  <a:schemeClr val="tx1">
                    <a:lumMod val="50000"/>
                    <a:lumOff val="50000"/>
                  </a:schemeClr>
                </a:solidFill>
              </a:rPr>
              <a:t>PAdES-EPES</a:t>
            </a:r>
            <a:r>
              <a:rPr lang="lt-LT" sz="1400" dirty="0">
                <a:solidFill>
                  <a:schemeClr val="tx1">
                    <a:lumMod val="50000"/>
                    <a:lumOff val="50000"/>
                  </a:schemeClr>
                </a:solidFill>
              </a:rPr>
              <a:t> arba </a:t>
            </a:r>
            <a:r>
              <a:rPr lang="lt-LT" sz="1400" dirty="0" err="1">
                <a:solidFill>
                  <a:schemeClr val="tx1">
                    <a:lumMod val="50000"/>
                    <a:lumOff val="50000"/>
                  </a:schemeClr>
                </a:solidFill>
              </a:rPr>
              <a:t>PAdES-LTV</a:t>
            </a:r>
            <a:r>
              <a:rPr lang="lt-LT" sz="1400" dirty="0">
                <a:solidFill>
                  <a:schemeClr val="tx1">
                    <a:lumMod val="50000"/>
                    <a:lumOff val="50000"/>
                  </a:schemeClr>
                </a:solidFill>
              </a:rPr>
              <a:t> </a:t>
            </a:r>
            <a:endParaRPr lang="lt-LT" sz="1400" dirty="0" smtClean="0">
              <a:solidFill>
                <a:schemeClr val="tx1">
                  <a:lumMod val="50000"/>
                  <a:lumOff val="50000"/>
                </a:schemeClr>
              </a:solidFill>
            </a:endParaRPr>
          </a:p>
          <a:p>
            <a:pPr lvl="0" algn="just"/>
            <a:r>
              <a:rPr lang="lt-LT" sz="1400" dirty="0" smtClean="0">
                <a:solidFill>
                  <a:schemeClr val="tx1">
                    <a:lumMod val="50000"/>
                    <a:lumOff val="50000"/>
                  </a:schemeClr>
                </a:solidFill>
              </a:rPr>
              <a:t>SPECIFIKACIJOJE </a:t>
            </a:r>
            <a:r>
              <a:rPr lang="lt-LT" sz="1400" dirty="0">
                <a:solidFill>
                  <a:schemeClr val="tx1">
                    <a:lumMod val="50000"/>
                    <a:lumOff val="50000"/>
                  </a:schemeClr>
                </a:solidFill>
              </a:rPr>
              <a:t>PDF-LT-V1.0 NUMATYTI 2 REIKALAVIMŲ </a:t>
            </a:r>
            <a:r>
              <a:rPr lang="lt-LT" sz="1400" dirty="0" smtClean="0">
                <a:solidFill>
                  <a:schemeClr val="tx1">
                    <a:lumMod val="50000"/>
                    <a:lumOff val="50000"/>
                  </a:schemeClr>
                </a:solidFill>
              </a:rPr>
              <a:t>LYGMEN</a:t>
            </a:r>
            <a:r>
              <a:rPr lang="en-US" sz="1400" dirty="0" smtClean="0">
                <a:solidFill>
                  <a:schemeClr val="tx1">
                    <a:lumMod val="50000"/>
                    <a:lumOff val="50000"/>
                  </a:schemeClr>
                </a:solidFill>
              </a:rPr>
              <a:t>Y</a:t>
            </a:r>
            <a:r>
              <a:rPr lang="lt-LT" sz="1400" dirty="0" smtClean="0">
                <a:solidFill>
                  <a:schemeClr val="tx1">
                    <a:lumMod val="50000"/>
                    <a:lumOff val="50000"/>
                  </a:schemeClr>
                </a:solidFill>
              </a:rPr>
              <a:t>S </a:t>
            </a:r>
            <a:r>
              <a:rPr lang="lt-LT" sz="1400" dirty="0">
                <a:solidFill>
                  <a:schemeClr val="tx1">
                    <a:lumMod val="50000"/>
                    <a:lumOff val="50000"/>
                  </a:schemeClr>
                </a:solidFill>
              </a:rPr>
              <a:t>(A IR B), PAGAL KURIUOS GALI BŪTI RENGIAMAS IR TIKRINAMAS</a:t>
            </a:r>
            <a:r>
              <a:rPr lang="lt-LT" sz="1400" i="1" dirty="0">
                <a:solidFill>
                  <a:schemeClr val="tx1">
                    <a:lumMod val="50000"/>
                    <a:lumOff val="50000"/>
                  </a:schemeClr>
                </a:solidFill>
              </a:rPr>
              <a:t> PDF</a:t>
            </a:r>
            <a:r>
              <a:rPr lang="lt-LT" sz="1400" dirty="0">
                <a:solidFill>
                  <a:schemeClr val="tx1">
                    <a:lumMod val="50000"/>
                    <a:lumOff val="50000"/>
                  </a:schemeClr>
                </a:solidFill>
              </a:rPr>
              <a:t> FORMATO</a:t>
            </a:r>
            <a:r>
              <a:rPr lang="lt-LT" sz="1400" b="1" dirty="0">
                <a:solidFill>
                  <a:schemeClr val="tx1">
                    <a:lumMod val="50000"/>
                    <a:lumOff val="50000"/>
                  </a:schemeClr>
                </a:solidFill>
              </a:rPr>
              <a:t> </a:t>
            </a:r>
            <a:r>
              <a:rPr lang="lt-LT" sz="1400" dirty="0">
                <a:solidFill>
                  <a:schemeClr val="tx1">
                    <a:lumMod val="50000"/>
                    <a:lumOff val="50000"/>
                  </a:schemeClr>
                </a:solidFill>
              </a:rPr>
              <a:t>ELEKTRONINIS DOKUMENTAS </a:t>
            </a:r>
            <a:r>
              <a:rPr lang="lt-LT" sz="1400" i="1" dirty="0">
                <a:solidFill>
                  <a:schemeClr val="tx1">
                    <a:lumMod val="50000"/>
                    <a:lumOff val="50000"/>
                  </a:schemeClr>
                </a:solidFill>
              </a:rPr>
              <a:t>(B LYGMENS REIKALAVIMUS ATITINKANTIS DOKUMENTAS IŠSISKIRTŲ TUO, KAD JAM NEBŪTŲ NUMATYTA JOKIŲ PRIVALOMŲ METADUOMENŲ, BŪTŲ GALIMA JĮ PAPILDYTI ATITINKAMAIS DUOMENIMIS TAIP, KAD DOKUMENTAS ATITIKTŲ A LYGMENS </a:t>
            </a:r>
            <a:r>
              <a:rPr lang="lt-LT" sz="1400" i="1" dirty="0" smtClean="0">
                <a:solidFill>
                  <a:schemeClr val="tx1">
                    <a:lumMod val="50000"/>
                    <a:lumOff val="50000"/>
                  </a:schemeClr>
                </a:solidFill>
              </a:rPr>
              <a:t>REIKALAVIMUS</a:t>
            </a:r>
            <a:endParaRPr lang="lt-LT" sz="1400" dirty="0">
              <a:solidFill>
                <a:schemeClr val="tx1">
                  <a:lumMod val="50000"/>
                  <a:lumOff val="50000"/>
                </a:schemeClr>
              </a:solidFill>
            </a:endParaRPr>
          </a:p>
          <a:p>
            <a:pPr algn="just"/>
            <a:endParaRPr lang="lt-LT" sz="1600" dirty="0">
              <a:solidFill>
                <a:schemeClr val="tx1">
                  <a:lumMod val="50000"/>
                  <a:lumOff val="50000"/>
                </a:schemeClr>
              </a:solidFill>
            </a:endParaRPr>
          </a:p>
        </p:txBody>
      </p:sp>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49714" y="469976"/>
            <a:ext cx="7265748" cy="769441"/>
          </a:xfrm>
          <a:prstGeom prst="rect">
            <a:avLst/>
          </a:prstGeom>
        </p:spPr>
        <p:txBody>
          <a:bodyPr wrap="square">
            <a:spAutoFit/>
          </a:bodyPr>
          <a:lstStyle/>
          <a:p>
            <a:r>
              <a:rPr lang="lt-LT" altLang="lt-LT" sz="2400" dirty="0">
                <a:solidFill>
                  <a:schemeClr val="tx1">
                    <a:lumMod val="50000"/>
                    <a:lumOff val="50000"/>
                  </a:schemeClr>
                </a:solidFill>
                <a:latin typeface="Calibri" panose="020F0502020204030204" pitchFamily="34" charset="0"/>
              </a:rPr>
              <a:t>ELEKTRONINIO DOKUMENTO SPECIFIKACIJA: PDF-LT-V1.0</a:t>
            </a:r>
            <a:endParaRPr lang="lt-LT" altLang="lt-LT" sz="2400" dirty="0" smtClean="0">
              <a:solidFill>
                <a:schemeClr val="tx1">
                  <a:lumMod val="50000"/>
                  <a:lumOff val="50000"/>
                </a:schemeClr>
              </a:solidFill>
              <a:latin typeface="Calibri" panose="020F0502020204030204" pitchFamily="34" charset="0"/>
            </a:endParaRPr>
          </a:p>
          <a:p>
            <a:r>
              <a:rPr lang="lt-LT" sz="2000" dirty="0" smtClean="0">
                <a:solidFill>
                  <a:schemeClr val="tx1">
                    <a:lumMod val="50000"/>
                    <a:lumOff val="50000"/>
                  </a:schemeClr>
                </a:solidFill>
                <a:latin typeface="+mn-lt"/>
              </a:rPr>
              <a:t>(</a:t>
            </a:r>
            <a:r>
              <a:rPr lang="en-US" sz="2000" dirty="0" smtClean="0">
                <a:solidFill>
                  <a:schemeClr val="tx1">
                    <a:lumMod val="50000"/>
                    <a:lumOff val="50000"/>
                  </a:schemeClr>
                </a:solidFill>
                <a:latin typeface="+mn-lt"/>
              </a:rPr>
              <a:t>20</a:t>
            </a:r>
            <a:r>
              <a:rPr lang="lt-LT" sz="2000" dirty="0" smtClean="0">
                <a:solidFill>
                  <a:schemeClr val="tx1">
                    <a:lumMod val="50000"/>
                    <a:lumOff val="50000"/>
                  </a:schemeClr>
                </a:solidFill>
                <a:latin typeface="+mn-lt"/>
              </a:rPr>
              <a:t>14</a:t>
            </a:r>
            <a:r>
              <a:rPr lang="en-US" sz="2000" dirty="0" smtClean="0">
                <a:solidFill>
                  <a:schemeClr val="tx1">
                    <a:lumMod val="50000"/>
                    <a:lumOff val="50000"/>
                  </a:schemeClr>
                </a:solidFill>
                <a:latin typeface="+mn-lt"/>
              </a:rPr>
              <a:t> m. </a:t>
            </a:r>
            <a:r>
              <a:rPr lang="lt-LT" sz="2000" dirty="0" smtClean="0">
                <a:solidFill>
                  <a:schemeClr val="tx1">
                    <a:lumMod val="50000"/>
                    <a:lumOff val="50000"/>
                  </a:schemeClr>
                </a:solidFill>
                <a:latin typeface="+mn-lt"/>
              </a:rPr>
              <a:t>rugpjūčio 29 d. įsakymas Nr. VE(1.3 E)-42)</a:t>
            </a:r>
            <a:endParaRPr lang="lt-LT" sz="2000" dirty="0" smtClean="0">
              <a:solidFill>
                <a:schemeClr val="tx1">
                  <a:lumMod val="50000"/>
                  <a:lumOff val="50000"/>
                </a:schemeClr>
              </a:solidFill>
              <a:latin typeface="+mn-lt"/>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pic>
        <p:nvPicPr>
          <p:cNvPr id="11" name="Picture 4" descr="C:\Users\Astaj\Desktop\pdf.pn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365125" y="1843088"/>
            <a:ext cx="4041775" cy="4041775"/>
          </a:xfrm>
          <a:prstGeom prst="rect">
            <a:avLst/>
          </a:prstGeom>
          <a:noFill/>
        </p:spPr>
      </p:pic>
    </p:spTree>
    <p:extLst>
      <p:ext uri="{BB962C8B-B14F-4D97-AF65-F5344CB8AC3E}">
        <p14:creationId xmlns:p14="http://schemas.microsoft.com/office/powerpoint/2010/main" xmlns="" val="1643137701"/>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urinio vietos rezervavimo ženklas 7"/>
          <p:cNvSpPr>
            <a:spLocks noGrp="1"/>
          </p:cNvSpPr>
          <p:nvPr>
            <p:ph sz="half" idx="2"/>
          </p:nvPr>
        </p:nvSpPr>
        <p:spPr>
          <a:xfrm>
            <a:off x="4630166" y="1850557"/>
            <a:ext cx="4042792" cy="4525963"/>
          </a:xfrm>
        </p:spPr>
        <p:txBody>
          <a:bodyPr/>
          <a:lstStyle/>
          <a:p>
            <a:pPr lvl="0" algn="just"/>
            <a:r>
              <a:rPr lang="lt-LT" sz="1600" dirty="0">
                <a:solidFill>
                  <a:schemeClr val="tx1">
                    <a:lumMod val="50000"/>
                    <a:lumOff val="50000"/>
                  </a:schemeClr>
                </a:solidFill>
              </a:rPr>
              <a:t>PDF-LT-V1.0 SPECIFIKACIJOS </a:t>
            </a:r>
            <a:r>
              <a:rPr lang="en-US" sz="1600" b="1" dirty="0">
                <a:solidFill>
                  <a:schemeClr val="tx1">
                    <a:lumMod val="50000"/>
                    <a:lumOff val="50000"/>
                  </a:schemeClr>
                </a:solidFill>
              </a:rPr>
              <a:t>A LYGMENS </a:t>
            </a:r>
            <a:r>
              <a:rPr lang="lt-LT" sz="1600" dirty="0">
                <a:solidFill>
                  <a:schemeClr val="tx1">
                    <a:lumMod val="50000"/>
                    <a:lumOff val="50000"/>
                  </a:schemeClr>
                </a:solidFill>
              </a:rPr>
              <a:t>DOKUMENTŲ PLAČIAI PAPLITUSIOS PRIEMONĖS </a:t>
            </a:r>
            <a:r>
              <a:rPr lang="en-US" sz="1600" dirty="0">
                <a:solidFill>
                  <a:schemeClr val="tx1">
                    <a:lumMod val="50000"/>
                    <a:lumOff val="50000"/>
                  </a:schemeClr>
                </a:solidFill>
              </a:rPr>
              <a:t>PASIRA</a:t>
            </a:r>
            <a:r>
              <a:rPr lang="lt-LT" sz="1600" dirty="0">
                <a:solidFill>
                  <a:schemeClr val="tx1">
                    <a:lumMod val="50000"/>
                    <a:lumOff val="50000"/>
                  </a:schemeClr>
                </a:solidFill>
              </a:rPr>
              <a:t>Š</a:t>
            </a:r>
            <a:r>
              <a:rPr lang="en-US" sz="1600" dirty="0">
                <a:solidFill>
                  <a:schemeClr val="tx1">
                    <a:lumMod val="50000"/>
                    <a:lumOff val="50000"/>
                  </a:schemeClr>
                </a:solidFill>
              </a:rPr>
              <a:t>YTI </a:t>
            </a:r>
            <a:r>
              <a:rPr lang="lt-LT" sz="1600" dirty="0">
                <a:solidFill>
                  <a:schemeClr val="tx1">
                    <a:lumMod val="50000"/>
                    <a:lumOff val="50000"/>
                  </a:schemeClr>
                </a:solidFill>
              </a:rPr>
              <a:t>AR PATIKRINTI NEGALI, NES JOS NEBUVO KURIAMOS TOKIAM TIKSLUI</a:t>
            </a:r>
          </a:p>
          <a:p>
            <a:pPr lvl="0" algn="just"/>
            <a:r>
              <a:rPr lang="lt-LT" sz="1600" dirty="0">
                <a:solidFill>
                  <a:schemeClr val="tx1">
                    <a:lumMod val="50000"/>
                    <a:lumOff val="50000"/>
                  </a:schemeClr>
                </a:solidFill>
              </a:rPr>
              <a:t>TOKIO FORMATO DOKUMENTĄ </a:t>
            </a:r>
            <a:r>
              <a:rPr lang="en-US" sz="1600" dirty="0">
                <a:solidFill>
                  <a:schemeClr val="tx1">
                    <a:lumMod val="50000"/>
                    <a:lumOff val="50000"/>
                  </a:schemeClr>
                </a:solidFill>
              </a:rPr>
              <a:t>(</a:t>
            </a:r>
            <a:r>
              <a:rPr lang="en-US" sz="1600" b="1" dirty="0">
                <a:solidFill>
                  <a:schemeClr val="tx1">
                    <a:lumMod val="50000"/>
                    <a:lumOff val="50000"/>
                  </a:schemeClr>
                </a:solidFill>
              </a:rPr>
              <a:t>B LYGMENS</a:t>
            </a:r>
            <a:r>
              <a:rPr lang="en-US" sz="1600" dirty="0">
                <a:solidFill>
                  <a:schemeClr val="tx1">
                    <a:lumMod val="50000"/>
                    <a:lumOff val="50000"/>
                  </a:schemeClr>
                </a:solidFill>
              </a:rPr>
              <a:t>) </a:t>
            </a:r>
            <a:r>
              <a:rPr lang="lt-LT" sz="1600" dirty="0">
                <a:solidFill>
                  <a:schemeClr val="tx1">
                    <a:lumMod val="50000"/>
                    <a:lumOff val="50000"/>
                  </a:schemeClr>
                </a:solidFill>
              </a:rPr>
              <a:t>GALIMA PASIRAŠYTI IR PATIKRINTI (ATVAIZDUOTI TURINĮ BEI PATIKRINTI PARAŠŲ INTEGRALUMĄ) NAUDOJANTIS </a:t>
            </a:r>
            <a:r>
              <a:rPr lang="lt-LT" sz="1600" i="1" dirty="0">
                <a:solidFill>
                  <a:schemeClr val="tx1">
                    <a:lumMod val="50000"/>
                    <a:lumOff val="50000"/>
                  </a:schemeClr>
                </a:solidFill>
              </a:rPr>
              <a:t>ADOBE ACROBAT XI VERSIJOS</a:t>
            </a:r>
            <a:r>
              <a:rPr lang="lt-LT" sz="1600" dirty="0">
                <a:solidFill>
                  <a:schemeClr val="tx1">
                    <a:lumMod val="50000"/>
                    <a:lumOff val="50000"/>
                  </a:schemeClr>
                </a:solidFill>
              </a:rPr>
              <a:t> IR </a:t>
            </a:r>
            <a:r>
              <a:rPr lang="lt-LT" sz="1600" i="1" dirty="0">
                <a:solidFill>
                  <a:schemeClr val="tx1">
                    <a:lumMod val="50000"/>
                    <a:lumOff val="50000"/>
                  </a:schemeClr>
                </a:solidFill>
              </a:rPr>
              <a:t>ADOBE READER XI VERSIJOS</a:t>
            </a:r>
            <a:r>
              <a:rPr lang="lt-LT" sz="1600" dirty="0">
                <a:solidFill>
                  <a:schemeClr val="tx1">
                    <a:lumMod val="50000"/>
                    <a:lumOff val="50000"/>
                  </a:schemeClr>
                </a:solidFill>
              </a:rPr>
              <a:t> (V11.0.07 ARBA NAUJESNE) PROGRAMINE ĮRANGA</a:t>
            </a:r>
          </a:p>
          <a:p>
            <a:pPr algn="just"/>
            <a:endParaRPr lang="lt-LT" sz="1600" dirty="0">
              <a:solidFill>
                <a:schemeClr val="tx1">
                  <a:lumMod val="50000"/>
                  <a:lumOff val="50000"/>
                </a:schemeClr>
              </a:solidFill>
            </a:endParaRPr>
          </a:p>
        </p:txBody>
      </p:sp>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49714" y="469976"/>
            <a:ext cx="7265748" cy="769441"/>
          </a:xfrm>
          <a:prstGeom prst="rect">
            <a:avLst/>
          </a:prstGeom>
        </p:spPr>
        <p:txBody>
          <a:bodyPr wrap="square">
            <a:spAutoFit/>
          </a:bodyPr>
          <a:lstStyle/>
          <a:p>
            <a:r>
              <a:rPr lang="lt-LT" altLang="lt-LT" sz="2400" dirty="0">
                <a:solidFill>
                  <a:prstClr val="black">
                    <a:lumMod val="50000"/>
                    <a:lumOff val="50000"/>
                  </a:prstClr>
                </a:solidFill>
                <a:latin typeface="Calibri" panose="020F0502020204030204" pitchFamily="34" charset="0"/>
              </a:rPr>
              <a:t>ELEKTRONINIO DOKUMENTO SPECIFIKACIJA: PDF-LT-V1.0</a:t>
            </a:r>
            <a:endParaRPr lang="lt-LT" altLang="lt-LT" sz="2400" dirty="0" smtClean="0">
              <a:solidFill>
                <a:prstClr val="black">
                  <a:lumMod val="50000"/>
                  <a:lumOff val="50000"/>
                </a:prstClr>
              </a:solidFill>
              <a:latin typeface="Calibri" panose="020F0502020204030204" pitchFamily="34" charset="0"/>
            </a:endParaRPr>
          </a:p>
          <a:p>
            <a:r>
              <a:rPr lang="lt-LT" sz="2000" dirty="0" smtClean="0">
                <a:solidFill>
                  <a:prstClr val="black">
                    <a:lumMod val="50000"/>
                    <a:lumOff val="50000"/>
                  </a:prstClr>
                </a:solidFill>
                <a:latin typeface="Calibri"/>
              </a:rPr>
              <a:t>(</a:t>
            </a:r>
            <a:r>
              <a:rPr lang="en-US" sz="2000" dirty="0" smtClean="0">
                <a:solidFill>
                  <a:prstClr val="black">
                    <a:lumMod val="50000"/>
                    <a:lumOff val="50000"/>
                  </a:prstClr>
                </a:solidFill>
                <a:latin typeface="Calibri"/>
              </a:rPr>
              <a:t>20</a:t>
            </a:r>
            <a:r>
              <a:rPr lang="lt-LT" sz="2000" dirty="0" smtClean="0">
                <a:solidFill>
                  <a:prstClr val="black">
                    <a:lumMod val="50000"/>
                    <a:lumOff val="50000"/>
                  </a:prstClr>
                </a:solidFill>
                <a:latin typeface="Calibri"/>
              </a:rPr>
              <a:t>14</a:t>
            </a:r>
            <a:r>
              <a:rPr lang="en-US" sz="2000" dirty="0" smtClean="0">
                <a:solidFill>
                  <a:prstClr val="black">
                    <a:lumMod val="50000"/>
                    <a:lumOff val="50000"/>
                  </a:prstClr>
                </a:solidFill>
                <a:latin typeface="Calibri"/>
              </a:rPr>
              <a:t> m. </a:t>
            </a:r>
            <a:r>
              <a:rPr lang="lt-LT" sz="2000" dirty="0" smtClean="0">
                <a:solidFill>
                  <a:prstClr val="black">
                    <a:lumMod val="50000"/>
                    <a:lumOff val="50000"/>
                  </a:prstClr>
                </a:solidFill>
                <a:latin typeface="Calibri"/>
              </a:rPr>
              <a:t>rugpjūčio 29 d. įsakymas Nr. VE(1.3 E)-42)</a:t>
            </a:r>
            <a:endParaRPr lang="lt-LT" sz="2000" dirty="0" smtClean="0">
              <a:solidFill>
                <a:prstClr val="black">
                  <a:lumMod val="50000"/>
                  <a:lumOff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pic>
        <p:nvPicPr>
          <p:cNvPr id="9" name="Picture 4" descr="C:\Users\Astaj\Desktop\unname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885498"/>
            <a:ext cx="3479526"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3457268"/>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200759544"/>
              </p:ext>
            </p:extLst>
          </p:nvPr>
        </p:nvGraphicFramePr>
        <p:xfrm>
          <a:off x="755576" y="53012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logo_var1.jpg"/>
          <p:cNvPicPr>
            <a:picLocks noChangeAspect="1"/>
          </p:cNvPicPr>
          <p:nvPr/>
        </p:nvPicPr>
        <p:blipFill>
          <a:blip r:embed="rId7" cstate="print"/>
          <a:srcRect/>
          <a:stretch>
            <a:fillRect/>
          </a:stretch>
        </p:blipFill>
        <p:spPr bwMode="auto">
          <a:xfrm>
            <a:off x="179388" y="188913"/>
            <a:ext cx="1336675" cy="936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lt-LT">
                <a:solidFill>
                  <a:prstClr val="black">
                    <a:tint val="75000"/>
                  </a:prstClr>
                </a:solidFill>
              </a:rPr>
              <a:t>Lietuvos vyriausiojo archyvaro tarnyba</a:t>
            </a:r>
          </a:p>
        </p:txBody>
      </p:sp>
      <p:sp>
        <p:nvSpPr>
          <p:cNvPr id="4" name="Stačiakampis 3"/>
          <p:cNvSpPr/>
          <p:nvPr/>
        </p:nvSpPr>
        <p:spPr>
          <a:xfrm>
            <a:off x="1544828" y="472558"/>
            <a:ext cx="7203636" cy="1107996"/>
          </a:xfrm>
          <a:prstGeom prst="rect">
            <a:avLst/>
          </a:prstGeom>
        </p:spPr>
        <p:txBody>
          <a:bodyPr wrap="square">
            <a:spAutoFit/>
          </a:bodyPr>
          <a:lstStyle/>
          <a:p>
            <a:r>
              <a:rPr lang="lt-LT" altLang="lt-LT" sz="2400" dirty="0">
                <a:solidFill>
                  <a:schemeClr val="tx1">
                    <a:lumMod val="50000"/>
                    <a:lumOff val="50000"/>
                  </a:schemeClr>
                </a:solidFill>
                <a:latin typeface="Calibri" panose="020F0502020204030204" pitchFamily="34" charset="0"/>
              </a:rPr>
              <a:t>KITOS ELEKTRONINIO DOKUMENTO SPECIFIKACIJOS: </a:t>
            </a:r>
            <a:br>
              <a:rPr lang="lt-LT" altLang="lt-LT" sz="2400" dirty="0">
                <a:solidFill>
                  <a:schemeClr val="tx1">
                    <a:lumMod val="50000"/>
                    <a:lumOff val="50000"/>
                  </a:schemeClr>
                </a:solidFill>
                <a:latin typeface="Calibri" panose="020F0502020204030204" pitchFamily="34" charset="0"/>
              </a:rPr>
            </a:br>
            <a:r>
              <a:rPr lang="lt-LT" altLang="lt-LT" sz="2400" dirty="0">
                <a:solidFill>
                  <a:schemeClr val="tx1">
                    <a:lumMod val="50000"/>
                    <a:lumOff val="50000"/>
                  </a:schemeClr>
                </a:solidFill>
                <a:latin typeface="Calibri" panose="020F0502020204030204" pitchFamily="34" charset="0"/>
              </a:rPr>
              <a:t>MDOC-V1.0 ir EGAS V1.0 </a:t>
            </a:r>
            <a:endParaRPr lang="lt-LT" sz="2400" dirty="0">
              <a:solidFill>
                <a:schemeClr val="tx1">
                  <a:lumMod val="50000"/>
                  <a:lumOff val="50000"/>
                </a:schemeClr>
              </a:solidFill>
              <a:latin typeface="Calibri"/>
              <a:cs typeface="Arial" pitchFamily="34" charset="0"/>
            </a:endParaRPr>
          </a:p>
          <a:p>
            <a:endParaRPr lang="lt-LT" dirty="0">
              <a:solidFill>
                <a:srgbClr val="545454"/>
              </a:solidFill>
              <a:latin typeface="Calibri"/>
            </a:endParaRPr>
          </a:p>
        </p:txBody>
      </p:sp>
      <p:grpSp>
        <p:nvGrpSpPr>
          <p:cNvPr id="10" name="Grupė 9"/>
          <p:cNvGrpSpPr/>
          <p:nvPr/>
        </p:nvGrpSpPr>
        <p:grpSpPr>
          <a:xfrm>
            <a:off x="974060" y="1772816"/>
            <a:ext cx="4323754" cy="1729501"/>
            <a:chOff x="335604" y="244618"/>
            <a:chExt cx="4323754" cy="1729501"/>
          </a:xfrm>
          <a:scene3d>
            <a:camera prst="orthographicFront"/>
            <a:lightRig rig="chilly" dir="t"/>
          </a:scene3d>
        </p:grpSpPr>
        <p:sp>
          <p:nvSpPr>
            <p:cNvPr id="11" name="Ševronas 10"/>
            <p:cNvSpPr/>
            <p:nvPr/>
          </p:nvSpPr>
          <p:spPr>
            <a:xfrm>
              <a:off x="335604" y="244618"/>
              <a:ext cx="4323754" cy="1729501"/>
            </a:xfrm>
            <a:prstGeom prst="chevron">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Ševronas 4"/>
            <p:cNvSpPr/>
            <p:nvPr/>
          </p:nvSpPr>
          <p:spPr>
            <a:xfrm>
              <a:off x="1200355" y="244618"/>
              <a:ext cx="2594253" cy="17295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Aft>
                  <a:spcPct val="35000"/>
                </a:spcAft>
              </a:pPr>
              <a:r>
                <a:rPr lang="lt-LT" altLang="lt-LT" sz="1600" b="1" i="1" kern="0" dirty="0">
                  <a:solidFill>
                    <a:prstClr val="black">
                      <a:lumMod val="65000"/>
                      <a:lumOff val="35000"/>
                    </a:prstClr>
                  </a:solidFill>
                  <a:latin typeface="Calibri" panose="020F0502020204030204" pitchFamily="34" charset="0"/>
                </a:rPr>
                <a:t>Elektroniniu parašu pasirašyto kompiuterio skaitomo elektroninio dokumento specifikacija MDOC-V1.0 </a:t>
              </a:r>
              <a:endParaRPr lang="lt-LT" sz="1400" kern="0" dirty="0">
                <a:solidFill>
                  <a:sysClr val="windowText" lastClr="000000"/>
                </a:solidFill>
              </a:endParaRPr>
            </a:p>
            <a:p>
              <a:pPr algn="ctr" defTabSz="711200">
                <a:lnSpc>
                  <a:spcPct val="90000"/>
                </a:lnSpc>
                <a:spcAft>
                  <a:spcPct val="35000"/>
                </a:spcAft>
              </a:pPr>
              <a:endParaRPr lang="en-US" sz="1600" b="1" dirty="0">
                <a:solidFill>
                  <a:srgbClr val="545454"/>
                </a:solidFill>
              </a:endParaRPr>
            </a:p>
          </p:txBody>
        </p:sp>
      </p:grpSp>
      <p:grpSp>
        <p:nvGrpSpPr>
          <p:cNvPr id="13" name="Grupė 12"/>
          <p:cNvGrpSpPr/>
          <p:nvPr/>
        </p:nvGrpSpPr>
        <p:grpSpPr>
          <a:xfrm>
            <a:off x="895755" y="4221088"/>
            <a:ext cx="4480364" cy="1872208"/>
            <a:chOff x="0" y="0"/>
            <a:chExt cx="8229599" cy="3291839"/>
          </a:xfrm>
          <a:scene3d>
            <a:camera prst="orthographicFront"/>
            <a:lightRig rig="chilly" dir="t"/>
          </a:scene3d>
        </p:grpSpPr>
        <p:sp>
          <p:nvSpPr>
            <p:cNvPr id="14" name="Ševronas 13"/>
            <p:cNvSpPr/>
            <p:nvPr/>
          </p:nvSpPr>
          <p:spPr>
            <a:xfrm>
              <a:off x="0" y="0"/>
              <a:ext cx="8229599" cy="3291839"/>
            </a:xfrm>
            <a:prstGeom prst="chevron">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Ševronas 4"/>
            <p:cNvSpPr/>
            <p:nvPr/>
          </p:nvSpPr>
          <p:spPr>
            <a:xfrm>
              <a:off x="1645920" y="0"/>
              <a:ext cx="4937760" cy="32918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4016" tIns="41339" rIns="41339" bIns="41339" numCol="1" spcCol="1270" anchor="ctr" anchorCtr="0">
              <a:noAutofit/>
            </a:bodyPr>
            <a:lstStyle/>
            <a:p>
              <a:pPr lvl="0" algn="ctr" defTabSz="1377950">
                <a:lnSpc>
                  <a:spcPct val="90000"/>
                </a:lnSpc>
                <a:spcAft>
                  <a:spcPct val="35000"/>
                </a:spcAft>
              </a:pPr>
              <a:r>
                <a:rPr lang="lt-LT" altLang="lt-LT" sz="1600" b="1" i="1" kern="0" dirty="0">
                  <a:solidFill>
                    <a:prstClr val="black">
                      <a:lumMod val="65000"/>
                      <a:lumOff val="35000"/>
                    </a:prstClr>
                  </a:solidFill>
                  <a:latin typeface="Calibri" panose="020F0502020204030204" pitchFamily="34" charset="0"/>
                </a:rPr>
                <a:t>Elektroninės gyventojų aptarnavimo sistemos elektroniniu parašu pasirašyto dokumento specifikacija EGAS V1.0 </a:t>
              </a:r>
              <a:endParaRPr lang="lt-LT" sz="1400" kern="0" dirty="0">
                <a:solidFill>
                  <a:sysClr val="windowText" lastClr="000000"/>
                </a:solidFill>
              </a:endParaRPr>
            </a:p>
            <a:p>
              <a:pPr algn="ctr" defTabSz="1377950">
                <a:lnSpc>
                  <a:spcPct val="90000"/>
                </a:lnSpc>
                <a:spcAft>
                  <a:spcPct val="35000"/>
                </a:spcAft>
              </a:pPr>
              <a:endParaRPr lang="en-US" sz="1600" dirty="0">
                <a:solidFill>
                  <a:srgbClr val="545454"/>
                </a:solidFill>
              </a:endParaRPr>
            </a:p>
          </p:txBody>
        </p:sp>
      </p:gr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228184" y="4498379"/>
            <a:ext cx="1627187" cy="1317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descr="C:\Users\Astaj\Desktop\rodyklė.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28184" y="2204864"/>
            <a:ext cx="1728191"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5567995"/>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558867877"/>
              </p:ext>
            </p:extLst>
          </p:nvPr>
        </p:nvGraphicFramePr>
        <p:xfrm>
          <a:off x="755576" y="53012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logo_var1.jpg"/>
          <p:cNvPicPr>
            <a:picLocks noChangeAspect="1"/>
          </p:cNvPicPr>
          <p:nvPr/>
        </p:nvPicPr>
        <p:blipFill>
          <a:blip r:embed="rId7" cstate="print"/>
          <a:srcRect/>
          <a:stretch>
            <a:fillRect/>
          </a:stretch>
        </p:blipFill>
        <p:spPr bwMode="auto">
          <a:xfrm>
            <a:off x="179388" y="188913"/>
            <a:ext cx="1336675" cy="936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lt-LT">
                <a:solidFill>
                  <a:prstClr val="black">
                    <a:tint val="75000"/>
                  </a:prstClr>
                </a:solidFill>
              </a:rPr>
              <a:t>Lietuvos vyriausiojo archyvaro tarnyba</a:t>
            </a:r>
          </a:p>
        </p:txBody>
      </p:sp>
      <p:sp>
        <p:nvSpPr>
          <p:cNvPr id="4" name="Stačiakampis 3"/>
          <p:cNvSpPr/>
          <p:nvPr/>
        </p:nvSpPr>
        <p:spPr>
          <a:xfrm>
            <a:off x="1544828" y="472558"/>
            <a:ext cx="7419660" cy="830997"/>
          </a:xfrm>
          <a:prstGeom prst="rect">
            <a:avLst/>
          </a:prstGeom>
        </p:spPr>
        <p:txBody>
          <a:bodyPr wrap="square">
            <a:spAutoFit/>
          </a:bodyPr>
          <a:lstStyle/>
          <a:p>
            <a:r>
              <a:rPr lang="lt-LT" sz="2400" dirty="0">
                <a:solidFill>
                  <a:schemeClr val="tx1">
                    <a:lumMod val="50000"/>
                    <a:lumOff val="50000"/>
                  </a:schemeClr>
                </a:solidFill>
                <a:latin typeface="Calibri" panose="020F0502020204030204" pitchFamily="34" charset="0"/>
              </a:rPr>
              <a:t>RAŠYTINIAMS DOKUMENTAMS PRILYGINAMŲ ELEKTRONINIŲ DOKUMENTŲ SPECIFIKACIJŲ PALYGINIMAS</a:t>
            </a:r>
            <a:endParaRPr lang="lt-LT" sz="2400" dirty="0">
              <a:solidFill>
                <a:schemeClr val="tx1">
                  <a:lumMod val="50000"/>
                  <a:lumOff val="50000"/>
                </a:schemeClr>
              </a:solidFill>
              <a:latin typeface="Calibri"/>
            </a:endParaRPr>
          </a:p>
        </p:txBody>
      </p:sp>
      <p:graphicFrame>
        <p:nvGraphicFramePr>
          <p:cNvPr id="17" name="Turinio vietos rezervavimo ženklas 5"/>
          <p:cNvGraphicFramePr>
            <a:graphicFrameLocks/>
          </p:cNvGraphicFramePr>
          <p:nvPr>
            <p:extLst>
              <p:ext uri="{D42A27DB-BD31-4B8C-83A1-F6EECF244321}">
                <p14:modId xmlns:p14="http://schemas.microsoft.com/office/powerpoint/2010/main" xmlns="" val="3242346755"/>
              </p:ext>
            </p:extLst>
          </p:nvPr>
        </p:nvGraphicFramePr>
        <p:xfrm>
          <a:off x="323850" y="1340768"/>
          <a:ext cx="8434388" cy="5318389"/>
        </p:xfrm>
        <a:graphic>
          <a:graphicData uri="http://schemas.openxmlformats.org/drawingml/2006/table">
            <a:tbl>
              <a:tblPr firstRow="1" firstCol="1" bandRow="1"/>
              <a:tblGrid>
                <a:gridCol w="1350070"/>
                <a:gridCol w="2366172"/>
                <a:gridCol w="2366172"/>
                <a:gridCol w="2351974"/>
              </a:tblGrid>
              <a:tr h="432048">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r>
                        <a:rPr lang="lt-LT" sz="1000" dirty="0">
                          <a:effectLst/>
                        </a:rPr>
                        <a:t> </a:t>
                      </a:r>
                      <a:endParaRPr lang="lt-LT" sz="1000" dirty="0">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r>
                        <a:rPr lang="lt-LT" sz="1000" dirty="0">
                          <a:solidFill>
                            <a:schemeClr val="tx1">
                              <a:lumMod val="50000"/>
                              <a:lumOff val="50000"/>
                            </a:schemeClr>
                          </a:solidFill>
                          <a:effectLst/>
                        </a:rPr>
                        <a:t>ADOC V.1</a:t>
                      </a:r>
                      <a:endParaRPr lang="lt-LT" sz="1000" dirty="0">
                        <a:solidFill>
                          <a:schemeClr val="tx1">
                            <a:lumMod val="50000"/>
                            <a:lumOff val="50000"/>
                          </a:schemeClr>
                        </a:solidFill>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r>
                        <a:rPr lang="lt-LT" sz="1000" dirty="0">
                          <a:solidFill>
                            <a:schemeClr val="tx1">
                              <a:lumMod val="50000"/>
                              <a:lumOff val="50000"/>
                            </a:schemeClr>
                          </a:solidFill>
                          <a:effectLst/>
                        </a:rPr>
                        <a:t>ADOC V.2</a:t>
                      </a:r>
                      <a:endParaRPr lang="lt-LT" sz="1000" dirty="0">
                        <a:solidFill>
                          <a:schemeClr val="tx1">
                            <a:lumMod val="50000"/>
                            <a:lumOff val="50000"/>
                          </a:schemeClr>
                        </a:solidFill>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r>
                        <a:rPr lang="lt-LT" sz="1000" dirty="0">
                          <a:solidFill>
                            <a:schemeClr val="tx1">
                              <a:lumMod val="50000"/>
                              <a:lumOff val="50000"/>
                            </a:schemeClr>
                          </a:solidFill>
                          <a:effectLst/>
                        </a:rPr>
                        <a:t>PDF-LT</a:t>
                      </a:r>
                      <a:endParaRPr lang="lt-LT" sz="1000" dirty="0">
                        <a:solidFill>
                          <a:schemeClr val="tx1">
                            <a:lumMod val="50000"/>
                            <a:lumOff val="50000"/>
                          </a:schemeClr>
                        </a:solidFill>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r>
              <a:tr h="2723998">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r>
                        <a:rPr lang="lt-LT" sz="1000" dirty="0" smtClean="0">
                          <a:solidFill>
                            <a:schemeClr val="tx1">
                              <a:lumMod val="50000"/>
                              <a:lumOff val="50000"/>
                            </a:schemeClr>
                          </a:solidFill>
                          <a:effectLst/>
                          <a:latin typeface="+mn-lt"/>
                        </a:rPr>
                        <a:t>LOGINĖ </a:t>
                      </a:r>
                      <a:r>
                        <a:rPr lang="lt-LT" sz="1000" dirty="0">
                          <a:solidFill>
                            <a:schemeClr val="tx1">
                              <a:lumMod val="50000"/>
                              <a:lumOff val="50000"/>
                            </a:schemeClr>
                          </a:solidFill>
                          <a:effectLst/>
                          <a:latin typeface="+mn-lt"/>
                        </a:rPr>
                        <a:t>STRUKTŪRA</a:t>
                      </a:r>
                      <a:endParaRPr lang="lt-LT" sz="1000" dirty="0">
                        <a:solidFill>
                          <a:schemeClr val="tx1">
                            <a:lumMod val="50000"/>
                            <a:lumOff val="50000"/>
                          </a:schemeClr>
                        </a:solidFill>
                        <a:effectLst/>
                        <a:latin typeface="+mn-lt"/>
                        <a:ea typeface="Calibri"/>
                        <a:cs typeface="Times New Roman"/>
                      </a:endParaRPr>
                    </a:p>
                  </a:txBody>
                  <a:tcPr marL="59846" marR="598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406400" algn="just">
                        <a:lnSpc>
                          <a:spcPct val="115000"/>
                        </a:lnSpc>
                        <a:spcAft>
                          <a:spcPts val="0"/>
                        </a:spcAft>
                      </a:pPr>
                      <a:r>
                        <a:rPr lang="lt-LT" sz="1050" dirty="0">
                          <a:effectLst/>
                        </a:rPr>
                        <a:t>Tik vienas pagrindinis dokumentas;</a:t>
                      </a:r>
                    </a:p>
                    <a:p>
                      <a:pPr indent="406400" algn="just">
                        <a:lnSpc>
                          <a:spcPct val="115000"/>
                        </a:lnSpc>
                        <a:spcAft>
                          <a:spcPts val="0"/>
                        </a:spcAft>
                      </a:pPr>
                      <a:r>
                        <a:rPr lang="lt-LT" sz="1050" dirty="0">
                          <a:effectLst/>
                        </a:rPr>
                        <a:t>pasirašomieji ir nepasirašomieji metaduomenys;</a:t>
                      </a:r>
                    </a:p>
                    <a:p>
                      <a:pPr indent="406400" algn="just">
                        <a:lnSpc>
                          <a:spcPct val="115000"/>
                        </a:lnSpc>
                        <a:spcAft>
                          <a:spcPts val="0"/>
                        </a:spcAft>
                      </a:pPr>
                      <a:r>
                        <a:rPr lang="lt-LT" sz="1050" dirty="0">
                          <a:effectLst/>
                        </a:rPr>
                        <a:t>bent vienas elektroninis parašas;</a:t>
                      </a:r>
                    </a:p>
                    <a:p>
                      <a:pPr indent="406400" algn="just">
                        <a:lnSpc>
                          <a:spcPct val="115000"/>
                        </a:lnSpc>
                        <a:spcAft>
                          <a:spcPts val="0"/>
                        </a:spcAft>
                      </a:pPr>
                      <a:r>
                        <a:rPr lang="lt-LT" sz="1050" dirty="0">
                          <a:effectLst/>
                        </a:rPr>
                        <a:t>dalių tipų aprašas;</a:t>
                      </a:r>
                    </a:p>
                    <a:p>
                      <a:pPr indent="406400" algn="just">
                        <a:lnSpc>
                          <a:spcPct val="115000"/>
                        </a:lnSpc>
                        <a:spcAft>
                          <a:spcPts val="0"/>
                        </a:spcAft>
                      </a:pPr>
                      <a:r>
                        <a:rPr lang="lt-LT" sz="1050" dirty="0">
                          <a:effectLst/>
                        </a:rPr>
                        <a:t>dalių tarpusavio ryšių aprašas.</a:t>
                      </a:r>
                    </a:p>
                    <a:p>
                      <a:pPr indent="406400" algn="just">
                        <a:lnSpc>
                          <a:spcPct val="115000"/>
                        </a:lnSpc>
                        <a:spcAft>
                          <a:spcPts val="0"/>
                        </a:spcAft>
                      </a:pPr>
                      <a:r>
                        <a:rPr lang="lt-LT" sz="1050" dirty="0">
                          <a:effectLst/>
                        </a:rPr>
                        <a:t>Elektroniniame dokumente taip pat gali būti šios dalys:</a:t>
                      </a:r>
                    </a:p>
                    <a:p>
                      <a:pPr indent="406400" algn="just">
                        <a:lnSpc>
                          <a:spcPct val="115000"/>
                        </a:lnSpc>
                        <a:spcAft>
                          <a:spcPts val="0"/>
                        </a:spcAft>
                      </a:pPr>
                      <a:r>
                        <a:rPr lang="lt-LT" sz="1050" dirty="0">
                          <a:effectLst/>
                        </a:rPr>
                        <a:t>vienas ar keli dokumento priedai;</a:t>
                      </a:r>
                    </a:p>
                    <a:p>
                      <a:pPr indent="406400" algn="just">
                        <a:lnSpc>
                          <a:spcPct val="115000"/>
                        </a:lnSpc>
                        <a:spcAft>
                          <a:spcPts val="0"/>
                        </a:spcAft>
                      </a:pPr>
                      <a:r>
                        <a:rPr lang="lt-LT" sz="1050" dirty="0">
                          <a:effectLst/>
                        </a:rPr>
                        <a:t>vienas ar keli pridedami savarankiški elektroniniai dokumentai</a:t>
                      </a:r>
                      <a:endParaRPr lang="lt-LT" sz="1050" dirty="0">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221615" algn="just">
                        <a:lnSpc>
                          <a:spcPct val="115000"/>
                        </a:lnSpc>
                        <a:spcAft>
                          <a:spcPts val="0"/>
                        </a:spcAft>
                      </a:pPr>
                      <a:r>
                        <a:rPr lang="lt-LT" sz="1050" dirty="0">
                          <a:effectLst/>
                        </a:rPr>
                        <a:t>vienas ir tik vienas pagrindinis dokumentas;</a:t>
                      </a:r>
                    </a:p>
                    <a:p>
                      <a:pPr indent="221615" algn="just">
                        <a:lnSpc>
                          <a:spcPct val="115000"/>
                        </a:lnSpc>
                        <a:spcAft>
                          <a:spcPts val="0"/>
                        </a:spcAft>
                      </a:pPr>
                      <a:r>
                        <a:rPr lang="lt-LT" sz="1050" dirty="0">
                          <a:effectLst/>
                        </a:rPr>
                        <a:t>nekeičiamieji ir keičiamieji metaduomenys;</a:t>
                      </a:r>
                    </a:p>
                    <a:p>
                      <a:pPr indent="221615" algn="just">
                        <a:lnSpc>
                          <a:spcPct val="115000"/>
                        </a:lnSpc>
                        <a:spcAft>
                          <a:spcPts val="0"/>
                        </a:spcAft>
                      </a:pPr>
                      <a:r>
                        <a:rPr lang="lt-LT" sz="1050" dirty="0">
                          <a:effectLst/>
                        </a:rPr>
                        <a:t>bent vienas elektroninis parašas;</a:t>
                      </a:r>
                    </a:p>
                    <a:p>
                      <a:pPr indent="221615" algn="just">
                        <a:lnSpc>
                          <a:spcPct val="115000"/>
                        </a:lnSpc>
                        <a:spcAft>
                          <a:spcPts val="0"/>
                        </a:spcAft>
                      </a:pPr>
                      <a:r>
                        <a:rPr lang="lt-LT" sz="1050" dirty="0">
                          <a:effectLst/>
                        </a:rPr>
                        <a:t>dalių tipų aprašas;</a:t>
                      </a:r>
                    </a:p>
                    <a:p>
                      <a:pPr indent="221615" algn="just">
                        <a:lnSpc>
                          <a:spcPct val="115000"/>
                        </a:lnSpc>
                        <a:spcAft>
                          <a:spcPts val="0"/>
                        </a:spcAft>
                      </a:pPr>
                      <a:r>
                        <a:rPr lang="lt-LT" sz="1050" dirty="0">
                          <a:effectLst/>
                        </a:rPr>
                        <a:t>dalių tarpusavio ryšių aprašas.</a:t>
                      </a:r>
                    </a:p>
                    <a:p>
                      <a:pPr indent="221615" algn="just">
                        <a:lnSpc>
                          <a:spcPct val="115000"/>
                        </a:lnSpc>
                        <a:spcAft>
                          <a:spcPts val="0"/>
                        </a:spcAft>
                      </a:pPr>
                      <a:r>
                        <a:rPr lang="lt-LT" sz="1050" dirty="0">
                          <a:effectLst/>
                        </a:rPr>
                        <a:t>Elektroniniame dokumente taip pat gali būti šios dalys:</a:t>
                      </a:r>
                    </a:p>
                    <a:p>
                      <a:pPr indent="221615" algn="just">
                        <a:lnSpc>
                          <a:spcPct val="115000"/>
                        </a:lnSpc>
                        <a:spcAft>
                          <a:spcPts val="0"/>
                        </a:spcAft>
                      </a:pPr>
                      <a:r>
                        <a:rPr lang="lt-LT" sz="1050" dirty="0">
                          <a:effectLst/>
                        </a:rPr>
                        <a:t>vienas ar keli dokumento priedai;</a:t>
                      </a:r>
                    </a:p>
                    <a:p>
                      <a:pPr indent="221615" algn="just">
                        <a:lnSpc>
                          <a:spcPct val="115000"/>
                        </a:lnSpc>
                        <a:spcAft>
                          <a:spcPts val="0"/>
                        </a:spcAft>
                      </a:pPr>
                      <a:r>
                        <a:rPr lang="lt-LT" sz="1050" dirty="0">
                          <a:effectLst/>
                        </a:rPr>
                        <a:t>vienas ar keli pridedami elektroniniai dokumentai.</a:t>
                      </a:r>
                    </a:p>
                    <a:p>
                      <a:pPr>
                        <a:lnSpc>
                          <a:spcPct val="115000"/>
                        </a:lnSpc>
                        <a:spcAft>
                          <a:spcPts val="0"/>
                        </a:spcAft>
                      </a:pPr>
                      <a:r>
                        <a:rPr lang="lt-LT" sz="1050" dirty="0">
                          <a:effectLst/>
                        </a:rPr>
                        <a:t> </a:t>
                      </a:r>
                      <a:endParaRPr lang="lt-LT" sz="1050" dirty="0">
                        <a:solidFill>
                          <a:srgbClr val="000000"/>
                        </a:solidFill>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401320" algn="just">
                        <a:lnSpc>
                          <a:spcPct val="115000"/>
                        </a:lnSpc>
                        <a:spcAft>
                          <a:spcPts val="0"/>
                        </a:spcAft>
                      </a:pPr>
                      <a:r>
                        <a:rPr lang="lt-LT" sz="1050" dirty="0">
                          <a:effectLst/>
                        </a:rPr>
                        <a:t> Turinys, susidedantis iš vieno privalomo pagrindinio dokumento ir neprivalomų priedų (loginių);</a:t>
                      </a:r>
                    </a:p>
                    <a:p>
                      <a:pPr indent="401320" algn="just">
                        <a:lnSpc>
                          <a:spcPct val="115000"/>
                        </a:lnSpc>
                        <a:spcAft>
                          <a:spcPts val="0"/>
                        </a:spcAft>
                      </a:pPr>
                      <a:r>
                        <a:rPr lang="lt-LT" sz="1050" dirty="0">
                          <a:effectLst/>
                        </a:rPr>
                        <a:t> metaduomenys;</a:t>
                      </a:r>
                    </a:p>
                    <a:p>
                      <a:pPr indent="401320" algn="just">
                        <a:lnSpc>
                          <a:spcPct val="115000"/>
                        </a:lnSpc>
                        <a:spcAft>
                          <a:spcPts val="0"/>
                        </a:spcAft>
                      </a:pPr>
                      <a:r>
                        <a:rPr lang="lt-LT" sz="1050" dirty="0">
                          <a:effectLst/>
                        </a:rPr>
                        <a:t> vienas arba keli </a:t>
                      </a:r>
                      <a:r>
                        <a:rPr lang="lt-LT" sz="1050" dirty="0" err="1">
                          <a:effectLst/>
                        </a:rPr>
                        <a:t>PAdES</a:t>
                      </a:r>
                      <a:r>
                        <a:rPr lang="lt-LT" sz="1050" dirty="0">
                          <a:effectLst/>
                        </a:rPr>
                        <a:t> formato, kurio pagrindas yra </a:t>
                      </a:r>
                      <a:r>
                        <a:rPr lang="lt-LT" sz="1050" dirty="0" err="1">
                          <a:effectLst/>
                        </a:rPr>
                        <a:t>CAdES</a:t>
                      </a:r>
                      <a:r>
                        <a:rPr lang="lt-LT" sz="1050" dirty="0">
                          <a:effectLst/>
                        </a:rPr>
                        <a:t> elektroninio parašo formatas, elektroniniai parašai.</a:t>
                      </a:r>
                      <a:endParaRPr lang="lt-LT" sz="1050" dirty="0">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r h="2125996">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r>
                        <a:rPr lang="lt-LT" sz="1000" dirty="0" smtClean="0">
                          <a:solidFill>
                            <a:schemeClr val="tx1">
                              <a:lumMod val="50000"/>
                              <a:lumOff val="50000"/>
                            </a:schemeClr>
                          </a:solidFill>
                          <a:effectLst/>
                          <a:latin typeface="+mn-lt"/>
                        </a:rPr>
                        <a:t>TURINYS</a:t>
                      </a:r>
                      <a:endParaRPr lang="lt-LT" sz="1000" dirty="0">
                        <a:solidFill>
                          <a:schemeClr val="tx1">
                            <a:lumMod val="50000"/>
                            <a:lumOff val="50000"/>
                          </a:schemeClr>
                        </a:solidFill>
                        <a:effectLst/>
                        <a:latin typeface="+mn-lt"/>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198120" algn="just">
                        <a:lnSpc>
                          <a:spcPct val="127000"/>
                        </a:lnSpc>
                        <a:spcAft>
                          <a:spcPts val="0"/>
                        </a:spcAft>
                      </a:pPr>
                      <a:r>
                        <a:rPr lang="lt-LT" sz="1050">
                          <a:effectLst/>
                        </a:rPr>
                        <a:t>Elektroninio dokumento turinį sudaro šios dalys:</a:t>
                      </a:r>
                    </a:p>
                    <a:p>
                      <a:pPr indent="198120" algn="just">
                        <a:lnSpc>
                          <a:spcPct val="127000"/>
                        </a:lnSpc>
                        <a:spcAft>
                          <a:spcPts val="0"/>
                        </a:spcAft>
                      </a:pPr>
                      <a:r>
                        <a:rPr lang="lt-LT" sz="1050">
                          <a:effectLst/>
                        </a:rPr>
                        <a:t>pagrindinis dokumentas – (gali būti tik viena rinkmena);</a:t>
                      </a:r>
                    </a:p>
                    <a:p>
                      <a:pPr indent="198120" algn="just">
                        <a:lnSpc>
                          <a:spcPct val="127000"/>
                        </a:lnSpc>
                        <a:spcAft>
                          <a:spcPts val="0"/>
                        </a:spcAft>
                      </a:pPr>
                      <a:r>
                        <a:rPr lang="lt-LT" sz="1050">
                          <a:effectLst/>
                        </a:rPr>
                        <a:t>dokumento priedai (jie nebūtini) − (vienas ar keli);</a:t>
                      </a:r>
                    </a:p>
                    <a:p>
                      <a:pPr indent="198120" algn="just">
                        <a:lnSpc>
                          <a:spcPct val="127000"/>
                        </a:lnSpc>
                        <a:spcAft>
                          <a:spcPts val="0"/>
                        </a:spcAft>
                      </a:pPr>
                      <a:r>
                        <a:rPr lang="lt-LT" sz="1050">
                          <a:effectLst/>
                        </a:rPr>
                        <a:t>pridedami elektroniniai dokumentai (jie nebūtini) − (vienas ar keli).</a:t>
                      </a:r>
                    </a:p>
                    <a:p>
                      <a:pPr>
                        <a:lnSpc>
                          <a:spcPct val="115000"/>
                        </a:lnSpc>
                        <a:spcAft>
                          <a:spcPts val="0"/>
                        </a:spcAft>
                      </a:pPr>
                      <a:r>
                        <a:rPr lang="lt-LT" sz="1050">
                          <a:effectLst/>
                        </a:rPr>
                        <a:t> </a:t>
                      </a:r>
                      <a:endParaRPr lang="lt-LT" sz="1050">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198120" algn="just">
                        <a:lnSpc>
                          <a:spcPct val="127000"/>
                        </a:lnSpc>
                        <a:spcAft>
                          <a:spcPts val="0"/>
                        </a:spcAft>
                      </a:pPr>
                      <a:r>
                        <a:rPr lang="lt-LT" sz="1050" dirty="0">
                          <a:effectLst/>
                        </a:rPr>
                        <a:t>Elektroninio dokumento turinį sudaro šios dalys:</a:t>
                      </a:r>
                    </a:p>
                    <a:p>
                      <a:pPr indent="198120" algn="just">
                        <a:lnSpc>
                          <a:spcPct val="127000"/>
                        </a:lnSpc>
                        <a:spcAft>
                          <a:spcPts val="0"/>
                        </a:spcAft>
                      </a:pPr>
                      <a:r>
                        <a:rPr lang="lt-LT" sz="1050" dirty="0">
                          <a:effectLst/>
                        </a:rPr>
                        <a:t>pagrindinis dokumentas – (gali būti tik viena rinkmena);</a:t>
                      </a:r>
                    </a:p>
                    <a:p>
                      <a:pPr indent="198120" algn="just">
                        <a:lnSpc>
                          <a:spcPct val="127000"/>
                        </a:lnSpc>
                        <a:spcAft>
                          <a:spcPts val="0"/>
                        </a:spcAft>
                      </a:pPr>
                      <a:r>
                        <a:rPr lang="lt-LT" sz="1050" dirty="0">
                          <a:effectLst/>
                        </a:rPr>
                        <a:t>dokumento priedai (jie nebūtini) − (vienas ar keli);</a:t>
                      </a:r>
                    </a:p>
                    <a:p>
                      <a:pPr>
                        <a:lnSpc>
                          <a:spcPct val="115000"/>
                        </a:lnSpc>
                        <a:spcAft>
                          <a:spcPts val="0"/>
                        </a:spcAft>
                      </a:pPr>
                      <a:r>
                        <a:rPr lang="lt-LT" sz="1050" dirty="0">
                          <a:effectLst/>
                        </a:rPr>
                        <a:t>pridedami elektroniniai dokumentai (jie nebūtini) − (vienas ar keli).</a:t>
                      </a:r>
                      <a:endParaRPr lang="lt-LT" sz="1050" dirty="0">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401320" algn="just">
                        <a:lnSpc>
                          <a:spcPct val="115000"/>
                        </a:lnSpc>
                        <a:spcAft>
                          <a:spcPts val="0"/>
                        </a:spcAft>
                      </a:pPr>
                      <a:r>
                        <a:rPr lang="lt-LT" sz="1050" dirty="0">
                          <a:effectLst/>
                        </a:rPr>
                        <a:t>Elektroninio dokumento turinį sudaro vienas privalomas pagrindinis dokumentas ir vienas ar keli loginiai priedai, kurie nėra privalomi. </a:t>
                      </a:r>
                    </a:p>
                    <a:p>
                      <a:pPr indent="401320" algn="just">
                        <a:lnSpc>
                          <a:spcPct val="115000"/>
                        </a:lnSpc>
                        <a:spcAft>
                          <a:spcPts val="0"/>
                        </a:spcAft>
                      </a:pPr>
                      <a:r>
                        <a:rPr lang="lt-LT" sz="1050" dirty="0">
                          <a:effectLst/>
                        </a:rPr>
                        <a:t>Elektroniniame dokumente negali būti pridedamų savarankiškų elektroninių dokumentų.</a:t>
                      </a:r>
                      <a:endParaRPr lang="lt-LT" sz="1050" dirty="0">
                        <a:effectLst/>
                        <a:latin typeface="Calibri"/>
                        <a:ea typeface="Calibri"/>
                        <a:cs typeface="Times New Roman"/>
                      </a:endParaRPr>
                    </a:p>
                  </a:txBody>
                  <a:tcPr marL="59846" marR="5984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xmlns="" val="2123125878"/>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619672" y="188913"/>
            <a:ext cx="8229600" cy="792162"/>
          </a:xfrm>
        </p:spPr>
        <p:txBody>
          <a:bodyPr/>
          <a:lstStyle/>
          <a:p>
            <a:pPr algn="l" eaLnBrk="1" hangingPunct="1">
              <a:lnSpc>
                <a:spcPct val="100000"/>
              </a:lnSpc>
              <a:defRPr/>
            </a:pPr>
            <a:r>
              <a:rPr lang="lt-LT" sz="2400" dirty="0">
                <a:solidFill>
                  <a:schemeClr val="tx1">
                    <a:lumMod val="50000"/>
                    <a:lumOff val="50000"/>
                  </a:schemeClr>
                </a:solidFill>
                <a:effectLst/>
                <a:latin typeface="Calibri" panose="020F0502020204030204" pitchFamily="34" charset="0"/>
              </a:rPr>
              <a:t>RAŠYTINIAMS DOKUMENTAMS PRILYGINAMŲ </a:t>
            </a:r>
            <a:r>
              <a:rPr lang="lt-LT" sz="2400" dirty="0" smtClean="0">
                <a:solidFill>
                  <a:schemeClr val="tx1">
                    <a:lumMod val="50000"/>
                    <a:lumOff val="50000"/>
                  </a:schemeClr>
                </a:solidFill>
                <a:latin typeface="Calibri" panose="020F0502020204030204" pitchFamily="34" charset="0"/>
              </a:rPr>
              <a:t/>
            </a:r>
            <a:br>
              <a:rPr lang="lt-LT" sz="2400" dirty="0" smtClean="0">
                <a:solidFill>
                  <a:schemeClr val="tx1">
                    <a:lumMod val="50000"/>
                    <a:lumOff val="50000"/>
                  </a:schemeClr>
                </a:solidFill>
                <a:latin typeface="Calibri" panose="020F0502020204030204" pitchFamily="34" charset="0"/>
              </a:rPr>
            </a:br>
            <a:r>
              <a:rPr lang="lt-LT" sz="2400" dirty="0" smtClean="0">
                <a:solidFill>
                  <a:schemeClr val="tx1">
                    <a:lumMod val="50000"/>
                    <a:lumOff val="50000"/>
                  </a:schemeClr>
                </a:solidFill>
                <a:effectLst/>
                <a:latin typeface="Calibri" panose="020F0502020204030204" pitchFamily="34" charset="0"/>
              </a:rPr>
              <a:t>ELEKTRONINIŲ DOKUMENTŲ SPECIFIKACIJŲ PALYGINIMAS</a:t>
            </a:r>
            <a:endParaRPr lang="lt-LT" sz="2400" dirty="0">
              <a:solidFill>
                <a:schemeClr val="tx1">
                  <a:lumMod val="50000"/>
                  <a:lumOff val="50000"/>
                </a:schemeClr>
              </a:solidFill>
              <a:effectLst/>
              <a:latin typeface="Calibri" panose="020F0502020204030204" pitchFamily="34"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xmlns="" val="1333647726"/>
              </p:ext>
            </p:extLst>
          </p:nvPr>
        </p:nvGraphicFramePr>
        <p:xfrm>
          <a:off x="179388" y="1125538"/>
          <a:ext cx="8785225" cy="5432615"/>
        </p:xfrm>
        <a:graphic>
          <a:graphicData uri="http://schemas.openxmlformats.org/drawingml/2006/table">
            <a:tbl>
              <a:tblPr firstRow="1" firstCol="1" bandRow="1">
                <a:tableStyleId>{5C22544A-7EE6-4342-B048-85BDC9FD1C3A}</a:tableStyleId>
              </a:tblPr>
              <a:tblGrid>
                <a:gridCol w="1406227"/>
                <a:gridCol w="2464596"/>
                <a:gridCol w="2464596"/>
                <a:gridCol w="2449806"/>
              </a:tblGrid>
              <a:tr h="2028001">
                <a:tc>
                  <a:txBody>
                    <a:bodyPr/>
                    <a:lstStyle/>
                    <a:p>
                      <a:pPr algn="ctr">
                        <a:lnSpc>
                          <a:spcPct val="115000"/>
                        </a:lnSpc>
                        <a:spcAft>
                          <a:spcPts val="0"/>
                        </a:spcAft>
                      </a:pPr>
                      <a:endParaRPr lang="lt-LT" sz="1200" dirty="0" smtClean="0">
                        <a:solidFill>
                          <a:srgbClr val="545454"/>
                        </a:solidFill>
                        <a:effectLst/>
                      </a:endParaRPr>
                    </a:p>
                    <a:p>
                      <a:pPr algn="ctr">
                        <a:lnSpc>
                          <a:spcPct val="115000"/>
                        </a:lnSpc>
                        <a:spcAft>
                          <a:spcPts val="0"/>
                        </a:spcAft>
                      </a:pPr>
                      <a:endParaRPr lang="lt-LT" sz="1200" dirty="0" smtClean="0">
                        <a:solidFill>
                          <a:schemeClr val="tx1">
                            <a:lumMod val="50000"/>
                            <a:lumOff val="50000"/>
                          </a:schemeClr>
                        </a:solidFill>
                        <a:effectLst/>
                      </a:endParaRPr>
                    </a:p>
                    <a:p>
                      <a:pPr algn="ctr">
                        <a:lnSpc>
                          <a:spcPct val="115000"/>
                        </a:lnSpc>
                        <a:spcAft>
                          <a:spcPts val="0"/>
                        </a:spcAft>
                      </a:pPr>
                      <a:r>
                        <a:rPr lang="lt-LT" sz="1200" dirty="0" smtClean="0">
                          <a:solidFill>
                            <a:schemeClr val="tx1">
                              <a:lumMod val="50000"/>
                              <a:lumOff val="50000"/>
                            </a:schemeClr>
                          </a:solidFill>
                          <a:effectLst/>
                        </a:rPr>
                        <a:t>ELEKTRONINIO </a:t>
                      </a:r>
                      <a:r>
                        <a:rPr lang="lt-LT" sz="1200" dirty="0">
                          <a:solidFill>
                            <a:schemeClr val="tx1">
                              <a:lumMod val="50000"/>
                              <a:lumOff val="50000"/>
                            </a:schemeClr>
                          </a:solidFill>
                          <a:effectLst/>
                        </a:rPr>
                        <a:t>TURINIO FORMATAI</a:t>
                      </a:r>
                      <a:endParaRPr lang="lt-LT" sz="1200" dirty="0">
                        <a:solidFill>
                          <a:schemeClr val="tx1">
                            <a:lumMod val="50000"/>
                            <a:lumOff val="50000"/>
                          </a:schemeClr>
                        </a:solidFill>
                        <a:effectLst/>
                        <a:latin typeface="Calibri"/>
                        <a:ea typeface="Calibri"/>
                        <a:cs typeface="Times New Roman"/>
                      </a:endParaRPr>
                    </a:p>
                  </a:txBody>
                  <a:tcPr marL="59036" marR="59036" marT="0" marB="0">
                    <a:solidFill>
                      <a:schemeClr val="accent6"/>
                    </a:solidFill>
                  </a:tcPr>
                </a:tc>
                <a:tc>
                  <a:txBody>
                    <a:bodyPr/>
                    <a:lstStyle/>
                    <a:p>
                      <a:pPr algn="ctr">
                        <a:lnSpc>
                          <a:spcPct val="115000"/>
                        </a:lnSpc>
                        <a:spcAft>
                          <a:spcPts val="0"/>
                        </a:spcAft>
                      </a:pPr>
                      <a:r>
                        <a:rPr lang="lt-LT" sz="1050" b="0" dirty="0" err="1">
                          <a:solidFill>
                            <a:schemeClr val="tx1">
                              <a:lumMod val="85000"/>
                              <a:lumOff val="15000"/>
                            </a:schemeClr>
                          </a:solidFill>
                          <a:effectLst/>
                        </a:rPr>
                        <a:t>Docx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odt</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xlsx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ods</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pptx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ppsx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odp</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pdf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tif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tiff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jpg</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jpeg</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jfif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png</a:t>
                      </a:r>
                      <a:endParaRPr lang="lt-LT" sz="1050" b="0" dirty="0">
                        <a:solidFill>
                          <a:schemeClr val="tx1">
                            <a:lumMod val="85000"/>
                            <a:lumOff val="15000"/>
                          </a:schemeClr>
                        </a:solidFill>
                        <a:effectLst/>
                      </a:endParaRPr>
                    </a:p>
                    <a:p>
                      <a:pPr algn="ctr">
                        <a:lnSpc>
                          <a:spcPct val="115000"/>
                        </a:lnSpc>
                        <a:spcAft>
                          <a:spcPts val="0"/>
                        </a:spcAft>
                      </a:pPr>
                      <a:r>
                        <a:rPr lang="lt-LT" sz="1050" dirty="0">
                          <a:solidFill>
                            <a:schemeClr val="tx1">
                              <a:lumMod val="85000"/>
                              <a:lumOff val="15000"/>
                            </a:schemeClr>
                          </a:solidFill>
                          <a:effectLst/>
                        </a:rPr>
                        <a:t> </a:t>
                      </a:r>
                      <a:endParaRPr lang="lt-LT" sz="1050" dirty="0">
                        <a:solidFill>
                          <a:schemeClr val="tx1">
                            <a:lumMod val="85000"/>
                            <a:lumOff val="15000"/>
                          </a:schemeClr>
                        </a:solidFill>
                        <a:effectLst/>
                        <a:latin typeface="Calibri"/>
                        <a:ea typeface="Calibri"/>
                        <a:cs typeface="Times New Roman"/>
                      </a:endParaRPr>
                    </a:p>
                  </a:txBody>
                  <a:tcPr marL="59036" marR="59036" marT="0" marB="0">
                    <a:solidFill>
                      <a:schemeClr val="bg1">
                        <a:lumMod val="95000"/>
                      </a:schemeClr>
                    </a:solidFill>
                  </a:tcPr>
                </a:tc>
                <a:tc>
                  <a:txBody>
                    <a:bodyPr/>
                    <a:lstStyle/>
                    <a:p>
                      <a:pPr algn="ctr">
                        <a:lnSpc>
                          <a:spcPct val="115000"/>
                        </a:lnSpc>
                        <a:spcAft>
                          <a:spcPts val="0"/>
                        </a:spcAft>
                      </a:pPr>
                      <a:r>
                        <a:rPr lang="lt-LT" sz="1050" b="0" dirty="0" err="1">
                          <a:solidFill>
                            <a:schemeClr val="tx1">
                              <a:lumMod val="85000"/>
                              <a:lumOff val="15000"/>
                            </a:schemeClr>
                          </a:solidFill>
                          <a:effectLst/>
                        </a:rPr>
                        <a:t>Docx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odt</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xlsx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ods</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pptx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ppsx</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odp</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pdf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tif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tiff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jpg</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jpeg</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jfif</a:t>
                      </a:r>
                      <a:r>
                        <a:rPr lang="lt-LT" sz="1050" b="0" dirty="0">
                          <a:solidFill>
                            <a:schemeClr val="tx1">
                              <a:lumMod val="85000"/>
                              <a:lumOff val="15000"/>
                            </a:schemeClr>
                          </a:solidFill>
                          <a:effectLst/>
                        </a:rPr>
                        <a:t>, </a:t>
                      </a:r>
                      <a:r>
                        <a:rPr lang="lt-LT" sz="1050" b="0" dirty="0" err="1">
                          <a:solidFill>
                            <a:schemeClr val="tx1">
                              <a:lumMod val="85000"/>
                              <a:lumOff val="15000"/>
                            </a:schemeClr>
                          </a:solidFill>
                          <a:effectLst/>
                        </a:rPr>
                        <a:t>png</a:t>
                      </a:r>
                      <a:endParaRPr lang="lt-LT" sz="1050" b="0" dirty="0">
                        <a:solidFill>
                          <a:schemeClr val="tx1">
                            <a:lumMod val="85000"/>
                            <a:lumOff val="15000"/>
                          </a:schemeClr>
                        </a:solidFill>
                        <a:effectLst/>
                      </a:endParaRPr>
                    </a:p>
                    <a:p>
                      <a:pPr algn="ctr">
                        <a:lnSpc>
                          <a:spcPct val="115000"/>
                        </a:lnSpc>
                        <a:spcAft>
                          <a:spcPts val="0"/>
                        </a:spcAft>
                      </a:pPr>
                      <a:r>
                        <a:rPr lang="lt-LT" sz="1050" b="0" dirty="0">
                          <a:solidFill>
                            <a:schemeClr val="tx1">
                              <a:lumMod val="85000"/>
                              <a:lumOff val="15000"/>
                            </a:schemeClr>
                          </a:solidFill>
                          <a:effectLst/>
                        </a:rPr>
                        <a:t> </a:t>
                      </a:r>
                      <a:endParaRPr lang="lt-LT" sz="1050" b="0" dirty="0">
                        <a:solidFill>
                          <a:schemeClr val="tx1">
                            <a:lumMod val="85000"/>
                            <a:lumOff val="15000"/>
                          </a:schemeClr>
                        </a:solidFill>
                        <a:effectLst/>
                        <a:latin typeface="Calibri"/>
                        <a:ea typeface="Calibri"/>
                        <a:cs typeface="Times New Roman"/>
                      </a:endParaRPr>
                    </a:p>
                  </a:txBody>
                  <a:tcPr marL="59036" marR="59036" marT="0" marB="0">
                    <a:solidFill>
                      <a:schemeClr val="bg1">
                        <a:lumMod val="95000"/>
                      </a:schemeClr>
                    </a:solidFill>
                  </a:tcPr>
                </a:tc>
                <a:tc>
                  <a:txBody>
                    <a:bodyPr/>
                    <a:lstStyle/>
                    <a:p>
                      <a:pPr indent="401320" algn="just">
                        <a:lnSpc>
                          <a:spcPct val="115000"/>
                        </a:lnSpc>
                        <a:spcAft>
                          <a:spcPts val="0"/>
                        </a:spcAft>
                      </a:pPr>
                      <a:r>
                        <a:rPr lang="lt-LT" sz="1050" b="0" dirty="0">
                          <a:solidFill>
                            <a:schemeClr val="tx1">
                              <a:lumMod val="85000"/>
                              <a:lumOff val="15000"/>
                            </a:schemeClr>
                          </a:solidFill>
                          <a:effectLst/>
                        </a:rPr>
                        <a:t>Elektroninio dokumento turinys turi būti išsaugotas PDF/A-2 standarte aprašytu formatu. Šio formato rinkmenas gali suformuoti ir interpretuoti Adobe </a:t>
                      </a:r>
                      <a:r>
                        <a:rPr lang="lt-LT" sz="1050" b="0" dirty="0" err="1">
                          <a:solidFill>
                            <a:schemeClr val="tx1">
                              <a:lumMod val="85000"/>
                              <a:lumOff val="15000"/>
                            </a:schemeClr>
                          </a:solidFill>
                          <a:effectLst/>
                        </a:rPr>
                        <a:t>Acrobat</a:t>
                      </a:r>
                      <a:r>
                        <a:rPr lang="lt-LT" sz="1050" b="0" dirty="0">
                          <a:solidFill>
                            <a:schemeClr val="tx1">
                              <a:lumMod val="85000"/>
                              <a:lumOff val="15000"/>
                            </a:schemeClr>
                          </a:solidFill>
                          <a:effectLst/>
                        </a:rPr>
                        <a:t> XI versijos, Adobe </a:t>
                      </a:r>
                      <a:r>
                        <a:rPr lang="lt-LT" sz="1050" b="0" dirty="0" err="1">
                          <a:solidFill>
                            <a:schemeClr val="tx1">
                              <a:lumMod val="85000"/>
                              <a:lumOff val="15000"/>
                            </a:schemeClr>
                          </a:solidFill>
                          <a:effectLst/>
                        </a:rPr>
                        <a:t>Reader</a:t>
                      </a:r>
                      <a:r>
                        <a:rPr lang="lt-LT" sz="1050" b="0" dirty="0">
                          <a:solidFill>
                            <a:schemeClr val="tx1">
                              <a:lumMod val="85000"/>
                              <a:lumOff val="15000"/>
                            </a:schemeClr>
                          </a:solidFill>
                          <a:effectLst/>
                        </a:rPr>
                        <a:t> XI versijos (peržiūrėti), atvirojo kodo bibliotekos </a:t>
                      </a:r>
                      <a:r>
                        <a:rPr lang="lt-LT" sz="1050" b="0" dirty="0" err="1">
                          <a:solidFill>
                            <a:schemeClr val="tx1">
                              <a:lumMod val="85000"/>
                              <a:lumOff val="15000"/>
                            </a:schemeClr>
                          </a:solidFill>
                          <a:effectLst/>
                        </a:rPr>
                        <a:t>iText</a:t>
                      </a:r>
                      <a:r>
                        <a:rPr lang="lt-LT" sz="1050" b="0" dirty="0">
                          <a:solidFill>
                            <a:schemeClr val="tx1">
                              <a:lumMod val="85000"/>
                              <a:lumOff val="15000"/>
                            </a:schemeClr>
                          </a:solidFill>
                          <a:effectLst/>
                        </a:rPr>
                        <a:t> 5 versijos (formuoti) bei kitų gamintojų programinė įranga.</a:t>
                      </a:r>
                      <a:endParaRPr lang="lt-LT" sz="1050" b="0" dirty="0">
                        <a:solidFill>
                          <a:schemeClr val="tx1">
                            <a:lumMod val="85000"/>
                            <a:lumOff val="15000"/>
                          </a:schemeClr>
                        </a:solidFill>
                        <a:effectLst/>
                        <a:latin typeface="Calibri"/>
                        <a:ea typeface="Calibri"/>
                        <a:cs typeface="Times New Roman"/>
                      </a:endParaRPr>
                    </a:p>
                  </a:txBody>
                  <a:tcPr marL="59036" marR="59036" marT="0" marB="0">
                    <a:solidFill>
                      <a:schemeClr val="bg1">
                        <a:lumMod val="95000"/>
                      </a:schemeClr>
                    </a:solidFill>
                  </a:tcPr>
                </a:tc>
              </a:tr>
              <a:tr h="842771">
                <a:tc>
                  <a:txBody>
                    <a:bodyPr/>
                    <a:lstStyle/>
                    <a:p>
                      <a:pPr algn="ctr">
                        <a:lnSpc>
                          <a:spcPct val="115000"/>
                        </a:lnSpc>
                        <a:spcAft>
                          <a:spcPts val="0"/>
                        </a:spcAft>
                      </a:pPr>
                      <a:endParaRPr lang="lt-LT" sz="1000" dirty="0" smtClean="0">
                        <a:solidFill>
                          <a:schemeClr val="tx1">
                            <a:lumMod val="50000"/>
                            <a:lumOff val="50000"/>
                          </a:schemeClr>
                        </a:solidFill>
                        <a:effectLst/>
                      </a:endParaRPr>
                    </a:p>
                    <a:p>
                      <a:pPr algn="ctr">
                        <a:lnSpc>
                          <a:spcPct val="115000"/>
                        </a:lnSpc>
                        <a:spcAft>
                          <a:spcPts val="0"/>
                        </a:spcAft>
                      </a:pPr>
                      <a:r>
                        <a:rPr lang="lt-LT" sz="1000" dirty="0" smtClean="0">
                          <a:solidFill>
                            <a:schemeClr val="tx1">
                              <a:lumMod val="50000"/>
                              <a:lumOff val="50000"/>
                            </a:schemeClr>
                          </a:solidFill>
                          <a:effectLst/>
                        </a:rPr>
                        <a:t>PRIDEDAMŲ  </a:t>
                      </a:r>
                      <a:r>
                        <a:rPr lang="lt-LT" sz="1000" dirty="0">
                          <a:solidFill>
                            <a:schemeClr val="tx1">
                              <a:lumMod val="50000"/>
                              <a:lumOff val="50000"/>
                            </a:schemeClr>
                          </a:solidFill>
                          <a:effectLst/>
                        </a:rPr>
                        <a:t>DOKUMENTŲ FORMATAI</a:t>
                      </a:r>
                      <a:endParaRPr lang="lt-LT" sz="900" dirty="0">
                        <a:solidFill>
                          <a:schemeClr val="tx1">
                            <a:lumMod val="50000"/>
                            <a:lumOff val="50000"/>
                          </a:schemeClr>
                        </a:solidFill>
                        <a:effectLst/>
                      </a:endParaRPr>
                    </a:p>
                    <a:p>
                      <a:pPr algn="ctr">
                        <a:lnSpc>
                          <a:spcPct val="115000"/>
                        </a:lnSpc>
                        <a:spcAft>
                          <a:spcPts val="0"/>
                        </a:spcAft>
                      </a:pPr>
                      <a:r>
                        <a:rPr lang="lt-LT" sz="1000" dirty="0">
                          <a:effectLst/>
                        </a:rPr>
                        <a:t> </a:t>
                      </a:r>
                      <a:endParaRPr lang="lt-LT" sz="900" dirty="0">
                        <a:effectLst/>
                        <a:latin typeface="Calibri"/>
                        <a:ea typeface="Calibri"/>
                        <a:cs typeface="Times New Roman"/>
                      </a:endParaRPr>
                    </a:p>
                  </a:txBody>
                  <a:tcPr marL="59036" marR="59036" marT="0" marB="0">
                    <a:solidFill>
                      <a:schemeClr val="accent6"/>
                    </a:solidFill>
                  </a:tcPr>
                </a:tc>
                <a:tc>
                  <a:txBody>
                    <a:bodyPr/>
                    <a:lstStyle/>
                    <a:p>
                      <a:pPr algn="ctr">
                        <a:lnSpc>
                          <a:spcPct val="115000"/>
                        </a:lnSpc>
                        <a:spcAft>
                          <a:spcPts val="0"/>
                        </a:spcAft>
                      </a:pPr>
                      <a:r>
                        <a:rPr lang="lt-LT" sz="1050" dirty="0" err="1">
                          <a:effectLst/>
                        </a:rPr>
                        <a:t>adoc</a:t>
                      </a:r>
                      <a:endParaRPr lang="lt-LT" sz="1050" dirty="0">
                        <a:effectLst/>
                        <a:latin typeface="Calibri"/>
                        <a:ea typeface="Calibri"/>
                        <a:cs typeface="Times New Roman"/>
                      </a:endParaRPr>
                    </a:p>
                  </a:txBody>
                  <a:tcPr marL="59036" marR="59036" marT="0" marB="0">
                    <a:solidFill>
                      <a:schemeClr val="bg1">
                        <a:lumMod val="95000"/>
                      </a:schemeClr>
                    </a:solidFill>
                  </a:tcPr>
                </a:tc>
                <a:tc>
                  <a:txBody>
                    <a:bodyPr/>
                    <a:lstStyle/>
                    <a:p>
                      <a:pPr>
                        <a:lnSpc>
                          <a:spcPct val="115000"/>
                        </a:lnSpc>
                        <a:spcAft>
                          <a:spcPts val="0"/>
                        </a:spcAft>
                      </a:pPr>
                      <a:r>
                        <a:rPr lang="lt-LT" sz="1050" dirty="0">
                          <a:effectLst/>
                        </a:rPr>
                        <a:t> </a:t>
                      </a:r>
                    </a:p>
                    <a:p>
                      <a:pPr algn="ctr">
                        <a:lnSpc>
                          <a:spcPct val="115000"/>
                        </a:lnSpc>
                        <a:spcAft>
                          <a:spcPts val="0"/>
                        </a:spcAft>
                      </a:pPr>
                      <a:r>
                        <a:rPr lang="lt-LT" sz="1050" dirty="0" err="1">
                          <a:effectLst/>
                        </a:rPr>
                        <a:t>adoc</a:t>
                      </a:r>
                      <a:r>
                        <a:rPr lang="lt-LT" sz="1050" dirty="0">
                          <a:effectLst/>
                        </a:rPr>
                        <a:t>, </a:t>
                      </a:r>
                      <a:r>
                        <a:rPr lang="lt-LT" sz="1050" dirty="0" err="1">
                          <a:effectLst/>
                        </a:rPr>
                        <a:t>asics</a:t>
                      </a:r>
                      <a:r>
                        <a:rPr lang="lt-LT" sz="1050" dirty="0">
                          <a:effectLst/>
                        </a:rPr>
                        <a:t>, </a:t>
                      </a:r>
                      <a:r>
                        <a:rPr lang="lt-LT" sz="1050" dirty="0" err="1">
                          <a:effectLst/>
                        </a:rPr>
                        <a:t>scs</a:t>
                      </a:r>
                      <a:r>
                        <a:rPr lang="lt-LT" sz="1050" dirty="0">
                          <a:effectLst/>
                        </a:rPr>
                        <a:t>, </a:t>
                      </a:r>
                      <a:r>
                        <a:rPr lang="lt-LT" sz="1050" dirty="0" err="1">
                          <a:effectLst/>
                        </a:rPr>
                        <a:t>asice</a:t>
                      </a:r>
                      <a:r>
                        <a:rPr lang="lt-LT" sz="1050" dirty="0">
                          <a:effectLst/>
                        </a:rPr>
                        <a:t>, </a:t>
                      </a:r>
                      <a:r>
                        <a:rPr lang="lt-LT" sz="1050" dirty="0" err="1">
                          <a:effectLst/>
                        </a:rPr>
                        <a:t>sce</a:t>
                      </a:r>
                      <a:r>
                        <a:rPr lang="lt-LT" sz="1050" dirty="0">
                          <a:effectLst/>
                        </a:rPr>
                        <a:t>, </a:t>
                      </a:r>
                      <a:r>
                        <a:rPr lang="lt-LT" sz="1050" dirty="0" err="1">
                          <a:effectLst/>
                        </a:rPr>
                        <a:t>mdoc</a:t>
                      </a:r>
                      <a:r>
                        <a:rPr lang="lt-LT" sz="1050" dirty="0">
                          <a:effectLst/>
                        </a:rPr>
                        <a:t>, </a:t>
                      </a:r>
                      <a:r>
                        <a:rPr lang="lt-LT" sz="1050" dirty="0" err="1">
                          <a:effectLst/>
                        </a:rPr>
                        <a:t>pdf</a:t>
                      </a:r>
                      <a:r>
                        <a:rPr lang="lt-LT" sz="1050" dirty="0">
                          <a:effectLst/>
                        </a:rPr>
                        <a:t>, </a:t>
                      </a:r>
                      <a:r>
                        <a:rPr lang="lt-LT" sz="1050" dirty="0" err="1">
                          <a:effectLst/>
                        </a:rPr>
                        <a:t>adoc</a:t>
                      </a:r>
                      <a:r>
                        <a:rPr lang="lt-LT" sz="1050" dirty="0">
                          <a:effectLst/>
                        </a:rPr>
                        <a:t> (</a:t>
                      </a:r>
                      <a:r>
                        <a:rPr lang="lt-LT" sz="1050" dirty="0" err="1">
                          <a:effectLst/>
                        </a:rPr>
                        <a:t>egas</a:t>
                      </a:r>
                      <a:r>
                        <a:rPr lang="lt-LT" sz="1050" dirty="0">
                          <a:effectLst/>
                        </a:rPr>
                        <a:t>)</a:t>
                      </a:r>
                      <a:endParaRPr lang="lt-LT" sz="1050" dirty="0">
                        <a:effectLst/>
                        <a:latin typeface="Calibri"/>
                        <a:ea typeface="Calibri"/>
                        <a:cs typeface="Times New Roman"/>
                      </a:endParaRPr>
                    </a:p>
                  </a:txBody>
                  <a:tcPr marL="59036" marR="59036" marT="0" marB="0">
                    <a:solidFill>
                      <a:schemeClr val="bg1">
                        <a:lumMod val="95000"/>
                      </a:schemeClr>
                    </a:solidFill>
                  </a:tcPr>
                </a:tc>
                <a:tc>
                  <a:txBody>
                    <a:bodyPr/>
                    <a:lstStyle/>
                    <a:p>
                      <a:pPr indent="-768985" algn="ctr">
                        <a:lnSpc>
                          <a:spcPct val="115000"/>
                        </a:lnSpc>
                        <a:spcAft>
                          <a:spcPts val="0"/>
                        </a:spcAft>
                      </a:pPr>
                      <a:r>
                        <a:rPr lang="lt-LT" sz="1050" dirty="0">
                          <a:effectLst/>
                        </a:rPr>
                        <a:t>                       </a:t>
                      </a:r>
                      <a:endParaRPr lang="en-US" sz="1050" dirty="0" smtClean="0">
                        <a:effectLst/>
                      </a:endParaRPr>
                    </a:p>
                    <a:p>
                      <a:pPr indent="-768985" algn="ctr">
                        <a:lnSpc>
                          <a:spcPct val="115000"/>
                        </a:lnSpc>
                        <a:spcAft>
                          <a:spcPts val="0"/>
                        </a:spcAft>
                      </a:pPr>
                      <a:r>
                        <a:rPr lang="lt-LT" sz="1050" dirty="0" smtClean="0">
                          <a:effectLst/>
                        </a:rPr>
                        <a:t> </a:t>
                      </a:r>
                      <a:r>
                        <a:rPr lang="lt-LT" sz="1050" dirty="0">
                          <a:effectLst/>
                        </a:rPr>
                        <a:t>Draudžiami pridedami dokumentai. </a:t>
                      </a:r>
                      <a:endParaRPr lang="lt-LT" sz="1050" dirty="0">
                        <a:effectLst/>
                        <a:latin typeface="Calibri"/>
                        <a:ea typeface="Calibri"/>
                        <a:cs typeface="Times New Roman"/>
                      </a:endParaRPr>
                    </a:p>
                  </a:txBody>
                  <a:tcPr marL="59036" marR="59036" marT="0" marB="0">
                    <a:solidFill>
                      <a:schemeClr val="bg1">
                        <a:lumMod val="95000"/>
                      </a:schemeClr>
                    </a:solidFill>
                  </a:tcPr>
                </a:tc>
              </a:tr>
              <a:tr h="2528314">
                <a:tc>
                  <a:txBody>
                    <a:bodyPr/>
                    <a:lstStyle/>
                    <a:p>
                      <a:pPr algn="ctr">
                        <a:lnSpc>
                          <a:spcPct val="115000"/>
                        </a:lnSpc>
                        <a:spcAft>
                          <a:spcPts val="0"/>
                        </a:spcAft>
                      </a:pPr>
                      <a:endParaRPr lang="lt-LT" sz="1000" dirty="0" smtClean="0">
                        <a:solidFill>
                          <a:srgbClr val="545454"/>
                        </a:solidFill>
                        <a:effectLst/>
                      </a:endParaRPr>
                    </a:p>
                    <a:p>
                      <a:pPr algn="ctr">
                        <a:lnSpc>
                          <a:spcPct val="115000"/>
                        </a:lnSpc>
                        <a:spcAft>
                          <a:spcPts val="0"/>
                        </a:spcAft>
                      </a:pPr>
                      <a:endParaRPr lang="lt-LT" sz="1000" dirty="0" smtClean="0">
                        <a:solidFill>
                          <a:srgbClr val="545454"/>
                        </a:solidFill>
                        <a:effectLst/>
                      </a:endParaRPr>
                    </a:p>
                    <a:p>
                      <a:pPr algn="ctr">
                        <a:lnSpc>
                          <a:spcPct val="115000"/>
                        </a:lnSpc>
                        <a:spcAft>
                          <a:spcPts val="0"/>
                        </a:spcAft>
                      </a:pPr>
                      <a:endParaRPr lang="lt-LT" sz="1000" dirty="0" smtClean="0">
                        <a:solidFill>
                          <a:srgbClr val="545454"/>
                        </a:solidFill>
                        <a:effectLst/>
                      </a:endParaRPr>
                    </a:p>
                    <a:p>
                      <a:pPr algn="ctr">
                        <a:lnSpc>
                          <a:spcPct val="115000"/>
                        </a:lnSpc>
                        <a:spcAft>
                          <a:spcPts val="0"/>
                        </a:spcAft>
                      </a:pPr>
                      <a:endParaRPr lang="lt-LT" sz="1000" dirty="0" smtClean="0">
                        <a:solidFill>
                          <a:srgbClr val="545454"/>
                        </a:solidFill>
                        <a:effectLst/>
                      </a:endParaRPr>
                    </a:p>
                    <a:p>
                      <a:pPr algn="ctr">
                        <a:lnSpc>
                          <a:spcPct val="115000"/>
                        </a:lnSpc>
                        <a:spcAft>
                          <a:spcPts val="0"/>
                        </a:spcAft>
                      </a:pPr>
                      <a:endParaRPr lang="lt-LT" sz="1000" dirty="0" smtClean="0">
                        <a:solidFill>
                          <a:srgbClr val="545454"/>
                        </a:solidFill>
                        <a:effectLst/>
                      </a:endParaRPr>
                    </a:p>
                    <a:p>
                      <a:pPr algn="ctr">
                        <a:lnSpc>
                          <a:spcPct val="115000"/>
                        </a:lnSpc>
                        <a:spcAft>
                          <a:spcPts val="0"/>
                        </a:spcAft>
                      </a:pPr>
                      <a:endParaRPr lang="lt-LT" sz="1000" dirty="0" smtClean="0">
                        <a:solidFill>
                          <a:srgbClr val="545454"/>
                        </a:solidFill>
                        <a:effectLst/>
                      </a:endParaRPr>
                    </a:p>
                    <a:p>
                      <a:pPr algn="ctr">
                        <a:lnSpc>
                          <a:spcPct val="115000"/>
                        </a:lnSpc>
                        <a:spcAft>
                          <a:spcPts val="0"/>
                        </a:spcAft>
                      </a:pPr>
                      <a:r>
                        <a:rPr lang="lt-LT" sz="1000" dirty="0" smtClean="0">
                          <a:solidFill>
                            <a:schemeClr val="tx1">
                              <a:lumMod val="50000"/>
                              <a:lumOff val="50000"/>
                            </a:schemeClr>
                          </a:solidFill>
                          <a:effectLst/>
                        </a:rPr>
                        <a:t>METADUOMENYS</a:t>
                      </a:r>
                      <a:endParaRPr lang="lt-LT" sz="900" dirty="0">
                        <a:solidFill>
                          <a:schemeClr val="tx1">
                            <a:lumMod val="50000"/>
                            <a:lumOff val="50000"/>
                          </a:schemeClr>
                        </a:solidFill>
                        <a:effectLst/>
                        <a:latin typeface="Calibri"/>
                        <a:ea typeface="Calibri"/>
                        <a:cs typeface="Times New Roman"/>
                      </a:endParaRPr>
                    </a:p>
                  </a:txBody>
                  <a:tcPr marL="59036" marR="59036" marT="0" marB="0">
                    <a:solidFill>
                      <a:schemeClr val="accent6"/>
                    </a:solidFill>
                  </a:tcPr>
                </a:tc>
                <a:tc>
                  <a:txBody>
                    <a:bodyPr/>
                    <a:lstStyle/>
                    <a:p>
                      <a:pPr indent="198120" algn="just">
                        <a:lnSpc>
                          <a:spcPct val="127000"/>
                        </a:lnSpc>
                        <a:spcAft>
                          <a:spcPts val="0"/>
                        </a:spcAft>
                      </a:pPr>
                      <a:r>
                        <a:rPr lang="lt-LT" sz="1050" dirty="0">
                          <a:effectLst/>
                        </a:rPr>
                        <a:t> pasirašomieji metaduomenys – metaduomenys, kurie privalo būti pasirašyti ir kurių turinio po pasirašymo keisti nebegalima (dalies jų integralumas užtikrintas kvalifikuoto arba nekvalifikuoto elektroninio parašo technologija);</a:t>
                      </a:r>
                    </a:p>
                    <a:p>
                      <a:pPr indent="198120" algn="just">
                        <a:lnSpc>
                          <a:spcPct val="127000"/>
                        </a:lnSpc>
                        <a:spcAft>
                          <a:spcPts val="0"/>
                        </a:spcAft>
                      </a:pPr>
                      <a:r>
                        <a:rPr lang="lt-LT" sz="1050" dirty="0">
                          <a:effectLst/>
                        </a:rPr>
                        <a:t>nepasirašomieji metaduomenys – metaduomenys, kurie neturi būti pasirašyti ir kurių turinys elektroninio dokumento gyvavimo metu kinta.</a:t>
                      </a:r>
                      <a:endParaRPr lang="lt-LT" sz="1050" dirty="0">
                        <a:solidFill>
                          <a:srgbClr val="000000"/>
                        </a:solidFill>
                        <a:effectLst/>
                        <a:latin typeface="Times New Roman"/>
                        <a:ea typeface="Times New Roman"/>
                      </a:endParaRPr>
                    </a:p>
                  </a:txBody>
                  <a:tcPr marL="59036" marR="59036" marT="0" marB="0">
                    <a:solidFill>
                      <a:schemeClr val="bg1">
                        <a:lumMod val="95000"/>
                      </a:schemeClr>
                    </a:solidFill>
                  </a:tcPr>
                </a:tc>
                <a:tc>
                  <a:txBody>
                    <a:bodyPr/>
                    <a:lstStyle/>
                    <a:p>
                      <a:pPr indent="221615" algn="just">
                        <a:lnSpc>
                          <a:spcPct val="115000"/>
                        </a:lnSpc>
                        <a:spcAft>
                          <a:spcPts val="0"/>
                        </a:spcAft>
                      </a:pPr>
                      <a:r>
                        <a:rPr lang="lt-LT" sz="1050" dirty="0">
                          <a:effectLst/>
                        </a:rPr>
                        <a:t>nekeičiamieji metaduomenys – metaduomenys, kurie po jų sukūrimo yra apsaugoti nuo keitimo su </a:t>
                      </a:r>
                      <a:r>
                        <a:rPr lang="lt-LT" sz="1050" dirty="0" err="1">
                          <a:effectLst/>
                        </a:rPr>
                        <a:t>XAdES</a:t>
                      </a:r>
                      <a:r>
                        <a:rPr lang="lt-LT" sz="1050" dirty="0">
                          <a:effectLst/>
                        </a:rPr>
                        <a:t> parašu;</a:t>
                      </a:r>
                    </a:p>
                    <a:p>
                      <a:pPr indent="221615" algn="just">
                        <a:lnSpc>
                          <a:spcPct val="115000"/>
                        </a:lnSpc>
                        <a:spcAft>
                          <a:spcPts val="0"/>
                        </a:spcAft>
                      </a:pPr>
                      <a:r>
                        <a:rPr lang="lt-LT" sz="1050" dirty="0">
                          <a:effectLst/>
                        </a:rPr>
                        <a:t>keičiamieji metaduomenys – metaduomenys, kuriuos leidžiama keisti arba </a:t>
                      </a:r>
                      <a:r>
                        <a:rPr lang="lt-LT" sz="1050" dirty="0" err="1">
                          <a:effectLst/>
                        </a:rPr>
                        <a:t>metaduomens</a:t>
                      </a:r>
                      <a:r>
                        <a:rPr lang="lt-LT" sz="1050" dirty="0">
                          <a:effectLst/>
                        </a:rPr>
                        <a:t> sudarytojo pasirinkimu jie gali būti apsaugoti nuo keitimo su </a:t>
                      </a:r>
                      <a:r>
                        <a:rPr lang="lt-LT" sz="1050" dirty="0" err="1">
                          <a:effectLst/>
                        </a:rPr>
                        <a:t>XAdES</a:t>
                      </a:r>
                      <a:r>
                        <a:rPr lang="lt-LT" sz="1050" dirty="0">
                          <a:effectLst/>
                        </a:rPr>
                        <a:t> parašu, tačiau tokių metaduomenų reikšmes galima pakeisti metaduomenis papildant informacija apie atliktą pakeitimą.</a:t>
                      </a:r>
                      <a:endParaRPr lang="lt-LT" sz="1050" dirty="0">
                        <a:effectLst/>
                        <a:latin typeface="Calibri"/>
                        <a:ea typeface="Calibri"/>
                        <a:cs typeface="Times New Roman"/>
                      </a:endParaRPr>
                    </a:p>
                  </a:txBody>
                  <a:tcPr marL="59036" marR="59036" marT="0" marB="0">
                    <a:solidFill>
                      <a:schemeClr val="bg1">
                        <a:lumMod val="95000"/>
                      </a:schemeClr>
                    </a:solidFill>
                  </a:tcPr>
                </a:tc>
                <a:tc>
                  <a:txBody>
                    <a:bodyPr/>
                    <a:lstStyle/>
                    <a:p>
                      <a:pPr indent="401320" algn="ctr">
                        <a:lnSpc>
                          <a:spcPct val="115000"/>
                        </a:lnSpc>
                        <a:spcAft>
                          <a:spcPts val="0"/>
                        </a:spcAft>
                      </a:pPr>
                      <a:r>
                        <a:rPr lang="lt-LT" sz="1050" dirty="0">
                          <a:effectLst/>
                        </a:rPr>
                        <a:t>Visi elektroninio dokumento metaduomenys yra nekeičiami.</a:t>
                      </a:r>
                      <a:endParaRPr lang="lt-LT" sz="1050" dirty="0">
                        <a:effectLst/>
                        <a:latin typeface="Calibri"/>
                        <a:ea typeface="Calibri"/>
                        <a:cs typeface="Times New Roman"/>
                      </a:endParaRPr>
                    </a:p>
                  </a:txBody>
                  <a:tcPr marL="59036" marR="59036" marT="0" marB="0">
                    <a:solidFill>
                      <a:schemeClr val="bg1">
                        <a:lumMod val="95000"/>
                      </a:schemeClr>
                    </a:solidFill>
                  </a:tcPr>
                </a:tc>
              </a:tr>
            </a:tbl>
          </a:graphicData>
        </a:graphic>
      </p:graphicFrame>
      <p:pic>
        <p:nvPicPr>
          <p:cNvPr id="9241" name="Picture 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538" y="115888"/>
            <a:ext cx="1206500" cy="865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0687091"/>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83900885"/>
              </p:ext>
            </p:extLst>
          </p:nvPr>
        </p:nvGraphicFramePr>
        <p:xfrm>
          <a:off x="755576" y="53012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logo_var1.jpg"/>
          <p:cNvPicPr>
            <a:picLocks noChangeAspect="1"/>
          </p:cNvPicPr>
          <p:nvPr/>
        </p:nvPicPr>
        <p:blipFill>
          <a:blip r:embed="rId7" cstate="print"/>
          <a:srcRect/>
          <a:stretch>
            <a:fillRect/>
          </a:stretch>
        </p:blipFill>
        <p:spPr bwMode="auto">
          <a:xfrm>
            <a:off x="179388" y="188913"/>
            <a:ext cx="1336675" cy="936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lt-LT">
                <a:solidFill>
                  <a:prstClr val="black">
                    <a:tint val="75000"/>
                  </a:prstClr>
                </a:solidFill>
              </a:rPr>
              <a:t>Lietuvos vyriausiojo archyvaro tarnyba</a:t>
            </a:r>
          </a:p>
        </p:txBody>
      </p:sp>
      <p:sp>
        <p:nvSpPr>
          <p:cNvPr id="4" name="Stačiakampis 3"/>
          <p:cNvSpPr/>
          <p:nvPr/>
        </p:nvSpPr>
        <p:spPr>
          <a:xfrm>
            <a:off x="1544828" y="294541"/>
            <a:ext cx="7419660" cy="830997"/>
          </a:xfrm>
          <a:prstGeom prst="rect">
            <a:avLst/>
          </a:prstGeom>
        </p:spPr>
        <p:txBody>
          <a:bodyPr wrap="square">
            <a:spAutoFit/>
          </a:bodyPr>
          <a:lstStyle/>
          <a:p>
            <a:r>
              <a:rPr lang="lt-LT" sz="2400" dirty="0">
                <a:solidFill>
                  <a:prstClr val="black">
                    <a:lumMod val="50000"/>
                    <a:lumOff val="50000"/>
                  </a:prstClr>
                </a:solidFill>
                <a:latin typeface="Calibri" panose="020F0502020204030204" pitchFamily="34" charset="0"/>
              </a:rPr>
              <a:t>RAŠYTINIAMS DOKUMENTAMS PRILYGINAMŲ ELEKTRONINIŲ DOKUMENTŲ SPECIFIKACIJŲ PALYGINIMAS</a:t>
            </a:r>
            <a:endParaRPr lang="lt-LT" sz="2400" dirty="0">
              <a:solidFill>
                <a:prstClr val="black">
                  <a:lumMod val="50000"/>
                  <a:lumOff val="50000"/>
                </a:prstClr>
              </a:solidFill>
              <a:latin typeface="Calibri"/>
            </a:endParaRPr>
          </a:p>
        </p:txBody>
      </p:sp>
      <p:graphicFrame>
        <p:nvGraphicFramePr>
          <p:cNvPr id="7" name="Turinio vietos rezervavimo ženklas 3"/>
          <p:cNvGraphicFramePr>
            <a:graphicFrameLocks/>
          </p:cNvGraphicFramePr>
          <p:nvPr>
            <p:extLst>
              <p:ext uri="{D42A27DB-BD31-4B8C-83A1-F6EECF244321}">
                <p14:modId xmlns:p14="http://schemas.microsoft.com/office/powerpoint/2010/main" xmlns="" val="1795730982"/>
              </p:ext>
            </p:extLst>
          </p:nvPr>
        </p:nvGraphicFramePr>
        <p:xfrm>
          <a:off x="323528" y="1125538"/>
          <a:ext cx="8424861" cy="5608320"/>
        </p:xfrm>
        <a:graphic>
          <a:graphicData uri="http://schemas.openxmlformats.org/drawingml/2006/table">
            <a:tbl>
              <a:tblPr firstRow="1" firstCol="1" bandRow="1"/>
              <a:tblGrid>
                <a:gridCol w="1348545"/>
                <a:gridCol w="2363500"/>
                <a:gridCol w="2363500"/>
                <a:gridCol w="2349316"/>
              </a:tblGrid>
              <a:tr h="3157094">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r>
                        <a:rPr lang="lt-LT" sz="1200" dirty="0" smtClean="0">
                          <a:solidFill>
                            <a:schemeClr val="tx1">
                              <a:lumMod val="50000"/>
                              <a:lumOff val="50000"/>
                            </a:schemeClr>
                          </a:solidFill>
                          <a:effectLst/>
                          <a:latin typeface="+mn-lt"/>
                        </a:rPr>
                        <a:t>ELEKTRONINIAI </a:t>
                      </a:r>
                      <a:r>
                        <a:rPr lang="lt-LT" sz="1200" dirty="0">
                          <a:solidFill>
                            <a:schemeClr val="tx1">
                              <a:lumMod val="50000"/>
                              <a:lumOff val="50000"/>
                            </a:schemeClr>
                          </a:solidFill>
                          <a:effectLst/>
                          <a:latin typeface="+mn-lt"/>
                        </a:rPr>
                        <a:t>PARAŠAI</a:t>
                      </a:r>
                      <a:endParaRPr lang="lt-LT" sz="1200" dirty="0">
                        <a:solidFill>
                          <a:schemeClr val="tx1">
                            <a:lumMod val="50000"/>
                            <a:lumOff val="50000"/>
                          </a:schemeClr>
                        </a:solidFill>
                        <a:effectLst/>
                        <a:latin typeface="+mn-lt"/>
                        <a:ea typeface="Calibri"/>
                        <a:cs typeface="Times New Roman"/>
                      </a:endParaRPr>
                    </a:p>
                  </a:txBody>
                  <a:tcPr marL="44723" marR="4472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indent="198120" algn="just">
                        <a:lnSpc>
                          <a:spcPct val="127000"/>
                        </a:lnSpc>
                        <a:spcAft>
                          <a:spcPts val="0"/>
                        </a:spcAft>
                      </a:pPr>
                      <a:r>
                        <a:rPr lang="lt-LT" sz="1000" b="0" dirty="0">
                          <a:solidFill>
                            <a:schemeClr val="tx1">
                              <a:lumMod val="85000"/>
                              <a:lumOff val="15000"/>
                            </a:schemeClr>
                          </a:solidFill>
                          <a:effectLst/>
                        </a:rPr>
                        <a:t>Elektroninis dokumentas ar atskiros jo dalys pasirašomi šiais būdais:</a:t>
                      </a:r>
                    </a:p>
                    <a:p>
                      <a:pPr indent="198120" algn="just">
                        <a:lnSpc>
                          <a:spcPct val="127000"/>
                        </a:lnSpc>
                        <a:spcAft>
                          <a:spcPts val="0"/>
                        </a:spcAft>
                      </a:pPr>
                      <a:r>
                        <a:rPr lang="lt-LT" sz="1000" b="0" dirty="0">
                          <a:solidFill>
                            <a:schemeClr val="tx1">
                              <a:lumMod val="85000"/>
                              <a:lumOff val="15000"/>
                            </a:schemeClr>
                          </a:solidFill>
                          <a:effectLst/>
                        </a:rPr>
                        <a:t>lygiagretusis pasirašymo būdas, kai kiekvienas elektroninis parašas yra savarankiškas ir naudojamas elektroninio dokumento turiniui ir metaduomenims, išskyrus kitus elektroninius parašus, pasirašyti;</a:t>
                      </a:r>
                    </a:p>
                    <a:p>
                      <a:pPr indent="198120" algn="just">
                        <a:lnSpc>
                          <a:spcPct val="127000"/>
                        </a:lnSpc>
                        <a:spcAft>
                          <a:spcPts val="0"/>
                        </a:spcAft>
                      </a:pPr>
                      <a:r>
                        <a:rPr lang="lt-LT" sz="1000" b="0" dirty="0">
                          <a:solidFill>
                            <a:schemeClr val="tx1">
                              <a:lumMod val="85000"/>
                              <a:lumOff val="15000"/>
                            </a:schemeClr>
                          </a:solidFill>
                          <a:effectLst/>
                        </a:rPr>
                        <a:t>daugiapakopis pasirašymo būdas, kai elektroniniu parašu pasirašomi ir kiti elektroniniai parašai.</a:t>
                      </a:r>
                      <a:endParaRPr lang="lt-LT" sz="1000" b="0" dirty="0">
                        <a:solidFill>
                          <a:schemeClr val="tx1">
                            <a:lumMod val="85000"/>
                            <a:lumOff val="15000"/>
                          </a:schemeClr>
                        </a:solidFill>
                        <a:effectLst/>
                        <a:latin typeface="Times New Roman"/>
                        <a:ea typeface="Times New Roman"/>
                      </a:endParaRPr>
                    </a:p>
                  </a:txBody>
                  <a:tcPr marL="44723" marR="4472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indent="221615" algn="just">
                        <a:lnSpc>
                          <a:spcPct val="115000"/>
                        </a:lnSpc>
                        <a:spcAft>
                          <a:spcPts val="0"/>
                        </a:spcAft>
                      </a:pPr>
                      <a:r>
                        <a:rPr lang="lt-LT" sz="1000" b="0" dirty="0">
                          <a:solidFill>
                            <a:schemeClr val="tx1">
                              <a:lumMod val="85000"/>
                              <a:lumOff val="15000"/>
                            </a:schemeClr>
                          </a:solidFill>
                          <a:effectLst/>
                        </a:rPr>
                        <a:t>Vienoje rinkmenoje gali būti tik vienas </a:t>
                      </a:r>
                      <a:r>
                        <a:rPr lang="lt-LT" sz="1000" b="0" dirty="0" err="1">
                          <a:solidFill>
                            <a:schemeClr val="tx1">
                              <a:lumMod val="85000"/>
                              <a:lumOff val="15000"/>
                            </a:schemeClr>
                          </a:solidFill>
                          <a:effectLst/>
                        </a:rPr>
                        <a:t>XAdES</a:t>
                      </a:r>
                      <a:r>
                        <a:rPr lang="lt-LT" sz="1000" b="0" dirty="0">
                          <a:solidFill>
                            <a:schemeClr val="tx1">
                              <a:lumMod val="85000"/>
                              <a:lumOff val="15000"/>
                            </a:schemeClr>
                          </a:solidFill>
                          <a:effectLst/>
                        </a:rPr>
                        <a:t> parašas, kuris gali būti sudaromas vienu iš šių būdų:</a:t>
                      </a:r>
                    </a:p>
                    <a:p>
                      <a:pPr indent="221615" algn="just">
                        <a:lnSpc>
                          <a:spcPct val="115000"/>
                        </a:lnSpc>
                        <a:spcAft>
                          <a:spcPts val="0"/>
                        </a:spcAft>
                      </a:pPr>
                      <a:r>
                        <a:rPr lang="lt-LT" sz="1000" b="0" dirty="0">
                          <a:solidFill>
                            <a:schemeClr val="tx1">
                              <a:lumMod val="85000"/>
                              <a:lumOff val="15000"/>
                            </a:schemeClr>
                          </a:solidFill>
                          <a:effectLst/>
                        </a:rPr>
                        <a:t>lygiagretusis būdas, kai kiekvienas </a:t>
                      </a:r>
                      <a:r>
                        <a:rPr lang="lt-LT" sz="1000" b="0" dirty="0" err="1">
                          <a:solidFill>
                            <a:schemeClr val="tx1">
                              <a:lumMod val="85000"/>
                              <a:lumOff val="15000"/>
                            </a:schemeClr>
                          </a:solidFill>
                          <a:effectLst/>
                        </a:rPr>
                        <a:t>XAdES</a:t>
                      </a:r>
                      <a:r>
                        <a:rPr lang="lt-LT" sz="1000" b="0" dirty="0">
                          <a:solidFill>
                            <a:schemeClr val="tx1">
                              <a:lumMod val="85000"/>
                              <a:lumOff val="15000"/>
                            </a:schemeClr>
                          </a:solidFill>
                          <a:effectLst/>
                        </a:rPr>
                        <a:t> parašas yra savarankiškas ir naudojamas elektroninio dokumento turiniui ir metaduomenims, išskyrus kitus elektroninius parašus, apsaugoti;</a:t>
                      </a:r>
                    </a:p>
                    <a:p>
                      <a:pPr indent="221615" algn="just">
                        <a:lnSpc>
                          <a:spcPct val="115000"/>
                        </a:lnSpc>
                        <a:spcAft>
                          <a:spcPts val="0"/>
                        </a:spcAft>
                      </a:pPr>
                      <a:r>
                        <a:rPr lang="lt-LT" sz="1000" b="0" dirty="0">
                          <a:solidFill>
                            <a:schemeClr val="tx1">
                              <a:lumMod val="85000"/>
                              <a:lumOff val="15000"/>
                            </a:schemeClr>
                          </a:solidFill>
                          <a:effectLst/>
                        </a:rPr>
                        <a:t>daugiapakopis būdas, kai </a:t>
                      </a:r>
                      <a:r>
                        <a:rPr lang="lt-LT" sz="1000" b="0" dirty="0" err="1">
                          <a:solidFill>
                            <a:schemeClr val="tx1">
                              <a:lumMod val="85000"/>
                              <a:lumOff val="15000"/>
                            </a:schemeClr>
                          </a:solidFill>
                          <a:effectLst/>
                        </a:rPr>
                        <a:t>XAdES</a:t>
                      </a:r>
                      <a:r>
                        <a:rPr lang="lt-LT" sz="1000" b="0" dirty="0">
                          <a:solidFill>
                            <a:schemeClr val="tx1">
                              <a:lumMod val="85000"/>
                              <a:lumOff val="15000"/>
                            </a:schemeClr>
                          </a:solidFill>
                          <a:effectLst/>
                        </a:rPr>
                        <a:t> parašu apsaugomi ir kiti </a:t>
                      </a:r>
                      <a:r>
                        <a:rPr lang="lt-LT" sz="1000" b="0" dirty="0" err="1">
                          <a:solidFill>
                            <a:schemeClr val="tx1">
                              <a:lumMod val="85000"/>
                              <a:lumOff val="15000"/>
                            </a:schemeClr>
                          </a:solidFill>
                          <a:effectLst/>
                        </a:rPr>
                        <a:t>XAdES</a:t>
                      </a:r>
                      <a:r>
                        <a:rPr lang="lt-LT" sz="1000" b="0" dirty="0">
                          <a:solidFill>
                            <a:schemeClr val="tx1">
                              <a:lumMod val="85000"/>
                              <a:lumOff val="15000"/>
                            </a:schemeClr>
                          </a:solidFill>
                          <a:effectLst/>
                        </a:rPr>
                        <a:t> parašai.</a:t>
                      </a:r>
                      <a:endParaRPr lang="lt-LT" sz="1000" b="0" dirty="0">
                        <a:solidFill>
                          <a:schemeClr val="tx1">
                            <a:lumMod val="85000"/>
                            <a:lumOff val="15000"/>
                          </a:schemeClr>
                        </a:solidFill>
                        <a:effectLst/>
                        <a:latin typeface="Calibri"/>
                        <a:ea typeface="Calibri"/>
                        <a:cs typeface="Times New Roman"/>
                      </a:endParaRPr>
                    </a:p>
                  </a:txBody>
                  <a:tcPr marL="44723" marR="4472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indent="401320" algn="just">
                        <a:lnSpc>
                          <a:spcPct val="115000"/>
                        </a:lnSpc>
                        <a:spcAft>
                          <a:spcPts val="0"/>
                        </a:spcAft>
                      </a:pPr>
                      <a:r>
                        <a:rPr lang="lt-LT" sz="1000" b="0" dirty="0">
                          <a:solidFill>
                            <a:schemeClr val="tx1">
                              <a:lumMod val="85000"/>
                              <a:lumOff val="15000"/>
                            </a:schemeClr>
                          </a:solidFill>
                          <a:effectLst/>
                        </a:rPr>
                        <a:t>Elektroninis dokumentas pasirašomas </a:t>
                      </a:r>
                      <a:r>
                        <a:rPr lang="lt-LT" sz="1000" b="0" dirty="0" err="1">
                          <a:solidFill>
                            <a:schemeClr val="tx1">
                              <a:lumMod val="85000"/>
                              <a:lumOff val="15000"/>
                            </a:schemeClr>
                          </a:solidFill>
                          <a:effectLst/>
                        </a:rPr>
                        <a:t>PAdES</a:t>
                      </a:r>
                      <a:r>
                        <a:rPr lang="lt-LT" sz="1000" b="0" dirty="0">
                          <a:solidFill>
                            <a:schemeClr val="tx1">
                              <a:lumMod val="85000"/>
                              <a:lumOff val="15000"/>
                            </a:schemeClr>
                          </a:solidFill>
                          <a:effectLst/>
                        </a:rPr>
                        <a:t> formato elektroniniu parašu, kuriuo pasirašomi visi PDF rinkmenoje esantys duomenys, išskyrus paties elektroninio parašo reikšmę.</a:t>
                      </a:r>
                    </a:p>
                    <a:p>
                      <a:pPr indent="401320" algn="just">
                        <a:lnSpc>
                          <a:spcPct val="115000"/>
                        </a:lnSpc>
                        <a:spcAft>
                          <a:spcPts val="0"/>
                        </a:spcAft>
                      </a:pPr>
                      <a:r>
                        <a:rPr lang="lt-LT" sz="1000" b="0" dirty="0">
                          <a:solidFill>
                            <a:schemeClr val="tx1">
                              <a:lumMod val="85000"/>
                              <a:lumOff val="15000"/>
                            </a:schemeClr>
                          </a:solidFill>
                          <a:effectLst/>
                        </a:rPr>
                        <a:t>Elektroninis dokumentas pasirašomas tik daugiapakopiu pasirašymo būdu. Lygiagretusis pasirašymo būdas draudžiamas.</a:t>
                      </a:r>
                    </a:p>
                    <a:p>
                      <a:pPr indent="471805" algn="just">
                        <a:lnSpc>
                          <a:spcPct val="115000"/>
                        </a:lnSpc>
                        <a:spcAft>
                          <a:spcPts val="0"/>
                        </a:spcAft>
                      </a:pPr>
                      <a:r>
                        <a:rPr lang="lt-LT" sz="1000" b="0" dirty="0">
                          <a:solidFill>
                            <a:schemeClr val="tx1">
                              <a:lumMod val="85000"/>
                              <a:lumOff val="15000"/>
                            </a:schemeClr>
                          </a:solidFill>
                          <a:effectLst/>
                        </a:rPr>
                        <a:t>Elektroniniame dokumente galimi šie PDF elektroniniai parašai:</a:t>
                      </a:r>
                    </a:p>
                    <a:p>
                      <a:pPr indent="471805" algn="just">
                        <a:lnSpc>
                          <a:spcPct val="115000"/>
                        </a:lnSpc>
                        <a:spcAft>
                          <a:spcPts val="0"/>
                        </a:spcAft>
                      </a:pPr>
                      <a:r>
                        <a:rPr lang="lt-LT" sz="1000" b="0" dirty="0">
                          <a:solidFill>
                            <a:schemeClr val="tx1">
                              <a:lumMod val="85000"/>
                              <a:lumOff val="15000"/>
                            </a:schemeClr>
                          </a:solidFill>
                          <a:effectLst/>
                        </a:rPr>
                        <a:t>37.1. kvalifikuoti elektroniniai parašai (turintys tą pačią teisinę galią kaip ir pasirašytieji ranka);</a:t>
                      </a:r>
                    </a:p>
                    <a:p>
                      <a:pPr indent="471805" algn="just">
                        <a:lnSpc>
                          <a:spcPct val="115000"/>
                        </a:lnSpc>
                        <a:spcAft>
                          <a:spcPts val="0"/>
                        </a:spcAft>
                      </a:pPr>
                      <a:r>
                        <a:rPr lang="lt-LT" sz="1000" b="0" dirty="0">
                          <a:solidFill>
                            <a:schemeClr val="tx1">
                              <a:lumMod val="85000"/>
                              <a:lumOff val="15000"/>
                            </a:schemeClr>
                          </a:solidFill>
                          <a:effectLst/>
                        </a:rPr>
                        <a:t>37.2. patikimo sertifikatų centro išduotu sertifikatu patvirtinti duomenys, užtikrinantys apsaugomų duomenų autentiškumą ir vientisumą.</a:t>
                      </a:r>
                    </a:p>
                    <a:p>
                      <a:pPr indent="401320" algn="just">
                        <a:lnSpc>
                          <a:spcPct val="115000"/>
                        </a:lnSpc>
                        <a:spcAft>
                          <a:spcPts val="0"/>
                        </a:spcAft>
                      </a:pPr>
                      <a:r>
                        <a:rPr lang="lt-LT" sz="1000" dirty="0">
                          <a:solidFill>
                            <a:schemeClr val="tx1">
                              <a:lumMod val="85000"/>
                              <a:lumOff val="15000"/>
                            </a:schemeClr>
                          </a:solidFill>
                          <a:effectLst/>
                        </a:rPr>
                        <a:t> </a:t>
                      </a:r>
                      <a:endParaRPr lang="lt-LT" sz="1000" dirty="0">
                        <a:solidFill>
                          <a:schemeClr val="tx1">
                            <a:lumMod val="85000"/>
                            <a:lumOff val="15000"/>
                          </a:schemeClr>
                        </a:solidFill>
                        <a:effectLst/>
                        <a:latin typeface="Calibri"/>
                        <a:ea typeface="Calibri"/>
                        <a:cs typeface="Times New Roman"/>
                      </a:endParaRPr>
                    </a:p>
                  </a:txBody>
                  <a:tcPr marL="44723" marR="4472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schemeClr>
                    </a:solidFill>
                  </a:tcPr>
                </a:tc>
              </a:tr>
              <a:tr h="1955474">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800" dirty="0" smtClean="0">
                        <a:effectLst/>
                      </a:endParaRPr>
                    </a:p>
                    <a:p>
                      <a:pPr algn="ctr">
                        <a:lnSpc>
                          <a:spcPct val="115000"/>
                        </a:lnSpc>
                        <a:spcAft>
                          <a:spcPts val="0"/>
                        </a:spcAft>
                      </a:pPr>
                      <a:endParaRPr lang="lt-LT" sz="1200" dirty="0" smtClean="0">
                        <a:effectLst/>
                        <a:latin typeface="+mn-lt"/>
                      </a:endParaRPr>
                    </a:p>
                    <a:p>
                      <a:pPr algn="ctr">
                        <a:lnSpc>
                          <a:spcPct val="115000"/>
                        </a:lnSpc>
                        <a:spcAft>
                          <a:spcPts val="0"/>
                        </a:spcAft>
                      </a:pPr>
                      <a:r>
                        <a:rPr lang="lt-LT" sz="1200" dirty="0" smtClean="0">
                          <a:solidFill>
                            <a:schemeClr val="tx1">
                              <a:lumMod val="50000"/>
                              <a:lumOff val="50000"/>
                            </a:schemeClr>
                          </a:solidFill>
                          <a:effectLst/>
                          <a:latin typeface="+mn-lt"/>
                        </a:rPr>
                        <a:t>ELEKTRONINIŲ </a:t>
                      </a:r>
                      <a:r>
                        <a:rPr lang="lt-LT" sz="1200" dirty="0">
                          <a:solidFill>
                            <a:schemeClr val="tx1">
                              <a:lumMod val="50000"/>
                              <a:lumOff val="50000"/>
                            </a:schemeClr>
                          </a:solidFill>
                          <a:effectLst/>
                          <a:latin typeface="+mn-lt"/>
                        </a:rPr>
                        <a:t>PARAŠŲ FORMATAI</a:t>
                      </a:r>
                      <a:endParaRPr lang="lt-LT" sz="1200" dirty="0">
                        <a:solidFill>
                          <a:schemeClr val="tx1">
                            <a:lumMod val="50000"/>
                            <a:lumOff val="50000"/>
                          </a:schemeClr>
                        </a:solidFill>
                        <a:effectLst/>
                        <a:latin typeface="+mn-lt"/>
                        <a:ea typeface="Calibri"/>
                        <a:cs typeface="Times New Roman"/>
                      </a:endParaRPr>
                    </a:p>
                  </a:txBody>
                  <a:tcPr marL="44723" marR="4472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just">
                        <a:lnSpc>
                          <a:spcPct val="115000"/>
                        </a:lnSpc>
                        <a:spcAft>
                          <a:spcPts val="0"/>
                        </a:spcAft>
                      </a:pPr>
                      <a:r>
                        <a:rPr lang="lt-LT" sz="1000">
                          <a:effectLst/>
                        </a:rPr>
                        <a:t>Elektroniniai dokumentai turi būti pasirašyti XAdES standarte aprašytais XAdES-EPES, XAdES-T, XAdES-C, XAdES-X, XAdES-X-L arba XAdES-A formatų elektroniniais parašais.</a:t>
                      </a:r>
                      <a:endParaRPr lang="lt-LT" sz="1000">
                        <a:effectLst/>
                        <a:latin typeface="Calibri"/>
                        <a:ea typeface="Calibri"/>
                        <a:cs typeface="Times New Roman"/>
                      </a:endParaRPr>
                    </a:p>
                  </a:txBody>
                  <a:tcPr marL="44723" marR="4472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just">
                        <a:lnSpc>
                          <a:spcPct val="115000"/>
                        </a:lnSpc>
                        <a:spcAft>
                          <a:spcPts val="0"/>
                        </a:spcAft>
                      </a:pPr>
                      <a:r>
                        <a:rPr lang="lt-LT" sz="1000" dirty="0">
                          <a:effectLst/>
                        </a:rPr>
                        <a:t>Elektroniniai dokumentai turi būti pasirašyti </a:t>
                      </a:r>
                      <a:r>
                        <a:rPr lang="lt-LT" sz="1000" dirty="0" err="1">
                          <a:effectLst/>
                        </a:rPr>
                        <a:t>XAdES</a:t>
                      </a:r>
                      <a:r>
                        <a:rPr lang="lt-LT" sz="1000" dirty="0">
                          <a:effectLst/>
                        </a:rPr>
                        <a:t> standarte aprašytais </a:t>
                      </a:r>
                      <a:r>
                        <a:rPr lang="lt-LT" sz="1000" dirty="0" err="1">
                          <a:effectLst/>
                        </a:rPr>
                        <a:t>XAdES-EPES,</a:t>
                      </a:r>
                      <a:r>
                        <a:rPr lang="lt-LT" sz="1000" dirty="0">
                          <a:effectLst/>
                        </a:rPr>
                        <a:t> </a:t>
                      </a:r>
                      <a:r>
                        <a:rPr lang="lt-LT" sz="1000" dirty="0" err="1">
                          <a:effectLst/>
                        </a:rPr>
                        <a:t>XAdES-T</a:t>
                      </a:r>
                      <a:r>
                        <a:rPr lang="lt-LT" sz="1000" dirty="0">
                          <a:effectLst/>
                        </a:rPr>
                        <a:t> arba </a:t>
                      </a:r>
                      <a:r>
                        <a:rPr lang="lt-LT" sz="1000" dirty="0" err="1">
                          <a:effectLst/>
                        </a:rPr>
                        <a:t>XAdES-A</a:t>
                      </a:r>
                      <a:r>
                        <a:rPr lang="lt-LT" sz="1000" dirty="0">
                          <a:effectLst/>
                        </a:rPr>
                        <a:t> formatų elektroniniais parašais.</a:t>
                      </a:r>
                    </a:p>
                    <a:p>
                      <a:pPr algn="just">
                        <a:lnSpc>
                          <a:spcPct val="115000"/>
                        </a:lnSpc>
                        <a:spcAft>
                          <a:spcPts val="0"/>
                        </a:spcAft>
                      </a:pPr>
                      <a:r>
                        <a:rPr lang="lt-LT" sz="1000" dirty="0" err="1">
                          <a:effectLst/>
                        </a:rPr>
                        <a:t>XAdES-C,</a:t>
                      </a:r>
                      <a:r>
                        <a:rPr lang="lt-LT" sz="1000" dirty="0">
                          <a:effectLst/>
                        </a:rPr>
                        <a:t> </a:t>
                      </a:r>
                      <a:r>
                        <a:rPr lang="lt-LT" sz="1000" dirty="0" err="1">
                          <a:effectLst/>
                        </a:rPr>
                        <a:t>XAdES-X,</a:t>
                      </a:r>
                      <a:r>
                        <a:rPr lang="lt-LT" sz="1000" dirty="0">
                          <a:effectLst/>
                        </a:rPr>
                        <a:t> </a:t>
                      </a:r>
                      <a:r>
                        <a:rPr lang="lt-LT" sz="1000" dirty="0" err="1">
                          <a:effectLst/>
                        </a:rPr>
                        <a:t>XAdES-X-L</a:t>
                      </a:r>
                      <a:r>
                        <a:rPr lang="lt-LT" sz="1000" dirty="0">
                          <a:effectLst/>
                        </a:rPr>
                        <a:t> formatų parašai draudžiami.</a:t>
                      </a:r>
                    </a:p>
                    <a:p>
                      <a:pPr algn="just">
                        <a:lnSpc>
                          <a:spcPct val="115000"/>
                        </a:lnSpc>
                        <a:spcAft>
                          <a:spcPts val="0"/>
                        </a:spcAft>
                      </a:pPr>
                      <a:r>
                        <a:rPr lang="lt-LT" sz="1000" dirty="0" err="1">
                          <a:effectLst/>
                        </a:rPr>
                        <a:t>XAdES-A</a:t>
                      </a:r>
                      <a:r>
                        <a:rPr lang="lt-LT" sz="1000" dirty="0">
                          <a:effectLst/>
                        </a:rPr>
                        <a:t> formato parašas turi būti sudaromas </a:t>
                      </a:r>
                      <a:r>
                        <a:rPr lang="lt-LT" sz="1000" dirty="0" err="1">
                          <a:effectLst/>
                        </a:rPr>
                        <a:t>XAdES-T</a:t>
                      </a:r>
                      <a:r>
                        <a:rPr lang="lt-LT" sz="1000" dirty="0">
                          <a:effectLst/>
                        </a:rPr>
                        <a:t> formato parašo pagrindu įtraukus parašo galiojimą patvirtinančius duomenis ir laiko žymose esančių sertifikatų galiojimą patvirtinančius duomenis.</a:t>
                      </a:r>
                      <a:endParaRPr lang="lt-LT" sz="1000" dirty="0">
                        <a:effectLst/>
                        <a:latin typeface="Calibri"/>
                        <a:ea typeface="Calibri"/>
                        <a:cs typeface="Times New Roman"/>
                      </a:endParaRPr>
                    </a:p>
                  </a:txBody>
                  <a:tcPr marL="44723" marR="4472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401320" algn="just">
                        <a:lnSpc>
                          <a:spcPct val="115000"/>
                        </a:lnSpc>
                        <a:spcAft>
                          <a:spcPts val="0"/>
                        </a:spcAft>
                      </a:pPr>
                      <a:r>
                        <a:rPr lang="lt-LT" sz="1000" dirty="0">
                          <a:effectLst/>
                        </a:rPr>
                        <a:t>Elektroniniame dokumente galimi tik </a:t>
                      </a:r>
                      <a:r>
                        <a:rPr lang="lt-LT" sz="1000" dirty="0" err="1">
                          <a:effectLst/>
                        </a:rPr>
                        <a:t>PAdES-BES,</a:t>
                      </a:r>
                      <a:r>
                        <a:rPr lang="lt-LT" sz="1000" dirty="0">
                          <a:effectLst/>
                        </a:rPr>
                        <a:t> </a:t>
                      </a:r>
                      <a:r>
                        <a:rPr lang="lt-LT" sz="1000" dirty="0" err="1">
                          <a:effectLst/>
                        </a:rPr>
                        <a:t>PAdES-EPES</a:t>
                      </a:r>
                      <a:r>
                        <a:rPr lang="lt-LT" sz="1000" dirty="0">
                          <a:effectLst/>
                        </a:rPr>
                        <a:t> arba </a:t>
                      </a:r>
                      <a:r>
                        <a:rPr lang="lt-LT" sz="1000" dirty="0" err="1">
                          <a:effectLst/>
                        </a:rPr>
                        <a:t>PAdES-LTV</a:t>
                      </a:r>
                      <a:r>
                        <a:rPr lang="lt-LT" sz="1000" dirty="0">
                          <a:effectLst/>
                        </a:rPr>
                        <a:t> formato PDF elektroniniai parašai.</a:t>
                      </a:r>
                      <a:endParaRPr lang="lt-LT" sz="1000" dirty="0">
                        <a:effectLst/>
                        <a:latin typeface="Calibri"/>
                        <a:ea typeface="Calibri"/>
                        <a:cs typeface="Times New Roman"/>
                      </a:endParaRPr>
                    </a:p>
                  </a:txBody>
                  <a:tcPr marL="44723" marR="4472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xmlns="" val="3499400486"/>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83900885"/>
              </p:ext>
            </p:extLst>
          </p:nvPr>
        </p:nvGraphicFramePr>
        <p:xfrm>
          <a:off x="755576" y="53012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logo_var1.jpg"/>
          <p:cNvPicPr>
            <a:picLocks noChangeAspect="1"/>
          </p:cNvPicPr>
          <p:nvPr/>
        </p:nvPicPr>
        <p:blipFill>
          <a:blip r:embed="rId7" cstate="print"/>
          <a:srcRect/>
          <a:stretch>
            <a:fillRect/>
          </a:stretch>
        </p:blipFill>
        <p:spPr bwMode="auto">
          <a:xfrm>
            <a:off x="179388" y="188913"/>
            <a:ext cx="1336675" cy="936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lt-LT">
                <a:solidFill>
                  <a:prstClr val="black">
                    <a:tint val="75000"/>
                  </a:prstClr>
                </a:solidFill>
              </a:rPr>
              <a:t>Lietuvos vyriausiojo archyvaro tarnyba</a:t>
            </a:r>
          </a:p>
        </p:txBody>
      </p:sp>
      <p:sp>
        <p:nvSpPr>
          <p:cNvPr id="4" name="Stačiakampis 3"/>
          <p:cNvSpPr/>
          <p:nvPr/>
        </p:nvSpPr>
        <p:spPr>
          <a:xfrm>
            <a:off x="1544828" y="472558"/>
            <a:ext cx="7419660" cy="830997"/>
          </a:xfrm>
          <a:prstGeom prst="rect">
            <a:avLst/>
          </a:prstGeom>
        </p:spPr>
        <p:txBody>
          <a:bodyPr wrap="square">
            <a:spAutoFit/>
          </a:bodyPr>
          <a:lstStyle/>
          <a:p>
            <a:r>
              <a:rPr lang="lt-LT" sz="2400" dirty="0">
                <a:solidFill>
                  <a:prstClr val="black">
                    <a:lumMod val="50000"/>
                    <a:lumOff val="50000"/>
                  </a:prstClr>
                </a:solidFill>
                <a:latin typeface="Calibri" panose="020F0502020204030204" pitchFamily="34" charset="0"/>
              </a:rPr>
              <a:t>RAŠYTINIAMS DOKUMENTAMS PRILYGINAMŲ ELEKTRONINIŲ DOKUMENTŲ SPECIFIKACIJŲ PALYGINIMAS</a:t>
            </a:r>
            <a:endParaRPr lang="lt-LT" sz="2400" dirty="0">
              <a:solidFill>
                <a:prstClr val="black">
                  <a:lumMod val="50000"/>
                  <a:lumOff val="50000"/>
                </a:prstClr>
              </a:solidFill>
              <a:latin typeface="Calibri"/>
            </a:endParaRPr>
          </a:p>
        </p:txBody>
      </p:sp>
      <p:graphicFrame>
        <p:nvGraphicFramePr>
          <p:cNvPr id="8" name="Turinio vietos rezervavimo ženklas 3"/>
          <p:cNvGraphicFramePr>
            <a:graphicFrameLocks/>
          </p:cNvGraphicFramePr>
          <p:nvPr>
            <p:extLst>
              <p:ext uri="{D42A27DB-BD31-4B8C-83A1-F6EECF244321}">
                <p14:modId xmlns:p14="http://schemas.microsoft.com/office/powerpoint/2010/main" xmlns="" val="2046755561"/>
              </p:ext>
            </p:extLst>
          </p:nvPr>
        </p:nvGraphicFramePr>
        <p:xfrm>
          <a:off x="323850" y="1316038"/>
          <a:ext cx="8640762" cy="5311140"/>
        </p:xfrm>
        <a:graphic>
          <a:graphicData uri="http://schemas.openxmlformats.org/drawingml/2006/table">
            <a:tbl>
              <a:tblPr firstRow="1" firstCol="1" bandRow="1"/>
              <a:tblGrid>
                <a:gridCol w="1383103"/>
                <a:gridCol w="2424069"/>
                <a:gridCol w="2424069"/>
                <a:gridCol w="2409521"/>
              </a:tblGrid>
              <a:tr h="753899">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endParaRPr lang="lt-LT" sz="900" dirty="0" smtClean="0">
                        <a:effectLst/>
                      </a:endParaRPr>
                    </a:p>
                    <a:p>
                      <a:pPr algn="ctr">
                        <a:lnSpc>
                          <a:spcPct val="115000"/>
                        </a:lnSpc>
                        <a:spcAft>
                          <a:spcPts val="0"/>
                        </a:spcAft>
                      </a:pPr>
                      <a:r>
                        <a:rPr lang="lt-LT" sz="1200" dirty="0" smtClean="0">
                          <a:solidFill>
                            <a:schemeClr val="tx1">
                              <a:lumMod val="50000"/>
                              <a:lumOff val="50000"/>
                            </a:schemeClr>
                          </a:solidFill>
                          <a:effectLst/>
                          <a:latin typeface="+mn-lt"/>
                        </a:rPr>
                        <a:t>PAKUOTĖ</a:t>
                      </a:r>
                      <a:endParaRPr lang="lt-LT" sz="1200" dirty="0">
                        <a:solidFill>
                          <a:schemeClr val="tx1">
                            <a:lumMod val="50000"/>
                            <a:lumOff val="50000"/>
                          </a:schemeClr>
                        </a:solidFill>
                        <a:effectLst/>
                        <a:latin typeface="+mn-lt"/>
                        <a:ea typeface="Calibri"/>
                        <a:cs typeface="Times New Roman"/>
                      </a:endParaRPr>
                    </a:p>
                  </a:txBody>
                  <a:tcPr marL="48700" marR="4870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just">
                        <a:lnSpc>
                          <a:spcPct val="115000"/>
                        </a:lnSpc>
                        <a:spcAft>
                          <a:spcPts val="0"/>
                        </a:spcAft>
                      </a:pPr>
                      <a:r>
                        <a:rPr lang="lt-LT" sz="1000" b="0" dirty="0">
                          <a:solidFill>
                            <a:schemeClr val="tx1">
                              <a:lumMod val="85000"/>
                              <a:lumOff val="15000"/>
                            </a:schemeClr>
                          </a:solidFill>
                          <a:effectLst/>
                        </a:rPr>
                        <a:t>Rinkmenos plėtinys  yra </a:t>
                      </a:r>
                      <a:r>
                        <a:rPr lang="lt-LT" sz="1000" b="0" dirty="0" err="1">
                          <a:solidFill>
                            <a:schemeClr val="tx1">
                              <a:lumMod val="85000"/>
                              <a:lumOff val="15000"/>
                            </a:schemeClr>
                          </a:solidFill>
                          <a:effectLst/>
                        </a:rPr>
                        <a:t>adoc</a:t>
                      </a:r>
                      <a:r>
                        <a:rPr lang="lt-LT" sz="1000" b="0" dirty="0">
                          <a:solidFill>
                            <a:schemeClr val="tx1">
                              <a:lumMod val="85000"/>
                              <a:lumOff val="15000"/>
                            </a:schemeClr>
                          </a:solidFill>
                          <a:effectLst/>
                        </a:rPr>
                        <a:t>. Pakuotė turi atitikti ZIP formatą</a:t>
                      </a:r>
                      <a:endParaRPr lang="lt-LT" sz="1000" b="0" dirty="0">
                        <a:solidFill>
                          <a:schemeClr val="tx1">
                            <a:lumMod val="85000"/>
                            <a:lumOff val="15000"/>
                          </a:schemeClr>
                        </a:solidFill>
                        <a:effectLst/>
                        <a:latin typeface="Calibri"/>
                        <a:ea typeface="Calibri"/>
                        <a:cs typeface="Times New Roman"/>
                      </a:endParaRPr>
                    </a:p>
                  </a:txBody>
                  <a:tcPr marL="48700" marR="4870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just">
                        <a:lnSpc>
                          <a:spcPct val="115000"/>
                        </a:lnSpc>
                        <a:spcAft>
                          <a:spcPts val="0"/>
                        </a:spcAft>
                      </a:pPr>
                      <a:r>
                        <a:rPr lang="lt-LT" sz="1000" b="0" dirty="0">
                          <a:solidFill>
                            <a:schemeClr val="tx1">
                              <a:lumMod val="85000"/>
                              <a:lumOff val="15000"/>
                            </a:schemeClr>
                          </a:solidFill>
                          <a:effectLst/>
                        </a:rPr>
                        <a:t>Pakuotės rinkmenos plėtinys turi būti „</a:t>
                      </a:r>
                      <a:r>
                        <a:rPr lang="lt-LT" sz="1000" b="0" dirty="0" err="1">
                          <a:solidFill>
                            <a:schemeClr val="tx1">
                              <a:lumMod val="85000"/>
                              <a:lumOff val="15000"/>
                            </a:schemeClr>
                          </a:solidFill>
                          <a:effectLst/>
                        </a:rPr>
                        <a:t>adoc</a:t>
                      </a:r>
                      <a:r>
                        <a:rPr lang="lt-LT" sz="1000" b="0" dirty="0">
                          <a:solidFill>
                            <a:schemeClr val="tx1">
                              <a:lumMod val="85000"/>
                              <a:lumOff val="15000"/>
                            </a:schemeClr>
                          </a:solidFill>
                          <a:effectLst/>
                        </a:rPr>
                        <a:t>“, „</a:t>
                      </a:r>
                      <a:r>
                        <a:rPr lang="lt-LT" sz="1000" b="0" dirty="0" err="1">
                          <a:solidFill>
                            <a:schemeClr val="tx1">
                              <a:lumMod val="85000"/>
                              <a:lumOff val="15000"/>
                            </a:schemeClr>
                          </a:solidFill>
                          <a:effectLst/>
                        </a:rPr>
                        <a:t>asice</a:t>
                      </a:r>
                      <a:r>
                        <a:rPr lang="lt-LT" sz="1000" b="0" dirty="0">
                          <a:solidFill>
                            <a:schemeClr val="tx1">
                              <a:lumMod val="85000"/>
                              <a:lumOff val="15000"/>
                            </a:schemeClr>
                          </a:solidFill>
                          <a:effectLst/>
                        </a:rPr>
                        <a:t>“ arba „</a:t>
                      </a:r>
                      <a:r>
                        <a:rPr lang="lt-LT" sz="1000" b="0" dirty="0" err="1">
                          <a:solidFill>
                            <a:schemeClr val="tx1">
                              <a:lumMod val="85000"/>
                              <a:lumOff val="15000"/>
                            </a:schemeClr>
                          </a:solidFill>
                          <a:effectLst/>
                        </a:rPr>
                        <a:t>sce</a:t>
                      </a:r>
                      <a:r>
                        <a:rPr lang="lt-LT" sz="1000" b="0" dirty="0">
                          <a:solidFill>
                            <a:schemeClr val="tx1">
                              <a:lumMod val="85000"/>
                              <a:lumOff val="15000"/>
                            </a:schemeClr>
                          </a:solidFill>
                          <a:effectLst/>
                        </a:rPr>
                        <a:t>“ (mažosiomis raidėmis).</a:t>
                      </a:r>
                    </a:p>
                    <a:p>
                      <a:pPr>
                        <a:lnSpc>
                          <a:spcPct val="150000"/>
                        </a:lnSpc>
                        <a:spcAft>
                          <a:spcPts val="0"/>
                        </a:spcAft>
                        <a:tabLst>
                          <a:tab pos="575945" algn="l"/>
                          <a:tab pos="874395" algn="l"/>
                        </a:tabLst>
                      </a:pPr>
                      <a:r>
                        <a:rPr lang="lt-LT" sz="1000" dirty="0">
                          <a:solidFill>
                            <a:schemeClr val="tx1">
                              <a:lumMod val="85000"/>
                              <a:lumOff val="15000"/>
                            </a:schemeClr>
                          </a:solidFill>
                          <a:effectLst/>
                        </a:rPr>
                        <a:t> </a:t>
                      </a:r>
                      <a:endParaRPr lang="lt-LT" sz="1000" dirty="0">
                        <a:solidFill>
                          <a:schemeClr val="tx1">
                            <a:lumMod val="85000"/>
                            <a:lumOff val="15000"/>
                          </a:schemeClr>
                        </a:solidFill>
                        <a:effectLst/>
                        <a:latin typeface="Calibri"/>
                        <a:ea typeface="Calibri"/>
                        <a:cs typeface="Times New Roman"/>
                      </a:endParaRPr>
                    </a:p>
                  </a:txBody>
                  <a:tcPr marL="48700" marR="4870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nSpc>
                          <a:spcPct val="115000"/>
                        </a:lnSpc>
                        <a:spcAft>
                          <a:spcPts val="0"/>
                        </a:spcAft>
                      </a:pPr>
                      <a:r>
                        <a:rPr lang="lt-LT" sz="1000" b="0" dirty="0">
                          <a:solidFill>
                            <a:schemeClr val="tx1">
                              <a:lumMod val="85000"/>
                              <a:lumOff val="15000"/>
                            </a:schemeClr>
                          </a:solidFill>
                          <a:effectLst/>
                        </a:rPr>
                        <a:t>            Rinkmenos plėtinys yra </a:t>
                      </a:r>
                      <a:r>
                        <a:rPr lang="lt-LT" sz="1000" b="0" dirty="0" err="1">
                          <a:solidFill>
                            <a:schemeClr val="tx1">
                              <a:lumMod val="85000"/>
                              <a:lumOff val="15000"/>
                            </a:schemeClr>
                          </a:solidFill>
                          <a:effectLst/>
                        </a:rPr>
                        <a:t>pdf</a:t>
                      </a:r>
                      <a:r>
                        <a:rPr lang="lt-LT" sz="1000" b="0" dirty="0">
                          <a:solidFill>
                            <a:schemeClr val="tx1">
                              <a:lumMod val="85000"/>
                              <a:lumOff val="15000"/>
                            </a:schemeClr>
                          </a:solidFill>
                          <a:effectLst/>
                        </a:rPr>
                        <a:t>.</a:t>
                      </a:r>
                      <a:endParaRPr lang="lt-LT" sz="1000" b="0" dirty="0">
                        <a:solidFill>
                          <a:schemeClr val="tx1">
                            <a:lumMod val="85000"/>
                            <a:lumOff val="15000"/>
                          </a:schemeClr>
                        </a:solidFill>
                        <a:effectLst/>
                        <a:latin typeface="Calibri"/>
                        <a:ea typeface="Calibri"/>
                        <a:cs typeface="Times New Roman"/>
                      </a:endParaRPr>
                    </a:p>
                  </a:txBody>
                  <a:tcPr marL="48700" marR="4870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schemeClr>
                    </a:solidFill>
                  </a:tcPr>
                </a:tc>
              </a:tr>
              <a:tr h="4311813">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900" dirty="0" smtClean="0">
                        <a:effectLst/>
                      </a:endParaRPr>
                    </a:p>
                    <a:p>
                      <a:pPr algn="ctr">
                        <a:lnSpc>
                          <a:spcPct val="115000"/>
                        </a:lnSpc>
                        <a:spcAft>
                          <a:spcPts val="0"/>
                        </a:spcAft>
                      </a:pPr>
                      <a:endParaRPr lang="lt-LT" sz="1200" dirty="0" smtClean="0">
                        <a:solidFill>
                          <a:schemeClr val="tx1">
                            <a:lumMod val="50000"/>
                            <a:lumOff val="50000"/>
                          </a:schemeClr>
                        </a:solidFill>
                        <a:effectLst/>
                        <a:latin typeface="+mn-lt"/>
                      </a:endParaRPr>
                    </a:p>
                    <a:p>
                      <a:pPr algn="ctr">
                        <a:lnSpc>
                          <a:spcPct val="115000"/>
                        </a:lnSpc>
                        <a:spcAft>
                          <a:spcPts val="0"/>
                        </a:spcAft>
                      </a:pPr>
                      <a:r>
                        <a:rPr lang="lt-LT" sz="1200" dirty="0" smtClean="0">
                          <a:solidFill>
                            <a:schemeClr val="tx1">
                              <a:lumMod val="50000"/>
                              <a:lumOff val="50000"/>
                            </a:schemeClr>
                          </a:solidFill>
                          <a:effectLst/>
                          <a:latin typeface="+mn-lt"/>
                        </a:rPr>
                        <a:t>KITA</a:t>
                      </a:r>
                      <a:endParaRPr lang="lt-LT" sz="1200" dirty="0">
                        <a:solidFill>
                          <a:schemeClr val="tx1">
                            <a:lumMod val="50000"/>
                            <a:lumOff val="50000"/>
                          </a:schemeClr>
                        </a:solidFill>
                        <a:effectLst/>
                        <a:latin typeface="+mn-lt"/>
                        <a:ea typeface="Calibri"/>
                        <a:cs typeface="Times New Roman"/>
                      </a:endParaRPr>
                    </a:p>
                  </a:txBody>
                  <a:tcPr marL="48700" marR="4870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just">
                        <a:lnSpc>
                          <a:spcPct val="115000"/>
                        </a:lnSpc>
                        <a:spcAft>
                          <a:spcPts val="0"/>
                        </a:spcAft>
                      </a:pPr>
                      <a:r>
                        <a:rPr lang="lt-LT" sz="1000" dirty="0">
                          <a:effectLst/>
                        </a:rPr>
                        <a:t> </a:t>
                      </a:r>
                      <a:endParaRPr lang="lt-LT" sz="1000" dirty="0">
                        <a:effectLst/>
                        <a:latin typeface="Calibri"/>
                        <a:ea typeface="Calibri"/>
                        <a:cs typeface="Times New Roman"/>
                      </a:endParaRPr>
                    </a:p>
                  </a:txBody>
                  <a:tcPr marL="48700" marR="4870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221615" algn="just">
                        <a:lnSpc>
                          <a:spcPct val="115000"/>
                        </a:lnSpc>
                        <a:spcAft>
                          <a:spcPts val="0"/>
                        </a:spcAft>
                      </a:pPr>
                      <a:r>
                        <a:rPr lang="lt-LT" sz="1000" dirty="0">
                          <a:effectLst/>
                        </a:rPr>
                        <a:t>Atitinka LST ETSI TS 103 174 V2.2.1:2014 Elektroniniai parašai ir infrastruktūros (EPI). Susietųjų parašų sudėtinių rodinių bazinis profilis standartą.</a:t>
                      </a:r>
                    </a:p>
                    <a:p>
                      <a:pPr indent="221615" algn="just">
                        <a:lnSpc>
                          <a:spcPct val="115000"/>
                        </a:lnSpc>
                        <a:spcAft>
                          <a:spcPts val="0"/>
                        </a:spcAft>
                      </a:pPr>
                      <a:r>
                        <a:rPr lang="lt-LT" sz="1000" dirty="0">
                          <a:effectLst/>
                        </a:rPr>
                        <a:t>Numatyta suderinti ir su  Europos Parlamento ir Tarybos reglamento (ES) dėl elektroninės atpažinties ir elektroninių operacijų patikimumo užtikrinimo paslaugų vidaus rinkoje, kuriuo panaikinama Direktyva 1999/93/EB, reikalavimais.</a:t>
                      </a:r>
                    </a:p>
                    <a:p>
                      <a:pPr algn="just">
                        <a:lnSpc>
                          <a:spcPct val="115000"/>
                        </a:lnSpc>
                        <a:spcAft>
                          <a:spcPts val="0"/>
                        </a:spcAft>
                      </a:pPr>
                      <a:r>
                        <a:rPr lang="lt-LT" sz="1000" dirty="0">
                          <a:effectLst/>
                        </a:rPr>
                        <a:t> </a:t>
                      </a:r>
                      <a:endParaRPr lang="lt-LT" sz="1000" dirty="0">
                        <a:effectLst/>
                        <a:latin typeface="Calibri"/>
                        <a:ea typeface="Calibri"/>
                        <a:cs typeface="Times New Roman"/>
                      </a:endParaRPr>
                    </a:p>
                  </a:txBody>
                  <a:tcPr marL="48700" marR="4870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indent="471805" algn="just">
                        <a:lnSpc>
                          <a:spcPct val="115000"/>
                        </a:lnSpc>
                        <a:spcAft>
                          <a:spcPts val="0"/>
                        </a:spcAft>
                      </a:pPr>
                      <a:r>
                        <a:rPr lang="lt-LT" sz="1000" dirty="0">
                          <a:effectLst/>
                        </a:rPr>
                        <a:t>Specifikacija apibrėžia 2 reikalavimų lygmenis, pagal kuriuos turi būti rengiamas ir tikrinamas elektroninis dokumentas:</a:t>
                      </a:r>
                    </a:p>
                    <a:p>
                      <a:pPr indent="471805" algn="just">
                        <a:lnSpc>
                          <a:spcPct val="115000"/>
                        </a:lnSpc>
                        <a:spcAft>
                          <a:spcPts val="0"/>
                        </a:spcAft>
                      </a:pPr>
                      <a:r>
                        <a:rPr lang="lt-LT" sz="1000" dirty="0">
                          <a:effectLst/>
                        </a:rPr>
                        <a:t>A lygmuo. Pagal šį lygmenį parengtas elektroninis dokumentas turi atitikti visus šioje Specifikacijoje rinkmenai keliamus reikalavimus. Toks dokumentas toliau vadinamas „A lygmens dokumentu“.</a:t>
                      </a:r>
                    </a:p>
                    <a:p>
                      <a:pPr indent="471805" algn="just">
                        <a:lnSpc>
                          <a:spcPct val="115000"/>
                        </a:lnSpc>
                        <a:spcAft>
                          <a:spcPts val="0"/>
                        </a:spcAft>
                      </a:pPr>
                      <a:r>
                        <a:rPr lang="lt-LT" sz="1000" dirty="0">
                          <a:effectLst/>
                        </a:rPr>
                        <a:t>B lygmuo. Pagal šį lygmenį parengtas elektroninis dokumentas turi atitikti visus šioje Specifikacijoje rinkmenai keliamus reikalavimus, išskyrus tuos, kuriuose nurodyta, kad jie netaikomi B lygmens elektroniniam dokumentui. Toks dokumentas toliau vadinamas „B lygmens dokumentu“.</a:t>
                      </a:r>
                    </a:p>
                    <a:p>
                      <a:pPr indent="471805" algn="just">
                        <a:lnSpc>
                          <a:spcPct val="115000"/>
                        </a:lnSpc>
                        <a:spcAft>
                          <a:spcPts val="0"/>
                        </a:spcAft>
                      </a:pPr>
                      <a:r>
                        <a:rPr lang="lt-LT" sz="1000" dirty="0">
                          <a:effectLst/>
                        </a:rPr>
                        <a:t>Ši Specifikacija draudžia elektroniniame dokumente naudoti XML architektūros formas XFA formas.</a:t>
                      </a:r>
                    </a:p>
                    <a:p>
                      <a:pPr indent="471805" algn="just">
                        <a:lnSpc>
                          <a:spcPct val="115000"/>
                        </a:lnSpc>
                        <a:spcAft>
                          <a:spcPts val="0"/>
                        </a:spcAft>
                      </a:pPr>
                      <a:r>
                        <a:rPr lang="lt-LT" sz="1000" dirty="0">
                          <a:effectLst/>
                        </a:rPr>
                        <a:t>Tokio formato dokumentą galima pasirašyti naudojantis Adobe </a:t>
                      </a:r>
                      <a:r>
                        <a:rPr lang="lt-LT" sz="1000" dirty="0" err="1">
                          <a:effectLst/>
                        </a:rPr>
                        <a:t>Acrobat</a:t>
                      </a:r>
                      <a:r>
                        <a:rPr lang="lt-LT" sz="1000" dirty="0">
                          <a:effectLst/>
                        </a:rPr>
                        <a:t> XI versijos ir Adobe </a:t>
                      </a:r>
                      <a:r>
                        <a:rPr lang="lt-LT" sz="1000" dirty="0" err="1">
                          <a:effectLst/>
                        </a:rPr>
                        <a:t>Reader</a:t>
                      </a:r>
                      <a:r>
                        <a:rPr lang="lt-LT" sz="1000" dirty="0">
                          <a:effectLst/>
                        </a:rPr>
                        <a:t> XI versijos (v11.0.07 arba naujesne) programine įranga.</a:t>
                      </a:r>
                      <a:endParaRPr lang="lt-LT" sz="1000" dirty="0">
                        <a:effectLst/>
                        <a:latin typeface="Calibri"/>
                        <a:ea typeface="Calibri"/>
                        <a:cs typeface="Times New Roman"/>
                      </a:endParaRPr>
                    </a:p>
                  </a:txBody>
                  <a:tcPr marL="48700" marR="4870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xmlns="" val="3499400486"/>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43183"/>
            <a:ext cx="7265748" cy="1015663"/>
          </a:xfrm>
          <a:prstGeom prst="rect">
            <a:avLst/>
          </a:prstGeom>
        </p:spPr>
        <p:txBody>
          <a:bodyPr wrap="square">
            <a:spAutoFit/>
          </a:bodyPr>
          <a:lstStyle/>
          <a:p>
            <a:pPr algn="just"/>
            <a:r>
              <a:rPr lang="lt-LT" altLang="lt-LT" sz="2000" dirty="0">
                <a:solidFill>
                  <a:schemeClr val="tx1">
                    <a:lumMod val="50000"/>
                    <a:lumOff val="50000"/>
                  </a:schemeClr>
                </a:solidFill>
                <a:latin typeface="+mn-lt"/>
                <a:cs typeface="Times New Roman" pitchFamily="18" charset="0"/>
              </a:rPr>
              <a:t>ATVEJAI </a:t>
            </a:r>
            <a:r>
              <a:rPr lang="en-US" sz="2000" dirty="0">
                <a:solidFill>
                  <a:schemeClr val="tx1">
                    <a:lumMod val="50000"/>
                    <a:lumOff val="50000"/>
                  </a:schemeClr>
                </a:solidFill>
                <a:latin typeface="+mn-lt"/>
                <a:cs typeface="Times New Roman" panose="02020603050405020304" pitchFamily="18" charset="0"/>
              </a:rPr>
              <a:t>KAI ELEKTRONINIAI DOKUMENTAI GALI BŪTI RENGIAMI NE PAGAL </a:t>
            </a:r>
            <a:r>
              <a:rPr lang="lt-LT" sz="2000" dirty="0">
                <a:solidFill>
                  <a:schemeClr val="tx1">
                    <a:lumMod val="50000"/>
                    <a:lumOff val="50000"/>
                  </a:schemeClr>
                </a:solidFill>
                <a:latin typeface="+mn-lt"/>
                <a:cs typeface="Times New Roman" panose="02020603050405020304" pitchFamily="18" charset="0"/>
              </a:rPr>
              <a:t>LIETUVOS VYRIAUSIOJO ARCHYVARO SUDERINTAS AR PATVIRTINTAS SPECIFIKACIJAS</a:t>
            </a:r>
            <a:endParaRPr lang="lt-LT" sz="2000" dirty="0" smtClean="0">
              <a:solidFill>
                <a:schemeClr val="tx1">
                  <a:lumMod val="50000"/>
                  <a:lumOff val="50000"/>
                </a:schemeClr>
              </a:solidFill>
              <a:latin typeface="+mn-lt"/>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2" name="Diagrama 1"/>
          <p:cNvGraphicFramePr/>
          <p:nvPr>
            <p:extLst>
              <p:ext uri="{D42A27DB-BD31-4B8C-83A1-F6EECF244321}">
                <p14:modId xmlns:p14="http://schemas.microsoft.com/office/powerpoint/2010/main" xmlns="" val="649439534"/>
              </p:ext>
            </p:extLst>
          </p:nvPr>
        </p:nvGraphicFramePr>
        <p:xfrm>
          <a:off x="1619672" y="1418235"/>
          <a:ext cx="7167024" cy="499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14626289"/>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95" y="106784"/>
            <a:ext cx="8229600" cy="1143000"/>
          </a:xfrm>
        </p:spPr>
        <p:txBody>
          <a:bodyPr rtlCol="0">
            <a:normAutofit fontScale="90000"/>
          </a:bodyPr>
          <a:lstStyle/>
          <a:p>
            <a:pPr lvl="0" algn="l" eaLnBrk="1" fontAlgn="auto" hangingPunct="1">
              <a:spcAft>
                <a:spcPts val="0"/>
              </a:spcAft>
              <a:defRPr/>
            </a:pPr>
            <a:r>
              <a:rPr lang="lt-LT" sz="1800" dirty="0" smtClean="0">
                <a:solidFill>
                  <a:schemeClr val="bg1">
                    <a:lumMod val="50000"/>
                  </a:schemeClr>
                </a:solidFill>
                <a:latin typeface="Arial" pitchFamily="34" charset="0"/>
                <a:cs typeface="Arial" pitchFamily="34" charset="0"/>
              </a:rPr>
              <a:t>                </a:t>
            </a:r>
            <a:r>
              <a:rPr lang="en-US" sz="1800" dirty="0" smtClean="0">
                <a:solidFill>
                  <a:schemeClr val="bg1">
                    <a:lumMod val="50000"/>
                  </a:schemeClr>
                </a:solidFill>
                <a:latin typeface="Arial" pitchFamily="34" charset="0"/>
                <a:cs typeface="Arial" pitchFamily="34" charset="0"/>
              </a:rPr>
              <a:t> </a:t>
            </a:r>
            <a:br>
              <a:rPr lang="en-US" sz="1800" dirty="0" smtClean="0">
                <a:solidFill>
                  <a:schemeClr val="bg1">
                    <a:lumMod val="50000"/>
                  </a:schemeClr>
                </a:solidFill>
                <a:latin typeface="Arial" pitchFamily="34" charset="0"/>
                <a:cs typeface="Arial" pitchFamily="34" charset="0"/>
              </a:rPr>
            </a:br>
            <a:r>
              <a:rPr lang="en-US" sz="1800" dirty="0" smtClean="0">
                <a:solidFill>
                  <a:schemeClr val="bg1">
                    <a:lumMod val="50000"/>
                  </a:schemeClr>
                </a:solidFill>
                <a:latin typeface="Arial" pitchFamily="34" charset="0"/>
                <a:cs typeface="Arial" pitchFamily="34" charset="0"/>
              </a:rPr>
              <a:t/>
            </a:r>
            <a:br>
              <a:rPr lang="en-US" sz="1800" dirty="0" smtClean="0">
                <a:solidFill>
                  <a:schemeClr val="bg1">
                    <a:lumMod val="50000"/>
                  </a:schemeClr>
                </a:solidFill>
                <a:latin typeface="Arial" pitchFamily="34" charset="0"/>
                <a:cs typeface="Arial" pitchFamily="34" charset="0"/>
              </a:rPr>
            </a:br>
            <a:r>
              <a:rPr lang="en-US" sz="2700" dirty="0" smtClean="0">
                <a:solidFill>
                  <a:schemeClr val="bg1">
                    <a:lumMod val="50000"/>
                  </a:schemeClr>
                </a:solidFill>
                <a:latin typeface="+mn-lt"/>
                <a:cs typeface="Arial" pitchFamily="34" charset="0"/>
              </a:rPr>
              <a:t>ELEKTRONINIS DOKUMENTAS</a:t>
            </a:r>
            <a:r>
              <a:rPr lang="lt-LT" sz="2700" dirty="0">
                <a:solidFill>
                  <a:srgbClr val="545454"/>
                </a:solidFill>
                <a:latin typeface="+mn-lt"/>
              </a:rPr>
              <a:t/>
            </a:r>
            <a:br>
              <a:rPr lang="lt-LT" sz="2700" dirty="0">
                <a:solidFill>
                  <a:srgbClr val="545454"/>
                </a:solidFill>
                <a:latin typeface="+mn-lt"/>
              </a:rPr>
            </a:br>
            <a:r>
              <a:rPr lang="lt-LT" sz="2700" dirty="0" smtClean="0">
                <a:solidFill>
                  <a:srgbClr val="545454"/>
                </a:solidFill>
                <a:latin typeface="+mn-lt"/>
                <a:cs typeface="Arial" pitchFamily="34" charset="0"/>
              </a:rPr>
              <a:t>        </a:t>
            </a:r>
            <a:endParaRPr lang="en-US" sz="2700" dirty="0">
              <a:solidFill>
                <a:srgbClr val="545454"/>
              </a:solidFill>
              <a:latin typeface="+mn-lt"/>
              <a:cs typeface="Arial" pitchFamily="34" charset="0"/>
            </a:endParaRPr>
          </a:p>
        </p:txBody>
      </p:sp>
      <p:sp>
        <p:nvSpPr>
          <p:cNvPr id="6" name="Turinio vietos rezervavimo ženklas 5"/>
          <p:cNvSpPr>
            <a:spLocks noGrp="1"/>
          </p:cNvSpPr>
          <p:nvPr>
            <p:ph sz="half" idx="2"/>
          </p:nvPr>
        </p:nvSpPr>
        <p:spPr>
          <a:xfrm>
            <a:off x="4716016" y="2132856"/>
            <a:ext cx="4114800" cy="4525963"/>
          </a:xfrm>
        </p:spPr>
        <p:txBody>
          <a:bodyPr/>
          <a:lstStyle/>
          <a:p>
            <a:pPr marL="0" lvl="0" indent="0" algn="just">
              <a:lnSpc>
                <a:spcPct val="115000"/>
              </a:lnSpc>
              <a:spcBef>
                <a:spcPts val="450"/>
              </a:spcBef>
              <a:buNone/>
            </a:pPr>
            <a:r>
              <a:rPr lang="lt-LT" altLang="lt-LT" sz="2000" b="1" dirty="0" smtClean="0">
                <a:solidFill>
                  <a:srgbClr val="595959"/>
                </a:solidFill>
                <a:latin typeface="Calibri" pitchFamily="34" charset="0"/>
                <a:cs typeface="Times New Roman" pitchFamily="18" charset="0"/>
              </a:rPr>
              <a:t>ELEKTRONINIS DOKUMENTAS </a:t>
            </a:r>
            <a:endParaRPr lang="en-US" altLang="lt-LT" sz="2000" b="1" dirty="0" smtClean="0">
              <a:solidFill>
                <a:srgbClr val="595959"/>
              </a:solidFill>
              <a:latin typeface="Calibri" pitchFamily="34" charset="0"/>
              <a:cs typeface="Times New Roman" pitchFamily="18" charset="0"/>
            </a:endParaRPr>
          </a:p>
          <a:p>
            <a:pPr marL="0" lvl="0" indent="0" algn="just">
              <a:lnSpc>
                <a:spcPct val="115000"/>
              </a:lnSpc>
              <a:spcBef>
                <a:spcPts val="450"/>
              </a:spcBef>
              <a:buNone/>
            </a:pPr>
            <a:r>
              <a:rPr lang="lt-LT" sz="1900" dirty="0" smtClean="0">
                <a:solidFill>
                  <a:srgbClr val="545454"/>
                </a:solidFill>
              </a:rPr>
              <a:t>juridinio </a:t>
            </a:r>
            <a:r>
              <a:rPr lang="lt-LT" sz="1900" dirty="0">
                <a:solidFill>
                  <a:srgbClr val="545454"/>
                </a:solidFill>
              </a:rPr>
              <a:t>ar fizinio asmens norminių teisės aktų nustatyta tvarka informacinių technologijų priemonėmis sudarytas, patvirtintas ar gautas dokumentas, pasirašytas </a:t>
            </a:r>
            <a:r>
              <a:rPr lang="lt-LT" sz="1900" b="1" dirty="0">
                <a:solidFill>
                  <a:srgbClr val="545454"/>
                </a:solidFill>
              </a:rPr>
              <a:t>teisinę galią turinčiu elektroniniu </a:t>
            </a:r>
            <a:r>
              <a:rPr lang="lt-LT" sz="1900" b="1" dirty="0" smtClean="0">
                <a:solidFill>
                  <a:srgbClr val="545454"/>
                </a:solidFill>
              </a:rPr>
              <a:t>parašu</a:t>
            </a:r>
          </a:p>
          <a:p>
            <a:pPr marL="0" lvl="0" indent="0" algn="just">
              <a:lnSpc>
                <a:spcPct val="115000"/>
              </a:lnSpc>
              <a:spcBef>
                <a:spcPts val="450"/>
              </a:spcBef>
              <a:buNone/>
            </a:pPr>
            <a:endParaRPr lang="lt-LT" sz="1900" dirty="0">
              <a:solidFill>
                <a:srgbClr val="545454"/>
              </a:solidFill>
            </a:endParaRPr>
          </a:p>
        </p:txBody>
      </p:sp>
      <p:sp>
        <p:nvSpPr>
          <p:cNvPr id="5" name="Footer Placeholder 4"/>
          <p:cNvSpPr>
            <a:spLocks noGrp="1"/>
          </p:cNvSpPr>
          <p:nvPr>
            <p:ph type="ftr" sz="quarter" idx="11"/>
          </p:nvPr>
        </p:nvSpPr>
        <p:spPr/>
        <p:txBody>
          <a:bodyPr/>
          <a:lstStyle/>
          <a:p>
            <a:pPr>
              <a:defRPr/>
            </a:pPr>
            <a:r>
              <a:rPr lang="lt-LT"/>
              <a:t>Lietuvos vyriausiojo archyvaro tarnyba</a:t>
            </a:r>
          </a:p>
        </p:txBody>
      </p:sp>
      <p:pic>
        <p:nvPicPr>
          <p:cNvPr id="3076" name="Picture 4" descr="logo_var1.jpg"/>
          <p:cNvPicPr>
            <a:picLocks noChangeAspect="1"/>
          </p:cNvPicPr>
          <p:nvPr/>
        </p:nvPicPr>
        <p:blipFill>
          <a:blip r:embed="rId2" cstate="print"/>
          <a:srcRect/>
          <a:stretch>
            <a:fillRect/>
          </a:stretch>
        </p:blipFill>
        <p:spPr bwMode="auto">
          <a:xfrm>
            <a:off x="251520" y="208384"/>
            <a:ext cx="1336675" cy="936625"/>
          </a:xfrm>
          <a:prstGeom prst="rect">
            <a:avLst/>
          </a:prstGeom>
          <a:noFill/>
          <a:ln w="9525">
            <a:noFill/>
            <a:miter lim="800000"/>
            <a:headEnd/>
            <a:tailEnd/>
          </a:ln>
        </p:spPr>
      </p:pic>
      <p:pic>
        <p:nvPicPr>
          <p:cNvPr id="1026" name="Picture 2" descr="C:\Users\Astaj\Desktop\rodyklė.jpg"/>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891" y="2204864"/>
            <a:ext cx="4104456" cy="25202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urinio vietos rezervavimo ženklas 7"/>
          <p:cNvSpPr>
            <a:spLocks noGrp="1"/>
          </p:cNvSpPr>
          <p:nvPr>
            <p:ph sz="half" idx="2"/>
          </p:nvPr>
        </p:nvSpPr>
        <p:spPr>
          <a:xfrm>
            <a:off x="4724184" y="1243813"/>
            <a:ext cx="4042792" cy="5137515"/>
          </a:xfrm>
        </p:spPr>
        <p:txBody>
          <a:bodyPr/>
          <a:lstStyle/>
          <a:p>
            <a:pPr algn="just"/>
            <a:r>
              <a:rPr lang="lt-LT" sz="1400" dirty="0">
                <a:solidFill>
                  <a:schemeClr val="tx1">
                    <a:lumMod val="50000"/>
                    <a:lumOff val="50000"/>
                  </a:schemeClr>
                </a:solidFill>
              </a:rPr>
              <a:t>LIETUVOS RESPUBLIKOS VYRIAUSYBĖS 2013 M. LIEPOS 22 D. PASITARIME (8 KLAUSIMAS „DĖL BENDROS VALSTYBĖS IR SAVIVALDYBIŲ INSTITUCIJŲ, ĮSTAIGŲ IR ĮMONIŲ ELEKTRONINIŲ DOKUMENTŲ RENGIMO, TVARKYMO IR SAUGOJIMO PASLAUGOS“) PRIIMTAS SPRENDIMAS </a:t>
            </a:r>
            <a:r>
              <a:rPr lang="en-US" sz="1400" dirty="0">
                <a:solidFill>
                  <a:schemeClr val="tx1">
                    <a:lumMod val="50000"/>
                    <a:lumOff val="50000"/>
                  </a:schemeClr>
                </a:solidFill>
              </a:rPr>
              <a:t>:</a:t>
            </a:r>
            <a:endParaRPr lang="en-US" sz="1400" dirty="0" smtClean="0">
              <a:solidFill>
                <a:schemeClr val="tx1">
                  <a:lumMod val="50000"/>
                  <a:lumOff val="50000"/>
                </a:schemeClr>
              </a:solidFill>
            </a:endParaRPr>
          </a:p>
          <a:p>
            <a:pPr algn="just"/>
            <a:r>
              <a:rPr lang="lt-LT" sz="1400" b="1" dirty="0">
                <a:solidFill>
                  <a:schemeClr val="tx1">
                    <a:lumMod val="50000"/>
                    <a:lumOff val="50000"/>
                  </a:schemeClr>
                </a:solidFill>
              </a:rPr>
              <a:t>PRITARTI NUOSTATAI, KAD INFORMACINĖS VISUOMENĖS PLĖTROS KOMITETAS PRIE SUSISIEKIMO MINISTERIJOS IR LIETUVOS VYRIAUSIOJO ARCHYVARO TARNYBA</a:t>
            </a:r>
            <a:r>
              <a:rPr lang="lt-LT" sz="1400" dirty="0">
                <a:solidFill>
                  <a:schemeClr val="tx1">
                    <a:lumMod val="50000"/>
                    <a:lumOff val="50000"/>
                  </a:schemeClr>
                </a:solidFill>
              </a:rPr>
              <a:t> VALSTYBĖS INFORMACINIŲ IŠTEKLIŲ SĄVEIKUMO PLATFORMOS APLINKOJE </a:t>
            </a:r>
            <a:r>
              <a:rPr lang="lt-LT" sz="1400" b="1" dirty="0">
                <a:solidFill>
                  <a:schemeClr val="tx1">
                    <a:lumMod val="50000"/>
                    <a:lumOff val="50000"/>
                  </a:schemeClr>
                </a:solidFill>
              </a:rPr>
              <a:t>SUKURTŲ IR NEATLYGINTINAI TEIKTŲ BENDRĄ ELEKTRONINIŲ DOKUMENTŲ VALDYMO PASLAUGĄ, APIMANČIĄ ELEKTRONINIŲ DOKUMENTŲ RENGIMĄ, TVARKYMĄ IR SAUGOJIMĄ IR SKIRTĄ NEDIDELĘ ORGANIZACINĘ STRUKTŪRĄ TURINČIOMS VALSTYBĖS IR SAVIVALDYBIŲ INSTITUCIJOMS, ĮSTAIGOMS IR ĮMONĖMS</a:t>
            </a:r>
            <a:r>
              <a:rPr lang="lt-LT" sz="1400" dirty="0">
                <a:solidFill>
                  <a:schemeClr val="tx1">
                    <a:lumMod val="50000"/>
                    <a:lumOff val="50000"/>
                  </a:schemeClr>
                </a:solidFill>
              </a:rPr>
              <a:t> </a:t>
            </a:r>
            <a:endParaRPr lang="en-US" sz="1400" dirty="0" smtClean="0">
              <a:solidFill>
                <a:schemeClr val="tx1">
                  <a:lumMod val="50000"/>
                  <a:lumOff val="50000"/>
                </a:schemeClr>
              </a:solidFill>
            </a:endParaRPr>
          </a:p>
          <a:p>
            <a:pPr algn="just"/>
            <a:r>
              <a:rPr lang="lt-LT" sz="1400" dirty="0">
                <a:solidFill>
                  <a:schemeClr val="tx1">
                    <a:lumMod val="50000"/>
                    <a:lumOff val="50000"/>
                  </a:schemeClr>
                </a:solidFill>
              </a:rPr>
              <a:t>TOKIA PASLAUGA TURĖTŲ SUKURTA IKI 2015 M. PABAIGOS.</a:t>
            </a:r>
          </a:p>
          <a:p>
            <a:pPr algn="just"/>
            <a:endParaRPr lang="lt-LT" sz="1400" dirty="0">
              <a:solidFill>
                <a:schemeClr val="tx1">
                  <a:lumMod val="50000"/>
                  <a:lumOff val="50000"/>
                </a:schemeClr>
              </a:solidFill>
            </a:endParaRPr>
          </a:p>
          <a:p>
            <a:pPr algn="just"/>
            <a:endParaRPr lang="lt-LT" sz="1600" dirty="0">
              <a:solidFill>
                <a:schemeClr val="tx1">
                  <a:lumMod val="50000"/>
                  <a:lumOff val="50000"/>
                </a:schemeClr>
              </a:solidFill>
            </a:endParaRPr>
          </a:p>
        </p:txBody>
      </p:sp>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49714" y="469976"/>
            <a:ext cx="7265748" cy="1015663"/>
          </a:xfrm>
          <a:prstGeom prst="rect">
            <a:avLst/>
          </a:prstGeom>
        </p:spPr>
        <p:txBody>
          <a:bodyPr wrap="square">
            <a:spAutoFit/>
          </a:bodyPr>
          <a:lstStyle/>
          <a:p>
            <a:pPr algn="just"/>
            <a:r>
              <a:rPr lang="lt-LT" sz="2000" dirty="0">
                <a:solidFill>
                  <a:schemeClr val="tx1">
                    <a:lumMod val="50000"/>
                    <a:lumOff val="50000"/>
                  </a:schemeClr>
                </a:solidFill>
                <a:latin typeface="Calibri" panose="020F0502020204030204" pitchFamily="34" charset="0"/>
                <a:cs typeface="Times New Roman" panose="02020603050405020304" pitchFamily="18" charset="0"/>
              </a:rPr>
              <a:t>CENTRALIZUOTOS ELEKTRONINIŲ DOKUMENTŲ VALDYMO PASLAUGOS, NUMATOMOS TEIKTI VIISP PLATFORMOS APLINKOJE, KŪRIMAS</a:t>
            </a:r>
            <a:endParaRPr lang="lt-LT" sz="2000" dirty="0" smtClean="0">
              <a:solidFill>
                <a:schemeClr val="tx1">
                  <a:lumMod val="50000"/>
                  <a:lumOff val="50000"/>
                </a:scheme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795" y="1485639"/>
            <a:ext cx="4067944" cy="4862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83665347"/>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urinio vietos rezervavimo ženklas 7"/>
          <p:cNvSpPr>
            <a:spLocks noGrp="1"/>
          </p:cNvSpPr>
          <p:nvPr>
            <p:ph sz="half" idx="2"/>
          </p:nvPr>
        </p:nvSpPr>
        <p:spPr>
          <a:xfrm>
            <a:off x="5724128" y="4498087"/>
            <a:ext cx="4042792" cy="5137515"/>
          </a:xfrm>
        </p:spPr>
        <p:txBody>
          <a:bodyPr/>
          <a:lstStyle/>
          <a:p>
            <a:pPr algn="just"/>
            <a:endParaRPr lang="lt-LT" sz="1400" dirty="0">
              <a:solidFill>
                <a:schemeClr val="tx1">
                  <a:lumMod val="50000"/>
                  <a:lumOff val="50000"/>
                </a:schemeClr>
              </a:solidFill>
            </a:endParaRPr>
          </a:p>
          <a:p>
            <a:pPr algn="just"/>
            <a:endParaRPr lang="lt-LT" sz="1600" dirty="0">
              <a:solidFill>
                <a:schemeClr val="tx1">
                  <a:lumMod val="50000"/>
                  <a:lumOff val="50000"/>
                </a:schemeClr>
              </a:solidFill>
            </a:endParaRPr>
          </a:p>
        </p:txBody>
      </p:sp>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49714" y="289576"/>
            <a:ext cx="7265748" cy="1015663"/>
          </a:xfrm>
          <a:prstGeom prst="rect">
            <a:avLst/>
          </a:prstGeom>
        </p:spPr>
        <p:txBody>
          <a:bodyPr wrap="square">
            <a:spAutoFit/>
          </a:bodyPr>
          <a:lstStyle/>
          <a:p>
            <a:pPr algn="just"/>
            <a:r>
              <a:rPr lang="lt-LT" sz="2000" dirty="0">
                <a:solidFill>
                  <a:schemeClr val="tx1">
                    <a:lumMod val="50000"/>
                    <a:lumOff val="50000"/>
                  </a:schemeClr>
                </a:solidFill>
                <a:latin typeface="Calibri" panose="020F0502020204030204" pitchFamily="34" charset="0"/>
                <a:cs typeface="Times New Roman" panose="02020603050405020304" pitchFamily="18" charset="0"/>
              </a:rPr>
              <a:t>CENTRALIZUOTOS ELEKTRONINIŲ DOKUMENTŲ VALDYMO PASLAUGOS, NUMATOMOS TEIKTI VIISP PLATFORMOS APLINKOJE, FUNKCIONALUMAS</a:t>
            </a:r>
            <a:endParaRPr lang="lt-LT" sz="2000" dirty="0" smtClean="0">
              <a:solidFill>
                <a:schemeClr val="tx1">
                  <a:lumMod val="50000"/>
                  <a:lumOff val="50000"/>
                </a:schemeClr>
              </a:solidFill>
              <a:latin typeface="Calibri"/>
              <a:cs typeface="Arial" pitchFamily="34" charset="0"/>
            </a:endParaRPr>
          </a:p>
        </p:txBody>
      </p:sp>
      <p:sp>
        <p:nvSpPr>
          <p:cNvPr id="7" name="Stačiakampis 6"/>
          <p:cNvSpPr/>
          <p:nvPr/>
        </p:nvSpPr>
        <p:spPr>
          <a:xfrm>
            <a:off x="4379334" y="1352878"/>
            <a:ext cx="4572000" cy="5078313"/>
          </a:xfrm>
          <a:prstGeom prst="rect">
            <a:avLst/>
          </a:prstGeom>
        </p:spPr>
        <p:txBody>
          <a:bodyPr>
            <a:spAutoFit/>
          </a:bodyPr>
          <a:lstStyle/>
          <a:p>
            <a:pPr marL="285750" indent="-285750" algn="just">
              <a:spcAft>
                <a:spcPts val="0"/>
              </a:spcAft>
              <a:buFont typeface="Arial" panose="020B0604020202020204" pitchFamily="34" charset="0"/>
              <a:buChar char="•"/>
            </a:pPr>
            <a:r>
              <a:rPr lang="lt-LT" dirty="0">
                <a:solidFill>
                  <a:schemeClr val="tx1">
                    <a:lumMod val="50000"/>
                    <a:lumOff val="50000"/>
                  </a:schemeClr>
                </a:solidFill>
                <a:latin typeface="+mn-lt"/>
              </a:rPr>
              <a:t>ELEKTRONINIŲ </a:t>
            </a:r>
            <a:r>
              <a:rPr lang="lt-LT" dirty="0" smtClean="0">
                <a:solidFill>
                  <a:schemeClr val="tx1">
                    <a:lumMod val="50000"/>
                    <a:lumOff val="50000"/>
                  </a:schemeClr>
                </a:solidFill>
                <a:latin typeface="+mn-lt"/>
              </a:rPr>
              <a:t>DOKUMENTŲ</a:t>
            </a:r>
            <a:r>
              <a:rPr lang="en-US" dirty="0" smtClean="0">
                <a:solidFill>
                  <a:schemeClr val="tx1">
                    <a:lumMod val="50000"/>
                    <a:lumOff val="50000"/>
                  </a:schemeClr>
                </a:solidFill>
                <a:latin typeface="+mn-lt"/>
              </a:rPr>
              <a:t> (ADOC, PDF)</a:t>
            </a:r>
            <a:r>
              <a:rPr lang="lt-LT" dirty="0" smtClean="0">
                <a:solidFill>
                  <a:schemeClr val="tx1">
                    <a:lumMod val="50000"/>
                    <a:lumOff val="50000"/>
                  </a:schemeClr>
                </a:solidFill>
                <a:latin typeface="+mn-lt"/>
              </a:rPr>
              <a:t> </a:t>
            </a:r>
            <a:r>
              <a:rPr lang="lt-LT" dirty="0">
                <a:solidFill>
                  <a:schemeClr val="tx1">
                    <a:lumMod val="50000"/>
                    <a:lumOff val="50000"/>
                  </a:schemeClr>
                </a:solidFill>
                <a:latin typeface="+mn-lt"/>
              </a:rPr>
              <a:t>RENGIMAS, DERINIMAS IR </a:t>
            </a:r>
            <a:r>
              <a:rPr lang="lt-LT" dirty="0" smtClean="0">
                <a:solidFill>
                  <a:schemeClr val="tx1">
                    <a:lumMod val="50000"/>
                    <a:lumOff val="50000"/>
                  </a:schemeClr>
                </a:solidFill>
                <a:latin typeface="+mn-lt"/>
              </a:rPr>
              <a:t>PASIRAŠYMAS</a:t>
            </a:r>
            <a:endParaRPr lang="en-US" dirty="0" smtClean="0">
              <a:solidFill>
                <a:schemeClr val="tx1">
                  <a:lumMod val="50000"/>
                  <a:lumOff val="50000"/>
                </a:schemeClr>
              </a:solidFill>
              <a:latin typeface="+mn-lt"/>
            </a:endParaRPr>
          </a:p>
          <a:p>
            <a:pPr marL="285750" indent="-285750" algn="just">
              <a:spcAft>
                <a:spcPts val="0"/>
              </a:spcAft>
              <a:buFont typeface="Arial" panose="020B0604020202020204" pitchFamily="34" charset="0"/>
              <a:buChar char="•"/>
            </a:pPr>
            <a:r>
              <a:rPr lang="lt-LT" dirty="0" smtClean="0">
                <a:solidFill>
                  <a:schemeClr val="tx1">
                    <a:lumMod val="50000"/>
                    <a:lumOff val="50000"/>
                  </a:schemeClr>
                </a:solidFill>
                <a:latin typeface="+mn-lt"/>
              </a:rPr>
              <a:t>DOKUMENTŲ REGISTRAVIMAS</a:t>
            </a:r>
            <a:endParaRPr lang="en-US" dirty="0" smtClean="0">
              <a:solidFill>
                <a:schemeClr val="tx1">
                  <a:lumMod val="50000"/>
                  <a:lumOff val="50000"/>
                </a:schemeClr>
              </a:solidFill>
              <a:latin typeface="+mn-lt"/>
            </a:endParaRPr>
          </a:p>
          <a:p>
            <a:pPr marL="285750" indent="-285750" algn="just">
              <a:spcAft>
                <a:spcPts val="0"/>
              </a:spcAft>
              <a:buFont typeface="Arial" panose="020B0604020202020204" pitchFamily="34" charset="0"/>
              <a:buChar char="•"/>
            </a:pPr>
            <a:r>
              <a:rPr lang="lt-LT" dirty="0" smtClean="0">
                <a:solidFill>
                  <a:schemeClr val="tx1">
                    <a:lumMod val="50000"/>
                    <a:lumOff val="50000"/>
                  </a:schemeClr>
                </a:solidFill>
                <a:latin typeface="+mn-lt"/>
              </a:rPr>
              <a:t>ELEKTRONINIŲ DOKUMENTŲ AR RAŠYTINIŲ GAUTŲ OFICIALIŲ DOKUMENTŲ SKAITMENINIŲ KOPIJŲ TVARKYMAS IR VYKDYMAS</a:t>
            </a:r>
            <a:endParaRPr lang="en-US" dirty="0" smtClean="0">
              <a:solidFill>
                <a:schemeClr val="tx1">
                  <a:lumMod val="50000"/>
                  <a:lumOff val="50000"/>
                </a:schemeClr>
              </a:solidFill>
              <a:latin typeface="+mn-lt"/>
            </a:endParaRPr>
          </a:p>
          <a:p>
            <a:pPr marL="285750" indent="-285750" algn="just">
              <a:spcAft>
                <a:spcPts val="0"/>
              </a:spcAft>
              <a:buFont typeface="Arial" panose="020B0604020202020204" pitchFamily="34" charset="0"/>
              <a:buChar char="•"/>
            </a:pPr>
            <a:r>
              <a:rPr lang="en-US" dirty="0" smtClean="0">
                <a:solidFill>
                  <a:schemeClr val="tx1">
                    <a:lumMod val="50000"/>
                    <a:lumOff val="50000"/>
                  </a:schemeClr>
                </a:solidFill>
                <a:latin typeface="+mn-lt"/>
              </a:rPr>
              <a:t>APSKAITOS DOKUMENT</a:t>
            </a:r>
            <a:r>
              <a:rPr lang="lt-LT" dirty="0" smtClean="0">
                <a:solidFill>
                  <a:schemeClr val="tx1">
                    <a:lumMod val="50000"/>
                    <a:lumOff val="50000"/>
                  </a:schemeClr>
                </a:solidFill>
                <a:latin typeface="+mn-lt"/>
              </a:rPr>
              <a:t>Ų DERINIMAS</a:t>
            </a:r>
          </a:p>
          <a:p>
            <a:pPr marL="285750" indent="-285750" algn="just">
              <a:spcAft>
                <a:spcPts val="0"/>
              </a:spcAft>
              <a:buFont typeface="Arial" panose="020B0604020202020204" pitchFamily="34" charset="0"/>
              <a:buChar char="•"/>
            </a:pPr>
            <a:r>
              <a:rPr lang="lt-LT" dirty="0" smtClean="0">
                <a:solidFill>
                  <a:schemeClr val="tx1">
                    <a:lumMod val="50000"/>
                    <a:lumOff val="50000"/>
                  </a:schemeClr>
                </a:solidFill>
                <a:latin typeface="+mn-lt"/>
              </a:rPr>
              <a:t>ELEKTRONINIŲ DOKUMENTŲ PERDAVIMAS Į</a:t>
            </a:r>
            <a:r>
              <a:rPr lang="lt-LT" dirty="0" smtClean="0"/>
              <a:t> </a:t>
            </a:r>
            <a:r>
              <a:rPr lang="lt-LT" dirty="0" smtClean="0">
                <a:solidFill>
                  <a:schemeClr val="tx1">
                    <a:lumMod val="50000"/>
                    <a:lumOff val="50000"/>
                  </a:schemeClr>
                </a:solidFill>
                <a:latin typeface="+mn-lt"/>
              </a:rPr>
              <a:t>VALSTYBĖS ARCHYVUS PER EAIS</a:t>
            </a:r>
          </a:p>
          <a:p>
            <a:pPr marL="285750" indent="-285750" algn="just">
              <a:spcAft>
                <a:spcPts val="0"/>
              </a:spcAft>
              <a:buFont typeface="Arial" panose="020B0604020202020204" pitchFamily="34" charset="0"/>
              <a:buChar char="•"/>
            </a:pPr>
            <a:r>
              <a:rPr lang="lt-LT" dirty="0" smtClean="0">
                <a:solidFill>
                  <a:schemeClr val="tx1">
                    <a:lumMod val="50000"/>
                    <a:lumOff val="50000"/>
                  </a:schemeClr>
                </a:solidFill>
                <a:latin typeface="+mn-lt"/>
              </a:rPr>
              <a:t>ELEKTRONINIŲ DOKUMENTŲ SAUGOJIMAS</a:t>
            </a:r>
            <a:endParaRPr lang="en-US" dirty="0" smtClean="0">
              <a:solidFill>
                <a:schemeClr val="tx1">
                  <a:lumMod val="50000"/>
                  <a:lumOff val="50000"/>
                </a:schemeClr>
              </a:solidFill>
              <a:latin typeface="+mn-lt"/>
            </a:endParaRPr>
          </a:p>
          <a:p>
            <a:pPr marL="285750" indent="-285750" algn="just">
              <a:spcAft>
                <a:spcPts val="0"/>
              </a:spcAft>
              <a:buFont typeface="Arial" panose="020B0604020202020204" pitchFamily="34" charset="0"/>
              <a:buChar char="•"/>
            </a:pPr>
            <a:r>
              <a:rPr lang="lt-LT" dirty="0" smtClean="0">
                <a:solidFill>
                  <a:schemeClr val="tx1">
                    <a:lumMod val="50000"/>
                    <a:lumOff val="50000"/>
                  </a:schemeClr>
                </a:solidFill>
                <a:latin typeface="+mn-lt"/>
              </a:rPr>
              <a:t>ELEKTRONINIŲ DOKUMENTŲ NUORAŠŲ IR IŠRAŠŲ SPAUSDINIM</a:t>
            </a:r>
            <a:r>
              <a:rPr lang="en-US" dirty="0" smtClean="0">
                <a:solidFill>
                  <a:schemeClr val="tx1">
                    <a:lumMod val="50000"/>
                    <a:lumOff val="50000"/>
                  </a:schemeClr>
                </a:solidFill>
                <a:latin typeface="+mn-lt"/>
              </a:rPr>
              <a:t>AS</a:t>
            </a:r>
            <a:r>
              <a:rPr lang="lt-LT" dirty="0" smtClean="0">
                <a:solidFill>
                  <a:schemeClr val="tx1">
                    <a:lumMod val="50000"/>
                    <a:lumOff val="50000"/>
                  </a:schemeClr>
                </a:solidFill>
                <a:latin typeface="+mn-lt"/>
              </a:rPr>
              <a:t> </a:t>
            </a:r>
            <a:endParaRPr lang="en-US" dirty="0" smtClean="0">
              <a:solidFill>
                <a:schemeClr val="tx1">
                  <a:lumMod val="50000"/>
                  <a:lumOff val="50000"/>
                </a:schemeClr>
              </a:solidFill>
              <a:latin typeface="+mn-lt"/>
            </a:endParaRPr>
          </a:p>
          <a:p>
            <a:pPr marL="285750" lvl="0" indent="-285750" algn="just">
              <a:spcAft>
                <a:spcPts val="0"/>
              </a:spcAft>
              <a:buFont typeface="Wingdings" panose="05000000000000000000" pitchFamily="2" charset="2"/>
              <a:buChar char="ü"/>
            </a:pPr>
            <a:r>
              <a:rPr lang="en-US" dirty="0" smtClean="0">
                <a:solidFill>
                  <a:schemeClr val="tx1">
                    <a:lumMod val="50000"/>
                    <a:lumOff val="50000"/>
                  </a:schemeClr>
                </a:solidFill>
                <a:latin typeface="+mn-lt"/>
              </a:rPr>
              <a:t>TAIP PAT BUS </a:t>
            </a:r>
            <a:r>
              <a:rPr lang="lt-LT" dirty="0">
                <a:solidFill>
                  <a:schemeClr val="tx1">
                    <a:lumMod val="50000"/>
                    <a:lumOff val="50000"/>
                  </a:schemeClr>
                </a:solidFill>
                <a:latin typeface="+mn-lt"/>
              </a:rPr>
              <a:t>SUKURTAS ADOC IR PDF-LT FORMATO ELEKTRONINIŲ DOKUMENTŲ FORMAVIMO IR TIKRINIMO BIBLIOTEKŲ FUNKCIONALUMAS</a:t>
            </a:r>
          </a:p>
          <a:p>
            <a:pPr algn="just">
              <a:spcAft>
                <a:spcPts val="0"/>
              </a:spcAft>
            </a:pPr>
            <a:endParaRPr lang="lt-LT" dirty="0">
              <a:effectLst/>
              <a:latin typeface="Calibri"/>
              <a:ea typeface="Calibri"/>
              <a:cs typeface="Times New Roman"/>
            </a:endParaRPr>
          </a:p>
        </p:txBody>
      </p:sp>
      <p:sp>
        <p:nvSpPr>
          <p:cNvPr id="10" name="AutoShape 10" descr="data:image/jpeg;base64,/9j/4AAQSkZJRgABAQAAAQABAAD/2wCEAAkGBw8PEA8PDxAUEBAPEBAPDxAVEA8UFhAUFBQYFxURFhUZHCggGBolGxQUITEhJSkrLi4uFx8zODMsNygtLisBCgoKDg0OGRAQGiwkHyQsLSwsLCwsLCwsLCwsLCwsLCwsLCwsLCwsLCwsLCwsLCwsLCwsLCwsLCwsLCwsLCwsLP/AABEIAHABwwMBEQACEQEDEQH/xAAbAAEAAgMBAQAAAAAAAAAAAAAAAQcEBQYCA//EAEEQAAEDAgMFBQQGCAYDAAAAAAEAAgMEEQUSIQYHEzFRIkFhcYEycpGxFDNSobLBIzQ1QmJzgpIVFlNjs9EXNvH/xAAbAQEAAgMBAQAAAAAAAAAAAAAAAQYCBAUDB//EADMRAAICAgEDAgMHBAIDAQAAAAABAgMEEQUSITETQQYyURQiMzRhcYEVQlKxI/AkNcEW/9oADAMBAAIRAxEAPwCwV8lO+QgCAlAEAQBAEAQBAEAQBAEAQBAEAQBAEAQBAEAQBAEAQBAEAQBAEAQBAEAQBAEAQBAEAQBAEAQBAEAQBAEAQBAEAQBAEAQBAQgJQgISEAQBAEAQbCAIAgCAIAgCAIAgCAIAgCAIAgCAIAgCAIAgCAIAgCAIAgCAIAgCAIAgCAIAgCAIAgCAIAgCAIAgCAIAgCEEISEBKEEXQkKVFsjaILwOZA9QvWNFj8JmHqxXlnnjN+0P7gsvst3+LMfXr+pPFb9ofEKHjWr+1k+tX9T0CvJwaM1JMXUGQUAlAEICAISQgJQBAEAQBAEAQgISEAQBAEAQBAEAQBAEAQBAEAQBAEAQBAEAQBAEAQBAEAQBAEAQBAEAQEICUIIQk8TTBgzH/wCnotvDw7MqxV1ruzXyL40wcma+SrkPIhg7u8q/YfwpTCKdr2ytX81bJ/cWkY73k83OPrb5Lu08PiV/LBHNszrpeZHxdbot2OLVHxFGu7pv3Pk4DoPgvT0ofRGHVL6ngkdFDx63/ajJWSRAmcOTnDycVrWcZi2fNBHrHKuj8sj7xYtK3mQ8dCPzXFyvhXGtX3OzOhTzN0Pm7m6oaxszbt0I0c3oqByfGW4NnRNdvqWbDzIZENx8mSuYboUAIAgCAlAQpACgEoAgCAIAgCkEEok34I2ShIUAhASgCAIAhAQBAEJIQEoAgCAIAgCAIAgCAIAgCAIAgCAIAgCAIAgCEEFCTAxJ3ajHg8+osrt8IVRc5T9yu87NpRSMFzl9DaKw22eI2vkfw4mF77XI7mjq49y8cjJqojubPSmidr+6bWHZmU/WTNb4Nbf71wrfiBL5InUr4n/JmS3ZmAe0+R39Vloy52/2NuPF1Lyev8uU38f95Xi+byfqen9NpPlJszAfZc9v9V16Q5/IXnuYy4qp+DWV2zUjAXRvD7a5SLFdPF5+FjUbFo0b+IlFbizC2fkImLerTceS0vi2uE8WNhnwspQvcTpV8zLeFICAIAgCgBSAoBKAJobCaAQBAEBW+9VmImSl+h8Xh2Ofh39q4te3grRwbxfTn6ut/qaWT19S6TvsLD+BFxfrOG3Pfne2qr2S4ux9PjZtQ3ruZS8WZhQAgON2r26bQVUVJwTI6QMObNYAOdZdzB4h5NLt6taNay/pl06OwabgHqLrizjqTRsJ7PSgkIQEJCgHH7X7cNw+ohp+CZHTBpvmsBd1l2+P4l5VUrOrWjWtvUJKJ1sTrgHqAfiuPOPTJo90+x7WGjIINhNAINhAEAQEIRslCQmgEAQBAE0AgCAIAgIQEoQQhJrcWPaj91/5K+fB395Wee8xNc+SwJ6C6vzKydRsvS8Ona4jtzEyPPfryHwVG5bJdt7Xsi1YFKrq/c2NROGNLncgtLGx5Xz6Ym1baqo9TOerNqGMNtB0udfgrJDga1H77ORLlJt/dRjf5pdo7IHM7+tvBLeBqcdwZMOUsT+8jo4pg9rXt5OAcPVVG6DrscH7Herkpx2HvsCegJWFS6prX1Jm9QbZxOCPzVTndc5Vn+Jo9HHxi/0K/wAS95bZ06+YlvJQg4fbXeDFQP8Ao8TONUWBI/dZfkCe8+CsHHcLLIj6k3qJq3ZKg+lHOu2+xpoMr6ACMC5OR4AHmuj/AEfBb6VZ3PH17db0dhsRtnDibXAN4c0Yu+M94+03wXH5PipYj2ntM2Kb1M6pcY2SEBKEHD7b7cOw2ohi4QeyRuZ7iTdovY2C7/G8THLpc29NGtdf0S0amr3lVE7yzDKN0zW6F7mu18QBy9VuQ4KmpbyJ6PN5MpfKj44bvPqIp2wYjTcIEgEgEFt+8g9yyu4GqdbnRLZEcpp6ki0WPDgHNNwQCD1BVVlFqXS/Jup7WyvYN5bGVs9PUsbFDDxAJBmJJbyFvHVWR8D1URnW+7NVZSU2pHxw7eY+srIaenp7RPflc91y63Ww0Cyu4KFFErJy76MY5Lk9JG32+2zkwx8DGRNk4wJJJItYgLU4rjIZUZSctaPS+5waWjraOfPHHIdM7GuPhcXXHtr6bHBfU2E+2yusa3lymodT4dTccsJaXEE3I5kAdysmPwVarVl8tbNOeTLeoowzt3jbNZMP07/0bx8l7f0nAl2Vhj69q/tO1ix2c4b9NMNpshfwded+XVcOWHV9r9Hq7b8myrJdG9dyltq9oJqusiqJYOFJG2MCPtdrK645q7YWJXTQ64S2jnWTcp7Z3+E7wK+aaGE0GUPexhdZ+gJ1PwVfyOHxoQlP1DahfNvWjvNoMR+iU01Rkz8JhdlHeuBiY6vuVe9bZtTm4x2VwN4eLTa0+H9nuOR5Vl/ouFD57DT+0WPwiabehVQStZiFJw2nmQHBwHWx5qLOBpsg3RPbEcqSf3yw8SxXJSPqoG8X9HxI2i/bvyVeqxd5Cqm9d9G3Kf3OpFFbYbRT1tTBPNBwXxtaGs7Xas699VesHEroplCEtpnMtslKSbR3WFbwK+WSGH6BYPc1maz9BpquFkcPjRjKfqGzDIm2lo3e3+10+GGFzIGyRyAguJIs4d3wWlxfGVZaluXdHrddKt+DpsFxFtVTw1DOUrGvt0uNQuVlY7otlW/Y94S6o7MXavGxQUstSRmLLBrftE8gvXj8P7VcoexjbPojs12wu0k2IwSVEkTYmtcWMsSc1hc8/NbfJ4FeLYoQltswptc47Odo96kbZqmOqj4bIi8RlmZxe5rrZfBdCfw85VwlW+78nj9q02mYVRvLr5Q59HQkwi5zua52njbRe8OCxofdtn3MXlTfeKM3BN7EDoZHVbOHMz2WMBIl8unqvHJ+HZdaVT7fqZQy0194waneXiEgdLS0P6FuudzXO06kjRe0OCxYfdsn3MXkzfdLsdVu/wBsv8TZIHsEc0Vi4A6OB5ELlctxaw2nF7TPei/1OxsdssfOH0/HbGZTmDA3xK1uNwo5VvQ3ozts6F2OF/z7jMmsWH9nuOR5Xe/pGDH5rDV+0Wv2MrBN57+O2nxCn4BcQ3MARlJ5ZmnuXlk8BD03ZRLZlDKfVqRZZeAM19LZr+Fr3VXVbcun38G5ta2VliW82eSZ8OHUvGyEjMQSTbTMAO5WmngaoVqd8tbNOWS96ijHdt7jUesmH6e48fJen9IwJdlYY+vav7Sy8Fq3z08Mz25HSxte5mvZJF7KsZVUa7pQi9pM3YPaTZmrWMwgICAlCCEJNbjA9g+8PjZXb4OmlbKJXeejuCZp5Rms37bms/uNl9Avl01yf6Fapj1TS/UsFjcoa0futA+AXze2fVOTLlCOopHObVVpaMo1sCbdT3BWzg8dRqdmvJxeTtbn0I+uDUcEETTJkdM8Z5HOsTc6215ALnZ0c3ItfSnr2NnF+z1Q233NBtVWRyPDIbE2yDKObjyAC72BVPGxt3Pujm5U423LoOuoYuHFEw82saD521VCy7fUtlL6ss9EXCCRj4zUiOGR38Nh5lb3C0O7JWvCNbkbVVSzltlW3kcejfmun8Y2dFEYHL4KO7HI6kL5oW4OKzgttIh9kUdsVNDPjM9RVuaA10sjc5Fs17Dmr3nxsrwYwq+iOXU4uxuRb5xyjIsaiIg6EZ26qnrFyU9qLOh1w0VRsxIyHaKRsBHCe+Rgy8iHAHT1VtzYynxqc/KNCt6u7F0qinUJUEBCSmt8zQa6kB5GMA+r1dvh96xps5uX86LXwihhp4Y44WNjaGN0AA7u9VTLvsstk5Pfc3q4qMUV1vypG8OlmAGcPcwutqRa4CsXw1a25QbNTMXhnbbEzF+HUbibngsB9FxeTh05kl+ps0v7iKlwrB4q3HJ4J7mMyTPIBtfLyHkrddkSx+PU4edI58Y9drTLrw/C6enaGQwsjaOWVoH381R78q217nLZ04wUfBV2+/62i91/4grR8OfhzNLL8osyjaTSRgczAAPMsVcsesrf6m2vk7FNbtsbgw2sqG1l2F44ecj2HBxvforlyuNPKx4+kc+mcYSfUXNh+M0tSLwzRyg9wcPkqXbi30vU00dGM4y9zOyjlbTotXbXcz0UxvUAGL0osPYg7v4yrxwzf2GW/wBf9HNyNeqi5YmCzdByHcOipds5db7nRij05oIsQCDzBFwvOLafYlmLJX08WjpY2W7szR9y2FTfPukzDqivcrvfDV001JEY5I5JGS6ZXAkAjX0Vj4Cu6u1qaaRqZUotdjq93hJwykvr+jt965HMdsyZsY/yIr/e6LYlRWA9iPu/3FYOCbeHP+f9Gpk/iIt+nYMrNB7Le4dFULpy65G/FdjnN4+D/S8PmaB247Ss826keouujwuV6OSt+H2PLIh1QOf3LYvxKeWlce1A4Obf7Lr6ehC6HxHjdM42r3PHEntaMDfXiRcaaij1LjxHAcyT2Wt+9e/w5QowldIxy5baiiwNm8LFJRQwD9yPteLiLm64OZkO/Jc/1NquPTAqbYPDIKrFqps8Ykax8z2tPK4ebEhWvksiynCg4PW0v9GjTFStey6jC1rC1rQ1uUjKAAOXRUyFs5WJt+50XFJPRSe67CqepxCoE0YkbGHvY0jQHP0V05jIspxIuD02c3HgpWPZdU8LWxPaGgNyOGUAW5HuVLpsk7Ytv3OjKKUWVLuW/XKz+Wfxq1/EP5eBpYnzsuCRjSO0AQNdQCB46qnwck/unQejFlxSmj0dNG3wztXusa+XfpZh1wXllSb5qiCWWmfC9j3ZSHOaQe/S9lbuAhbCuSsWjQymnJaLTa1z6AAe06lAHiTGqv2jmd/8v/pu+YdvoVHus2hpsPmqGVZ4ZksA8j2SDq09FbOZw7cquLqNGiyMG1IuOgxWmqReGVkoPRwP3Km2419L1JNHQU4y8MzQtV9+5mSoJCAhAShBCkkwcYZeO/2SD+SsXwzf6eYt+5yeYrcqGaejF54B/utPwK+l8g9Y0/2Kphrd0TvHFfO/LLh4WzhsdmdJUBjTYue2MO6XOpV+x/8AxsRP6Iq93/LfpGcdk7+3UvPk1oXBl8STXZROkuHi/mZn4dgVPTnO1pc8cnuNyPLouVl8tkZHZvsb9GBVXppGxJXK2b/scntjXXLYAeXaf+QV7+HsN1Uux+WVXl8nrn0L2J2Si7Mj+rg34Kt/GV/VbGv6HR4GvUJSOhVILEeX8is6395ESXYoDY7Z2KvxCop53OYG8Vwy6EkOX0HOzJY+LGyC34OVVX1TaZ33/iSh/wBWX4hV/wD/AEl3+KNr7JH6mfge7mko6iOpjfIXxkkAkW1Fl4ZPO231OtryZwxowltHZrhmwSgCElN75P1+j9xv41dPh/8AKz/77HOy/nRb9N7DPcb8gqhev+SX7m/HwVvvxeBTUw7zK63o1WT4aT65v9DTzGtHW7BxluG0YP8AotPxXJ5WSeZL9z3o/DRW+x3/ALFP71QrNnf+sX7I06vxy51RjplR77/raLyf+IK4fDn4cznZfzItLCfqIP5TPwhVfL/Gl+5uw+VGk2h2GoK4l8keSU85GGxPiRyK3sTmMjHWk9o8548J9yutrN3smGxOq6WpcWxm5B7LxrzBCseDzEMyXpWQ8mpbjutdSZYG7XGJaygjkmOaRrnRud9oNOhPjZV7m8aFGQ1BdmbeNNyh3OB3q/tel9yD8ZXf4X8jL+f9GpkfiouaP2R5D5Kl2/O/3OjHwjjd6uOS0dF+hcWSTPDM45tFtbeK7XBYkb7tzW0jXybHGPY5bZPds2sp2VVXPJmmGdrWm+h7yT3rq5/N/Z7HVXFdjwqx+tbbMHeFsNTYdTNmhe9zjIGWcQRYhe/FcrZl2OMkY30KC2ixt3P7MpPc/NVrmfzczcx/kRwO979pUXuR/wDIrBwX5Of8/wCjUyvxEW/T+w33W/JU+353+50I+Ee3tBBB1BBB8isYS6XsllK4Q44Rjr4nHLFK9zbnQZHm4d6K83RWdx6fukc2P/Fbo+2ER/4pj8kzu1FA4v8ADLHYM+9eeRL7HxyivLJgvUubLjl5HyPyVLre5o6D8FObsP2xWec3/IVcuY/Iw/j/AEc+j8VlxS+y73T8lTqfnX7nQfgp3c7+0av3H/jVy578nD+DnYv4jLgqvq3+475FU6j8SP7nRl4ZUW5b9crPcP41bviH8vA0MX52bbfHj00IgpIXlnGBc8g2JF7Bt+i1Ph7ErmpWzW9GeXNrsj54PunhfEx9TPI6R7Q5waRYX1trqV6ZPxBKubjXFaRjXiqUdtnJ7x9lYMNdAIXOdxAS7NbS3RdXic+eXGTkvB431KtovHB/1en/AJMf4QqNlP8A5pfuzpQ+VGh2g2Bw+tcZHx8OR3N7NL+JHIrfxOayKF072v1POePCfcrna7YaXCY/plNUuLGOa3va8FxsDcaWVkwOVrzpelOBp20OvumWfsFiklZh9PPKbvIc1x6lptf7lWOXxo0ZDjDwbtEuqCZ0K5R7hAQgCAIDxPHma5vUELaw7nVdGf0Z45EOutxOYpn5Joif3ZWg/GxX1+2ayMHqXuij1R9LJ6X9TvHOXz7epfsW/W0V1jrnxVDi7sODxJGTyNjoV9Cw7asrFUd+3cqeTCdN29fsbM7atDRdl3W1tyv1XLfw1VvfV2N1cxNLWjN2cxt9W6XMzKxlspsdVxeZwKcVR9N7+p0eOy7L2+paNhile2CN0ju7Ro6nuC1uIwJZV6/xR75+WqK39WV5NM6R7nu1c43P/S+jpRpr7eEUxtzlt+53OD03DhY087XPmV8c5rK+0ZcpF74+n0qUjOXIN4KUQyndqsBrsNxA4jRMMkbnF5sLhpd7THN52V1wczHy8b0LXprsc6yE659SMxu9Wptb6A7P/Xz8rLXfw/RvfqGf2qX+JutjdpsTram09LwabhuObIQc2mUXJ8+5afI4GJRRuE9yM6rJyl3Rl7z6yrhow6kL2u4gDywXIavDhK6Z3NXa8e5nkuSj902GwdRUS0ED6rMZSDcuFnEX0JWvy0Ko5MlX4MqHJw7nQLmnuUzvpcRW0pHMRXA8c2iu3w6k8eaZzcv50Z9NvMrYmtbPQEkAC7Q8Lws4PHsk5RsMo5M49tGnrv8AEdoaqIGAxQRm2oIawd7iTzK3a/s3GUvUttnm1O6S2i6KKlbDFHEz2Y2NYPQWVJstdljm/dnRjHpjoqnZPDp2Y9NK6J7Yy6ezy0215aq25uRW+NUVJb0jRqg1cy3VTDolWb5KCaaWjMUbnhodmLRe2oVs+H7q4Vz6pJGhlxba0WPQXbTR6dpsLez4hvJVy3plkPv22bcdqJWp3j4lC5zaihvZxtZjxp481Zf6LiWJOFhqPImn3RrdoNrq/FYvokFE5gkIz9lxJ8LnQLZxOOxsKfqymjzsunatJFjbBYG6goooJPrLue+3cXG9vRVzlstZOQ5R8G5RDoh3OI3v4PUfSaetijMjGMa02BOVzXXFx01Xc4DJqdMqZPTNbKg+pSR9qLeNXzOhijoSCXMa9xa+1rgEhYXcLjR6pys+ojkSelo6LedgEtdR2hbmlicJGs73D94DxXO4XLhjZDU32fY9smDnDscXs9t1XUcDaR1E6R0fYYcrwQO4Hqu3lcVj5FnqqaWzXhfOC6dGPtXFjlfBx6iHJA1wyQNFiSeTsvM+a9MJ4GNPorl3+pjYrZrbRZmwELo8OpWPaWuazVpFiNVV+XnGWVJx7o3aNqCOK3xYRUOmpqyKMvZG3K6wvlc11xcdF2/h/Jq9KVM3pmtlwl1Jomj3j18nCijoTmuxrnFr7WvYlLeFxo9U5WCORJ6Wi1GnT0VSmkm0jfXgqrfbhGlPWNHImKQ+dsv5q3fDmTtSpf7mhmQ8NG03NYRwqR9S4duocbHvyNNvmtT4iyeu1VL+0zxIajtlgScj5H5Ku1vUkbb8FT7ucOnjxaqfJE9rHcazi2wN36K3ctfXLCgk9vt/o0aItWPZbEvsu8j8lU6nqab+pvPwVNuow6eKvqnSxPY1zH2JaQD21bObvrnixUZL2NDGi1Yy16oXY/3HfIqp0vVif6m/PwVXuhw6aGrq3SxOY1zDYlpAPbVq566udEFGSZpYsWpNmx3u7Nz1LYaqnaZHQAte0c8pN7gd+q1+Aza6uqqb1syyq5S1JGrw/eNiAiZAKEvma0MDsrwDbQXC3LuGxXN2OzsecciaWtGh2wwzGanhVNZETnuI4mD6seLRyW/hX4VO66n49zysjZLTki6qNzmUkZDTnZTtIbbXMGcviqVYozyXt9tnRjtQ7FbM3lYjCS2ooLkHua8f9qxvhMSzvCw1PtM15RrNotpcQxljaSGjcxjnNc7R1yRy1PILaw8LGwG7JTPOdk7e2i0tjsHNFRQUzjd7G3fbkHO1IHqqryeUsm9zj4N6mHRBI3S557BAQgJQgISQpIOdx+mLHcRvJ33OC+j/AAtyCupePPyiqcxjOu31UdJhVaJomPHO2Vw6ELk8ljPHvlH+TrYVytqUkfWohjkFpGNeOjgCtKvIsq+WWjZnTGfzIxW4VTDUQRj+gL1fJZL7ObPNYdK/tPVTPHAwudZjB0AF/ABZYmLfnWa76+pGRfVix8HCYxijql+Y6MboxvQdT4r6Ng4UMWpQj/JTsvJlfPqZ7wCi40ouOyztOPyC5XxFySxsdxXlm3xeI7rdvwjuQvkjfVtsu68ErEkgoBZSnog88Nv2R8As/Vl9RpHoBYOTfkAi6KTQ0AjeySURBTe+P9fo/cb+NXT4f/Kz/wC+xzsv50W7TsBYy4B7Le4dFUrrJKb7+5vxS0fYNA5Cy8XJvyZaJUAiybZIUAWUptEaCAgsB5gH0CyVkl4Y0gGAcgB6BHZJ+40iVgSCFkpNeCNEBgHID4BT6kvqNIlYbJIyDoPgFn6kvqRpE2WKk9gWTZIIRNrwCAwdwHwCydkn7kaRKxJKk3tV7qqrpMOiJPaBeAebnkAfAAq48FSqceV8v4Odky6pKCLRwuibTwxQt9mJjWD0HNVXKtdtspv3ZvQioxSMpeBmLJtkaCgkWUuTYJUAgBS22RoJvQIyDoPgFl1y+o0iSFj1MaCjYILAeYB9As1ZJe40AwDkAPQI5yfuNHpYAISEBCAIAgCkHyqqdsjCx3Ij4HqtvCy54tsbIexr5FEboOMjmoKqWhlIIu0+03ucPtDxX01KjmMZSj8xUozt4+5p+DpafFoJG5g8DqCbEKr38PlVz6enZ36eQonHezX4htLDHcM/SO6Dl8V08H4btsad3ZfQ08nmIQ7V92cniOIyVDs0h0HstHJvornjYleNDprRXLsiy2XVNmPTwukcGMFy42CjLyq8at2Tfgiil3T6Yo7zCcPFPGGDVx1eepXx/l+Snm3ub8exeMHEjj1pe5nBco3QoJCAIAgCAICEBKkGgxzZKkrZo56hrnOiGVoDiBzvqujjcndj1uuHhnlOpSe2b5jQAAOQAAXOlJye2eiRKgkICEBKAIAgCAIQEJIQBASgCAIAgCAhAEBz0ex1GKw15a505eX3LiQD4BdN8rd6HoLwePox6uo6Jcw9ggCAIAgCAIAgCAIAgCAIAgCAICEBKAICEAUgxq+iZM3K8eR7wujx3JXYVnVB9voamXiQyI9MjkMTwiSEkkZmdzh+fRfTuM5/HzIrb1L6FQy+Ntoe0to1ZXeUov3Od0tdjKoMNlnNmN073HQBcnP5jGw4Pqlt/Q3MbBtvekjssJwllO3TtPPtO/IdAvmfLczbnT0+0foW7CwIY8f1NguIdElQAhAQkKQFBAQkIAgCEBAEJCAIAgCAIAgCAIQEJCAIQEJCAIAgCAIAgCAIAgCAIAgCAIAgCAIAgCAIAgCAICEBKAhAEAQBACL8+SzjOUHuL7mMoprTRhuwqnJzGJt/X5Lox5nMjDpVj0arwKG99JlsYGiwAA6AWXPstnY9yezZjXGC1FaJXmZkoCEBKAIAgCAIAgIQEoCEBKAIAgCAICEBKAhASgCAIAgCAhASgCEBCQgCAIAgCAIAgCAIAgCAIAgCAIAgCAIAgIQBAEAQBASgCkgKCSEGiUAQEICUAQBCAhIQBAEAQBAEBCAlAQgJQEICUAQEICUAQBAEBCAlAFICgBAEAQBAEA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1" name="AutoShape 12" descr="data:image/jpeg;base64,/9j/4AAQSkZJRgABAQAAAQABAAD/2wCEAAkGBw8PEA8PDxAUEBAPEBAPDxAVEA8UFhAUFBQYFxURFhUZHCggGBolGxQUITEhJSkrLi4uFx8zODMsNygtLisBCgoKDg0OGRAQGiwkHyQsLSwsLCwsLCwsLCwsLCwsLCwsLCwsLCwsLCwsLCwsLCwsLCwsLCwsLCwsLCwsLCwsLP/AABEIAHABwwMBEQACEQEDEQH/xAAbAAEAAgMBAQAAAAAAAAAAAAAAAQcEBQYCA//EAEEQAAEDAgMFBQQGCAYDAAAAAAEAAgMEEQUSIQYHEzFRIkFhcYEycpGxFDNSobLBIzQ1QmJzgpIVFlNjs9EXNvH/xAAbAQEAAgMBAQAAAAAAAAAAAAAAAQYCBAUDB//EADMRAAICAgEDAgMHBAIDAQAAAAABAgMEEQUSITETQQYyURQiMzRhcYEVQlKxI/AkNcEW/9oADAMBAAIRAxEAPwCwV8lO+QgCAlAEAQBAEAQBAEAQBAEAQBAEAQBAEAQBAEAQBAEAQBAEAQBAEAQBAEAQBAEAQBAEAQBAEAQBAEAQBAEAQBAEAQBAEAQBAQgJQgISEAQBAEAQbCAIAgCAIAgCAIAgCAIAgCAIAgCAIAgCAIAgCAIAgCAIAgCAIAgCAIAgCAIAgCAIAgCAIAgCAIAgCAIAgCEEISEBKEEXQkKVFsjaILwOZA9QvWNFj8JmHqxXlnnjN+0P7gsvst3+LMfXr+pPFb9ofEKHjWr+1k+tX9T0CvJwaM1JMXUGQUAlAEICAISQgJQBAEAQBAEAQgISEAQBAEAQBAEAQBAEAQBAEAQBAEAQBAEAQBAEAQBAEAQBAEAQBAEAQEICUIIQk8TTBgzH/wCnotvDw7MqxV1ruzXyL40wcma+SrkPIhg7u8q/YfwpTCKdr2ytX81bJ/cWkY73k83OPrb5Lu08PiV/LBHNszrpeZHxdbot2OLVHxFGu7pv3Pk4DoPgvT0ofRGHVL6ngkdFDx63/ajJWSRAmcOTnDycVrWcZi2fNBHrHKuj8sj7xYtK3mQ8dCPzXFyvhXGtX3OzOhTzN0Pm7m6oaxszbt0I0c3oqByfGW4NnRNdvqWbDzIZENx8mSuYboUAIAgCAlAQpACgEoAgCAIAgCkEEok34I2ShIUAhASgCAIAhAQBAEJIQEoAgCAIAgCAIAgCAIAgCAIAgCAIAgCAIAgCEEFCTAxJ3ajHg8+osrt8IVRc5T9yu87NpRSMFzl9DaKw22eI2vkfw4mF77XI7mjq49y8cjJqojubPSmidr+6bWHZmU/WTNb4Nbf71wrfiBL5InUr4n/JmS3ZmAe0+R39Vloy52/2NuPF1Lyev8uU38f95Xi+byfqen9NpPlJszAfZc9v9V16Q5/IXnuYy4qp+DWV2zUjAXRvD7a5SLFdPF5+FjUbFo0b+IlFbizC2fkImLerTceS0vi2uE8WNhnwspQvcTpV8zLeFICAIAgCgBSAoBKAJobCaAQBAEBW+9VmImSl+h8Xh2Ofh39q4te3grRwbxfTn6ut/qaWT19S6TvsLD+BFxfrOG3Pfne2qr2S4ux9PjZtQ3ruZS8WZhQAgON2r26bQVUVJwTI6QMObNYAOdZdzB4h5NLt6taNay/pl06OwabgHqLrizjqTRsJ7PSgkIQEJCgHH7X7cNw+ohp+CZHTBpvmsBd1l2+P4l5VUrOrWjWtvUJKJ1sTrgHqAfiuPOPTJo90+x7WGjIINhNAINhAEAQEIRslCQmgEAQBAE0AgCAIAgIQEoQQhJrcWPaj91/5K+fB395Wee8xNc+SwJ6C6vzKydRsvS8Ona4jtzEyPPfryHwVG5bJdt7Xsi1YFKrq/c2NROGNLncgtLGx5Xz6Ym1baqo9TOerNqGMNtB0udfgrJDga1H77ORLlJt/dRjf5pdo7IHM7+tvBLeBqcdwZMOUsT+8jo4pg9rXt5OAcPVVG6DrscH7Herkpx2HvsCegJWFS6prX1Jm9QbZxOCPzVTndc5Vn+Jo9HHxi/0K/wAS95bZ06+YlvJQg4fbXeDFQP8Ao8TONUWBI/dZfkCe8+CsHHcLLIj6k3qJq3ZKg+lHOu2+xpoMr6ACMC5OR4AHmuj/AEfBb6VZ3PH17db0dhsRtnDibXAN4c0Yu+M94+03wXH5PipYj2ntM2Kb1M6pcY2SEBKEHD7b7cOw2ohi4QeyRuZ7iTdovY2C7/G8THLpc29NGtdf0S0amr3lVE7yzDKN0zW6F7mu18QBy9VuQ4KmpbyJ6PN5MpfKj44bvPqIp2wYjTcIEgEgEFt+8g9yyu4GqdbnRLZEcpp6ki0WPDgHNNwQCD1BVVlFqXS/Jup7WyvYN5bGVs9PUsbFDDxAJBmJJbyFvHVWR8D1URnW+7NVZSU2pHxw7eY+srIaenp7RPflc91y63Ww0Cyu4KFFErJy76MY5Lk9JG32+2zkwx8DGRNk4wJJJItYgLU4rjIZUZSctaPS+5waWjraOfPHHIdM7GuPhcXXHtr6bHBfU2E+2yusa3lymodT4dTccsJaXEE3I5kAdysmPwVarVl8tbNOeTLeoowzt3jbNZMP07/0bx8l7f0nAl2Vhj69q/tO1ix2c4b9NMNpshfwded+XVcOWHV9r9Hq7b8myrJdG9dyltq9oJqusiqJYOFJG2MCPtdrK645q7YWJXTQ64S2jnWTcp7Z3+E7wK+aaGE0GUPexhdZ+gJ1PwVfyOHxoQlP1DahfNvWjvNoMR+iU01Rkz8JhdlHeuBiY6vuVe9bZtTm4x2VwN4eLTa0+H9nuOR5Vl/ouFD57DT+0WPwiabehVQStZiFJw2nmQHBwHWx5qLOBpsg3RPbEcqSf3yw8SxXJSPqoG8X9HxI2i/bvyVeqxd5Cqm9d9G3Kf3OpFFbYbRT1tTBPNBwXxtaGs7Xas699VesHEroplCEtpnMtslKSbR3WFbwK+WSGH6BYPc1maz9BpquFkcPjRjKfqGzDIm2lo3e3+10+GGFzIGyRyAguJIs4d3wWlxfGVZaluXdHrddKt+DpsFxFtVTw1DOUrGvt0uNQuVlY7otlW/Y94S6o7MXavGxQUstSRmLLBrftE8gvXj8P7VcoexjbPojs12wu0k2IwSVEkTYmtcWMsSc1hc8/NbfJ4FeLYoQltswptc47Odo96kbZqmOqj4bIi8RlmZxe5rrZfBdCfw85VwlW+78nj9q02mYVRvLr5Q59HQkwi5zua52njbRe8OCxofdtn3MXlTfeKM3BN7EDoZHVbOHMz2WMBIl8unqvHJ+HZdaVT7fqZQy0194waneXiEgdLS0P6FuudzXO06kjRe0OCxYfdsn3MXkzfdLsdVu/wBsv8TZIHsEc0Vi4A6OB5ELlctxaw2nF7TPei/1OxsdssfOH0/HbGZTmDA3xK1uNwo5VvQ3ozts6F2OF/z7jMmsWH9nuOR5Xe/pGDH5rDV+0Wv2MrBN57+O2nxCn4BcQ3MARlJ5ZmnuXlk8BD03ZRLZlDKfVqRZZeAM19LZr+Fr3VXVbcun38G5ta2VliW82eSZ8OHUvGyEjMQSTbTMAO5WmngaoVqd8tbNOWS96ijHdt7jUesmH6e48fJen9IwJdlYY+vav7Sy8Fq3z08Mz25HSxte5mvZJF7KsZVUa7pQi9pM3YPaTZmrWMwgICAlCCEJNbjA9g+8PjZXb4OmlbKJXeejuCZp5Rms37bms/uNl9Avl01yf6Fapj1TS/UsFjcoa0futA+AXze2fVOTLlCOopHObVVpaMo1sCbdT3BWzg8dRqdmvJxeTtbn0I+uDUcEETTJkdM8Z5HOsTc6215ALnZ0c3ItfSnr2NnF+z1Q233NBtVWRyPDIbE2yDKObjyAC72BVPGxt3Pujm5U423LoOuoYuHFEw82saD521VCy7fUtlL6ss9EXCCRj4zUiOGR38Nh5lb3C0O7JWvCNbkbVVSzltlW3kcejfmun8Y2dFEYHL4KO7HI6kL5oW4OKzgttIh9kUdsVNDPjM9RVuaA10sjc5Fs17Dmr3nxsrwYwq+iOXU4uxuRb5xyjIsaiIg6EZ26qnrFyU9qLOh1w0VRsxIyHaKRsBHCe+Rgy8iHAHT1VtzYynxqc/KNCt6u7F0qinUJUEBCSmt8zQa6kB5GMA+r1dvh96xps5uX86LXwihhp4Y44WNjaGN0AA7u9VTLvsstk5Pfc3q4qMUV1vypG8OlmAGcPcwutqRa4CsXw1a25QbNTMXhnbbEzF+HUbibngsB9FxeTh05kl+ps0v7iKlwrB4q3HJ4J7mMyTPIBtfLyHkrddkSx+PU4edI58Y9drTLrw/C6enaGQwsjaOWVoH381R78q217nLZ04wUfBV2+/62i91/4grR8OfhzNLL8osyjaTSRgczAAPMsVcsesrf6m2vk7FNbtsbgw2sqG1l2F44ecj2HBxvforlyuNPKx4+kc+mcYSfUXNh+M0tSLwzRyg9wcPkqXbi30vU00dGM4y9zOyjlbTotXbXcz0UxvUAGL0osPYg7v4yrxwzf2GW/wBf9HNyNeqi5YmCzdByHcOipds5db7nRij05oIsQCDzBFwvOLafYlmLJX08WjpY2W7szR9y2FTfPukzDqivcrvfDV001JEY5I5JGS6ZXAkAjX0Vj4Cu6u1qaaRqZUotdjq93hJwykvr+jt965HMdsyZsY/yIr/e6LYlRWA9iPu/3FYOCbeHP+f9Gpk/iIt+nYMrNB7Le4dFULpy65G/FdjnN4+D/S8PmaB247Ss826keouujwuV6OSt+H2PLIh1QOf3LYvxKeWlce1A4Obf7Lr6ehC6HxHjdM42r3PHEntaMDfXiRcaaij1LjxHAcyT2Wt+9e/w5QowldIxy5baiiwNm8LFJRQwD9yPteLiLm64OZkO/Jc/1NquPTAqbYPDIKrFqps8Ykax8z2tPK4ebEhWvksiynCg4PW0v9GjTFStey6jC1rC1rQ1uUjKAAOXRUyFs5WJt+50XFJPRSe67CqepxCoE0YkbGHvY0jQHP0V05jIspxIuD02c3HgpWPZdU8LWxPaGgNyOGUAW5HuVLpsk7Ytv3OjKKUWVLuW/XKz+Wfxq1/EP5eBpYnzsuCRjSO0AQNdQCB46qnwck/unQejFlxSmj0dNG3wztXusa+XfpZh1wXllSb5qiCWWmfC9j3ZSHOaQe/S9lbuAhbCuSsWjQymnJaLTa1z6AAe06lAHiTGqv2jmd/8v/pu+YdvoVHus2hpsPmqGVZ4ZksA8j2SDq09FbOZw7cquLqNGiyMG1IuOgxWmqReGVkoPRwP3Km2419L1JNHQU4y8MzQtV9+5mSoJCAhAShBCkkwcYZeO/2SD+SsXwzf6eYt+5yeYrcqGaejF54B/utPwK+l8g9Y0/2Kphrd0TvHFfO/LLh4WzhsdmdJUBjTYue2MO6XOpV+x/8AxsRP6Iq93/LfpGcdk7+3UvPk1oXBl8STXZROkuHi/mZn4dgVPTnO1pc8cnuNyPLouVl8tkZHZvsb9GBVXppGxJXK2b/scntjXXLYAeXaf+QV7+HsN1Uux+WVXl8nrn0L2J2Si7Mj+rg34Kt/GV/VbGv6HR4GvUJSOhVILEeX8is6395ESXYoDY7Z2KvxCop53OYG8Vwy6EkOX0HOzJY+LGyC34OVVX1TaZ33/iSh/wBWX4hV/wD/AEl3+KNr7JH6mfge7mko6iOpjfIXxkkAkW1Fl4ZPO231OtryZwxowltHZrhmwSgCElN75P1+j9xv41dPh/8AKz/77HOy/nRb9N7DPcb8gqhev+SX7m/HwVvvxeBTUw7zK63o1WT4aT65v9DTzGtHW7BxluG0YP8AotPxXJ5WSeZL9z3o/DRW+x3/ALFP71QrNnf+sX7I06vxy51RjplR77/raLyf+IK4fDn4cznZfzItLCfqIP5TPwhVfL/Gl+5uw+VGk2h2GoK4l8keSU85GGxPiRyK3sTmMjHWk9o8548J9yutrN3smGxOq6WpcWxm5B7LxrzBCseDzEMyXpWQ8mpbjutdSZYG7XGJaygjkmOaRrnRud9oNOhPjZV7m8aFGQ1BdmbeNNyh3OB3q/tel9yD8ZXf4X8jL+f9GpkfiouaP2R5D5Kl2/O/3OjHwjjd6uOS0dF+hcWSTPDM45tFtbeK7XBYkb7tzW0jXybHGPY5bZPds2sp2VVXPJmmGdrWm+h7yT3rq5/N/Z7HVXFdjwqx+tbbMHeFsNTYdTNmhe9zjIGWcQRYhe/FcrZl2OMkY30KC2ixt3P7MpPc/NVrmfzczcx/kRwO979pUXuR/wDIrBwX5Of8/wCjUyvxEW/T+w33W/JU+353+50I+Ee3tBBB1BBB8isYS6XsllK4Q44Rjr4nHLFK9zbnQZHm4d6K83RWdx6fukc2P/Fbo+2ER/4pj8kzu1FA4v8ADLHYM+9eeRL7HxyivLJgvUubLjl5HyPyVLre5o6D8FObsP2xWec3/IVcuY/Iw/j/AEc+j8VlxS+y73T8lTqfnX7nQfgp3c7+0av3H/jVy578nD+DnYv4jLgqvq3+475FU6j8SP7nRl4ZUW5b9crPcP41bviH8vA0MX52bbfHj00IgpIXlnGBc8g2JF7Bt+i1Ph7ErmpWzW9GeXNrsj54PunhfEx9TPI6R7Q5waRYX1trqV6ZPxBKubjXFaRjXiqUdtnJ7x9lYMNdAIXOdxAS7NbS3RdXic+eXGTkvB431KtovHB/1en/AJMf4QqNlP8A5pfuzpQ+VGh2g2Bw+tcZHx8OR3N7NL+JHIrfxOayKF072v1POePCfcrna7YaXCY/plNUuLGOa3va8FxsDcaWVkwOVrzpelOBp20OvumWfsFiklZh9PPKbvIc1x6lptf7lWOXxo0ZDjDwbtEuqCZ0K5R7hAQgCAIDxPHma5vUELaw7nVdGf0Z45EOutxOYpn5Joif3ZWg/GxX1+2ayMHqXuij1R9LJ6X9TvHOXz7epfsW/W0V1jrnxVDi7sODxJGTyNjoV9Cw7asrFUd+3cqeTCdN29fsbM7atDRdl3W1tyv1XLfw1VvfV2N1cxNLWjN2cxt9W6XMzKxlspsdVxeZwKcVR9N7+p0eOy7L2+paNhile2CN0ju7Ro6nuC1uIwJZV6/xR75+WqK39WV5NM6R7nu1c43P/S+jpRpr7eEUxtzlt+53OD03DhY087XPmV8c5rK+0ZcpF74+n0qUjOXIN4KUQyndqsBrsNxA4jRMMkbnF5sLhpd7THN52V1wczHy8b0LXprsc6yE659SMxu9Wptb6A7P/Xz8rLXfw/RvfqGf2qX+JutjdpsTram09LwabhuObIQc2mUXJ8+5afI4GJRRuE9yM6rJyl3Rl7z6yrhow6kL2u4gDywXIavDhK6Z3NXa8e5nkuSj902GwdRUS0ED6rMZSDcuFnEX0JWvy0Ko5MlX4MqHJw7nQLmnuUzvpcRW0pHMRXA8c2iu3w6k8eaZzcv50Z9NvMrYmtbPQEkAC7Q8Lws4PHsk5RsMo5M49tGnrv8AEdoaqIGAxQRm2oIawd7iTzK3a/s3GUvUttnm1O6S2i6KKlbDFHEz2Y2NYPQWVJstdljm/dnRjHpjoqnZPDp2Y9NK6J7Yy6ezy0215aq25uRW+NUVJb0jRqg1cy3VTDolWb5KCaaWjMUbnhodmLRe2oVs+H7q4Vz6pJGhlxba0WPQXbTR6dpsLez4hvJVy3plkPv22bcdqJWp3j4lC5zaihvZxtZjxp481Zf6LiWJOFhqPImn3RrdoNrq/FYvokFE5gkIz9lxJ8LnQLZxOOxsKfqymjzsunatJFjbBYG6goooJPrLue+3cXG9vRVzlstZOQ5R8G5RDoh3OI3v4PUfSaetijMjGMa02BOVzXXFx01Xc4DJqdMqZPTNbKg+pSR9qLeNXzOhijoSCXMa9xa+1rgEhYXcLjR6pys+ojkSelo6LedgEtdR2hbmlicJGs73D94DxXO4XLhjZDU32fY9smDnDscXs9t1XUcDaR1E6R0fYYcrwQO4Hqu3lcVj5FnqqaWzXhfOC6dGPtXFjlfBx6iHJA1wyQNFiSeTsvM+a9MJ4GNPorl3+pjYrZrbRZmwELo8OpWPaWuazVpFiNVV+XnGWVJx7o3aNqCOK3xYRUOmpqyKMvZG3K6wvlc11xcdF2/h/Jq9KVM3pmtlwl1Jomj3j18nCijoTmuxrnFr7WvYlLeFxo9U5WCORJ6Wi1GnT0VSmkm0jfXgqrfbhGlPWNHImKQ+dsv5q3fDmTtSpf7mhmQ8NG03NYRwqR9S4duocbHvyNNvmtT4iyeu1VL+0zxIajtlgScj5H5Ku1vUkbb8FT7ucOnjxaqfJE9rHcazi2wN36K3ctfXLCgk9vt/o0aItWPZbEvsu8j8lU6nqab+pvPwVNuow6eKvqnSxPY1zH2JaQD21bObvrnixUZL2NDGi1Yy16oXY/3HfIqp0vVif6m/PwVXuhw6aGrq3SxOY1zDYlpAPbVq566udEFGSZpYsWpNmx3u7Nz1LYaqnaZHQAte0c8pN7gd+q1+Aza6uqqb1syyq5S1JGrw/eNiAiZAKEvma0MDsrwDbQXC3LuGxXN2OzsecciaWtGh2wwzGanhVNZETnuI4mD6seLRyW/hX4VO66n49zysjZLTki6qNzmUkZDTnZTtIbbXMGcviqVYozyXt9tnRjtQ7FbM3lYjCS2ooLkHua8f9qxvhMSzvCw1PtM15RrNotpcQxljaSGjcxjnNc7R1yRy1PILaw8LGwG7JTPOdk7e2i0tjsHNFRQUzjd7G3fbkHO1IHqqryeUsm9zj4N6mHRBI3S557BAQgJQgISQpIOdx+mLHcRvJ33OC+j/AAtyCupePPyiqcxjOu31UdJhVaJomPHO2Vw6ELk8ljPHvlH+TrYVytqUkfWohjkFpGNeOjgCtKvIsq+WWjZnTGfzIxW4VTDUQRj+gL1fJZL7ObPNYdK/tPVTPHAwudZjB0AF/ABZYmLfnWa76+pGRfVix8HCYxijql+Y6MboxvQdT4r6Ng4UMWpQj/JTsvJlfPqZ7wCi40ouOyztOPyC5XxFySxsdxXlm3xeI7rdvwjuQvkjfVtsu68ErEkgoBZSnog88Nv2R8As/Vl9RpHoBYOTfkAi6KTQ0AjeySURBTe+P9fo/cb+NXT4f/Kz/wC+xzsv50W7TsBYy4B7Le4dFUrrJKb7+5vxS0fYNA5Cy8XJvyZaJUAiybZIUAWUptEaCAgsB5gH0CyVkl4Y0gGAcgB6BHZJ+40iVgSCFkpNeCNEBgHID4BT6kvqNIlYbJIyDoPgFn6kvqRpE2WKk9gWTZIIRNrwCAwdwHwCydkn7kaRKxJKk3tV7qqrpMOiJPaBeAebnkAfAAq48FSqceV8v4Odky6pKCLRwuibTwxQt9mJjWD0HNVXKtdtspv3ZvQioxSMpeBmLJtkaCgkWUuTYJUAgBS22RoJvQIyDoPgFl1y+o0iSFj1MaCjYILAeYB9As1ZJe40AwDkAPQI5yfuNHpYAISEBCAIAgCkHyqqdsjCx3Ij4HqtvCy54tsbIexr5FEboOMjmoKqWhlIIu0+03ucPtDxX01KjmMZSj8xUozt4+5p+DpafFoJG5g8DqCbEKr38PlVz6enZ36eQonHezX4htLDHcM/SO6Dl8V08H4btsad3ZfQ08nmIQ7V92cniOIyVDs0h0HstHJvornjYleNDprRXLsiy2XVNmPTwukcGMFy42CjLyq8at2Tfgiil3T6Yo7zCcPFPGGDVx1eepXx/l+Snm3ub8exeMHEjj1pe5nBco3QoJCAIAgCAICEBKkGgxzZKkrZo56hrnOiGVoDiBzvqujjcndj1uuHhnlOpSe2b5jQAAOQAAXOlJye2eiRKgkICEBKAIAgCAIQEJIQBASgCAIAgCAhAEBz0ex1GKw15a505eX3LiQD4BdN8rd6HoLwePox6uo6Jcw9ggCAIAgCAIAgCAIAgCAIAgCAICEBKAICEAUgxq+iZM3K8eR7wujx3JXYVnVB9voamXiQyI9MjkMTwiSEkkZmdzh+fRfTuM5/HzIrb1L6FQy+Ntoe0to1ZXeUov3Od0tdjKoMNlnNmN073HQBcnP5jGw4Pqlt/Q3MbBtvekjssJwllO3TtPPtO/IdAvmfLczbnT0+0foW7CwIY8f1NguIdElQAhAQkKQFBAQkIAgCEBAEJCAIAgCAIAgCAIQEJCAIQEJCAIAgCAIAgCAIAgCAIAgCAIAgCAIAgCAIAgCAICEBKAhAEAQBACL8+SzjOUHuL7mMoprTRhuwqnJzGJt/X5Lox5nMjDpVj0arwKG99JlsYGiwAA6AWXPstnY9yezZjXGC1FaJXmZkoCEBKAIAgCAIAgIQEoCEBKAIAgCAICEBKAhASgCAIAgCAhASgCEBCQgCAIAgCAIAgCAIAgCAIAgCAIAgCAIAgIQBAEAQBASgCkgKCSEGiUAQEICUAQBCAhIQBAEAQBAEBCAlAQgJQEICUAQEICUAQBAEBCAlAFICgBAEAQBAEAQBAEAQBA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2" name="AutoShape 14" descr="data:image/jpeg;base64,/9j/4AAQSkZJRgABAQAAAQABAAD/2wCEAAkGBw8PEA8PDxAUEBAPEBAPDxAVEA8UFhAUFBQYFxURFhUZHCggGBolGxQUITEhJSkrLi4uFx8zODMsNygtLisBCgoKDg0OGRAQGiwkHyQsLSwsLCwsLCwsLCwsLCwsLCwsLCwsLCwsLCwsLCwsLCwsLCwsLCwsLCwsLCwsLCwsLP/AABEIAHABwwMBEQACEQEDEQH/xAAbAAEAAgMBAQAAAAAAAAAAAAAAAQcEBQYCA//EAEEQAAEDAgMFBQQGCAYDAAAAAAEAAgMEEQUSIQYHEzFRIkFhcYEycpGxFDNSobLBIzQ1QmJzgpIVFlNjs9EXNvH/xAAbAQEAAgMBAQAAAAAAAAAAAAAAAQYCBAUDB//EADMRAAICAgEDAgMHBAIDAQAAAAABAgMEEQUSITETQQYyURQiMzRhcYEVQlKxI/AkNcEW/9oADAMBAAIRAxEAPwCwV8lO+QgCAlAEAQBAEAQBAEAQBAEAQBAEAQBAEAQBAEAQBAEAQBAEAQBAEAQBAEAQBAEAQBAEAQBAEAQBAEAQBAEAQBAEAQBAEAQBAQgJQgISEAQBAEAQbCAIAgCAIAgCAIAgCAIAgCAIAgCAIAgCAIAgCAIAgCAIAgCAIAgCAIAgCAIAgCAIAgCAIAgCAIAgCAIAgCEEISEBKEEXQkKVFsjaILwOZA9QvWNFj8JmHqxXlnnjN+0P7gsvst3+LMfXr+pPFb9ofEKHjWr+1k+tX9T0CvJwaM1JMXUGQUAlAEICAISQgJQBAEAQBAEAQgISEAQBAEAQBAEAQBAEAQBAEAQBAEAQBAEAQBAEAQBAEAQBAEAQBAEAQEICUIIQk8TTBgzH/wCnotvDw7MqxV1ruzXyL40wcma+SrkPIhg7u8q/YfwpTCKdr2ytX81bJ/cWkY73k83OPrb5Lu08PiV/LBHNszrpeZHxdbot2OLVHxFGu7pv3Pk4DoPgvT0ofRGHVL6ngkdFDx63/ajJWSRAmcOTnDycVrWcZi2fNBHrHKuj8sj7xYtK3mQ8dCPzXFyvhXGtX3OzOhTzN0Pm7m6oaxszbt0I0c3oqByfGW4NnRNdvqWbDzIZENx8mSuYboUAIAgCAlAQpACgEoAgCAIAgCkEEok34I2ShIUAhASgCAIAhAQBAEJIQEoAgCAIAgCAIAgCAIAgCAIAgCAIAgCAIAgCEEFCTAxJ3ajHg8+osrt8IVRc5T9yu87NpRSMFzl9DaKw22eI2vkfw4mF77XI7mjq49y8cjJqojubPSmidr+6bWHZmU/WTNb4Nbf71wrfiBL5InUr4n/JmS3ZmAe0+R39Vloy52/2NuPF1Lyev8uU38f95Xi+byfqen9NpPlJszAfZc9v9V16Q5/IXnuYy4qp+DWV2zUjAXRvD7a5SLFdPF5+FjUbFo0b+IlFbizC2fkImLerTceS0vi2uE8WNhnwspQvcTpV8zLeFICAIAgCgBSAoBKAJobCaAQBAEBW+9VmImSl+h8Xh2Ofh39q4te3grRwbxfTn6ut/qaWT19S6TvsLD+BFxfrOG3Pfne2qr2S4ux9PjZtQ3ruZS8WZhQAgON2r26bQVUVJwTI6QMObNYAOdZdzB4h5NLt6taNay/pl06OwabgHqLrizjqTRsJ7PSgkIQEJCgHH7X7cNw+ohp+CZHTBpvmsBd1l2+P4l5VUrOrWjWtvUJKJ1sTrgHqAfiuPOPTJo90+x7WGjIINhNAINhAEAQEIRslCQmgEAQBAE0AgCAIAgIQEoQQhJrcWPaj91/5K+fB395Wee8xNc+SwJ6C6vzKydRsvS8Ona4jtzEyPPfryHwVG5bJdt7Xsi1YFKrq/c2NROGNLncgtLGx5Xz6Ym1baqo9TOerNqGMNtB0udfgrJDga1H77ORLlJt/dRjf5pdo7IHM7+tvBLeBqcdwZMOUsT+8jo4pg9rXt5OAcPVVG6DrscH7Herkpx2HvsCegJWFS6prX1Jm9QbZxOCPzVTndc5Vn+Jo9HHxi/0K/wAS95bZ06+YlvJQg4fbXeDFQP8Ao8TONUWBI/dZfkCe8+CsHHcLLIj6k3qJq3ZKg+lHOu2+xpoMr6ACMC5OR4AHmuj/AEfBb6VZ3PH17db0dhsRtnDibXAN4c0Yu+M94+03wXH5PipYj2ntM2Kb1M6pcY2SEBKEHD7b7cOw2ohi4QeyRuZ7iTdovY2C7/G8THLpc29NGtdf0S0amr3lVE7yzDKN0zW6F7mu18QBy9VuQ4KmpbyJ6PN5MpfKj44bvPqIp2wYjTcIEgEgEFt+8g9yyu4GqdbnRLZEcpp6ki0WPDgHNNwQCD1BVVlFqXS/Jup7WyvYN5bGVs9PUsbFDDxAJBmJJbyFvHVWR8D1URnW+7NVZSU2pHxw7eY+srIaenp7RPflc91y63Ww0Cyu4KFFErJy76MY5Lk9JG32+2zkwx8DGRNk4wJJJItYgLU4rjIZUZSctaPS+5waWjraOfPHHIdM7GuPhcXXHtr6bHBfU2E+2yusa3lymodT4dTccsJaXEE3I5kAdysmPwVarVl8tbNOeTLeoowzt3jbNZMP07/0bx8l7f0nAl2Vhj69q/tO1ix2c4b9NMNpshfwded+XVcOWHV9r9Hq7b8myrJdG9dyltq9oJqusiqJYOFJG2MCPtdrK645q7YWJXTQ64S2jnWTcp7Z3+E7wK+aaGE0GUPexhdZ+gJ1PwVfyOHxoQlP1DahfNvWjvNoMR+iU01Rkz8JhdlHeuBiY6vuVe9bZtTm4x2VwN4eLTa0+H9nuOR5Vl/ouFD57DT+0WPwiabehVQStZiFJw2nmQHBwHWx5qLOBpsg3RPbEcqSf3yw8SxXJSPqoG8X9HxI2i/bvyVeqxd5Cqm9d9G3Kf3OpFFbYbRT1tTBPNBwXxtaGs7Xas699VesHEroplCEtpnMtslKSbR3WFbwK+WSGH6BYPc1maz9BpquFkcPjRjKfqGzDIm2lo3e3+10+GGFzIGyRyAguJIs4d3wWlxfGVZaluXdHrddKt+DpsFxFtVTw1DOUrGvt0uNQuVlY7otlW/Y94S6o7MXavGxQUstSRmLLBrftE8gvXj8P7VcoexjbPojs12wu0k2IwSVEkTYmtcWMsSc1hc8/NbfJ4FeLYoQltswptc47Odo96kbZqmOqj4bIi8RlmZxe5rrZfBdCfw85VwlW+78nj9q02mYVRvLr5Q59HQkwi5zua52njbRe8OCxofdtn3MXlTfeKM3BN7EDoZHVbOHMz2WMBIl8unqvHJ+HZdaVT7fqZQy0194waneXiEgdLS0P6FuudzXO06kjRe0OCxYfdsn3MXkzfdLsdVu/wBsv8TZIHsEc0Vi4A6OB5ELlctxaw2nF7TPei/1OxsdssfOH0/HbGZTmDA3xK1uNwo5VvQ3ozts6F2OF/z7jMmsWH9nuOR5Xe/pGDH5rDV+0Wv2MrBN57+O2nxCn4BcQ3MARlJ5ZmnuXlk8BD03ZRLZlDKfVqRZZeAM19LZr+Fr3VXVbcun38G5ta2VliW82eSZ8OHUvGyEjMQSTbTMAO5WmngaoVqd8tbNOWS96ijHdt7jUesmH6e48fJen9IwJdlYY+vav7Sy8Fq3z08Mz25HSxte5mvZJF7KsZVUa7pQi9pM3YPaTZmrWMwgICAlCCEJNbjA9g+8PjZXb4OmlbKJXeejuCZp5Rms37bms/uNl9Avl01yf6Fapj1TS/UsFjcoa0futA+AXze2fVOTLlCOopHObVVpaMo1sCbdT3BWzg8dRqdmvJxeTtbn0I+uDUcEETTJkdM8Z5HOsTc6215ALnZ0c3ItfSnr2NnF+z1Q233NBtVWRyPDIbE2yDKObjyAC72BVPGxt3Pujm5U423LoOuoYuHFEw82saD521VCy7fUtlL6ss9EXCCRj4zUiOGR38Nh5lb3C0O7JWvCNbkbVVSzltlW3kcejfmun8Y2dFEYHL4KO7HI6kL5oW4OKzgttIh9kUdsVNDPjM9RVuaA10sjc5Fs17Dmr3nxsrwYwq+iOXU4uxuRb5xyjIsaiIg6EZ26qnrFyU9qLOh1w0VRsxIyHaKRsBHCe+Rgy8iHAHT1VtzYynxqc/KNCt6u7F0qinUJUEBCSmt8zQa6kB5GMA+r1dvh96xps5uX86LXwihhp4Y44WNjaGN0AA7u9VTLvsstk5Pfc3q4qMUV1vypG8OlmAGcPcwutqRa4CsXw1a25QbNTMXhnbbEzF+HUbibngsB9FxeTh05kl+ps0v7iKlwrB4q3HJ4J7mMyTPIBtfLyHkrddkSx+PU4edI58Y9drTLrw/C6enaGQwsjaOWVoH381R78q217nLZ04wUfBV2+/62i91/4grR8OfhzNLL8osyjaTSRgczAAPMsVcsesrf6m2vk7FNbtsbgw2sqG1l2F44ecj2HBxvforlyuNPKx4+kc+mcYSfUXNh+M0tSLwzRyg9wcPkqXbi30vU00dGM4y9zOyjlbTotXbXcz0UxvUAGL0osPYg7v4yrxwzf2GW/wBf9HNyNeqi5YmCzdByHcOipds5db7nRij05oIsQCDzBFwvOLafYlmLJX08WjpY2W7szR9y2FTfPukzDqivcrvfDV001JEY5I5JGS6ZXAkAjX0Vj4Cu6u1qaaRqZUotdjq93hJwykvr+jt965HMdsyZsY/yIr/e6LYlRWA9iPu/3FYOCbeHP+f9Gpk/iIt+nYMrNB7Le4dFULpy65G/FdjnN4+D/S8PmaB247Ss826keouujwuV6OSt+H2PLIh1QOf3LYvxKeWlce1A4Obf7Lr6ehC6HxHjdM42r3PHEntaMDfXiRcaaij1LjxHAcyT2Wt+9e/w5QowldIxy5baiiwNm8LFJRQwD9yPteLiLm64OZkO/Jc/1NquPTAqbYPDIKrFqps8Ykax8z2tPK4ebEhWvksiynCg4PW0v9GjTFStey6jC1rC1rQ1uUjKAAOXRUyFs5WJt+50XFJPRSe67CqepxCoE0YkbGHvY0jQHP0V05jIspxIuD02c3HgpWPZdU8LWxPaGgNyOGUAW5HuVLpsk7Ytv3OjKKUWVLuW/XKz+Wfxq1/EP5eBpYnzsuCRjSO0AQNdQCB46qnwck/unQejFlxSmj0dNG3wztXusa+XfpZh1wXllSb5qiCWWmfC9j3ZSHOaQe/S9lbuAhbCuSsWjQymnJaLTa1z6AAe06lAHiTGqv2jmd/8v/pu+YdvoVHus2hpsPmqGVZ4ZksA8j2SDq09FbOZw7cquLqNGiyMG1IuOgxWmqReGVkoPRwP3Km2419L1JNHQU4y8MzQtV9+5mSoJCAhAShBCkkwcYZeO/2SD+SsXwzf6eYt+5yeYrcqGaejF54B/utPwK+l8g9Y0/2Kphrd0TvHFfO/LLh4WzhsdmdJUBjTYue2MO6XOpV+x/8AxsRP6Iq93/LfpGcdk7+3UvPk1oXBl8STXZROkuHi/mZn4dgVPTnO1pc8cnuNyPLouVl8tkZHZvsb9GBVXppGxJXK2b/scntjXXLYAeXaf+QV7+HsN1Uux+WVXl8nrn0L2J2Si7Mj+rg34Kt/GV/VbGv6HR4GvUJSOhVILEeX8is6395ESXYoDY7Z2KvxCop53OYG8Vwy6EkOX0HOzJY+LGyC34OVVX1TaZ33/iSh/wBWX4hV/wD/AEl3+KNr7JH6mfge7mko6iOpjfIXxkkAkW1Fl4ZPO231OtryZwxowltHZrhmwSgCElN75P1+j9xv41dPh/8AKz/77HOy/nRb9N7DPcb8gqhev+SX7m/HwVvvxeBTUw7zK63o1WT4aT65v9DTzGtHW7BxluG0YP8AotPxXJ5WSeZL9z3o/DRW+x3/ALFP71QrNnf+sX7I06vxy51RjplR77/raLyf+IK4fDn4cznZfzItLCfqIP5TPwhVfL/Gl+5uw+VGk2h2GoK4l8keSU85GGxPiRyK3sTmMjHWk9o8548J9yutrN3smGxOq6WpcWxm5B7LxrzBCseDzEMyXpWQ8mpbjutdSZYG7XGJaygjkmOaRrnRud9oNOhPjZV7m8aFGQ1BdmbeNNyh3OB3q/tel9yD8ZXf4X8jL+f9GpkfiouaP2R5D5Kl2/O/3OjHwjjd6uOS0dF+hcWSTPDM45tFtbeK7XBYkb7tzW0jXybHGPY5bZPds2sp2VVXPJmmGdrWm+h7yT3rq5/N/Z7HVXFdjwqx+tbbMHeFsNTYdTNmhe9zjIGWcQRYhe/FcrZl2OMkY30KC2ixt3P7MpPc/NVrmfzczcx/kRwO979pUXuR/wDIrBwX5Of8/wCjUyvxEW/T+w33W/JU+353+50I+Ee3tBBB1BBB8isYS6XsllK4Q44Rjr4nHLFK9zbnQZHm4d6K83RWdx6fukc2P/Fbo+2ER/4pj8kzu1FA4v8ADLHYM+9eeRL7HxyivLJgvUubLjl5HyPyVLre5o6D8FObsP2xWec3/IVcuY/Iw/j/AEc+j8VlxS+y73T8lTqfnX7nQfgp3c7+0av3H/jVy578nD+DnYv4jLgqvq3+475FU6j8SP7nRl4ZUW5b9crPcP41bviH8vA0MX52bbfHj00IgpIXlnGBc8g2JF7Bt+i1Ph7ErmpWzW9GeXNrsj54PunhfEx9TPI6R7Q5waRYX1trqV6ZPxBKubjXFaRjXiqUdtnJ7x9lYMNdAIXOdxAS7NbS3RdXic+eXGTkvB431KtovHB/1en/AJMf4QqNlP8A5pfuzpQ+VGh2g2Bw+tcZHx8OR3N7NL+JHIrfxOayKF072v1POePCfcrna7YaXCY/plNUuLGOa3va8FxsDcaWVkwOVrzpelOBp20OvumWfsFiklZh9PPKbvIc1x6lptf7lWOXxo0ZDjDwbtEuqCZ0K5R7hAQgCAIDxPHma5vUELaw7nVdGf0Z45EOutxOYpn5Joif3ZWg/GxX1+2ayMHqXuij1R9LJ6X9TvHOXz7epfsW/W0V1jrnxVDi7sODxJGTyNjoV9Cw7asrFUd+3cqeTCdN29fsbM7atDRdl3W1tyv1XLfw1VvfV2N1cxNLWjN2cxt9W6XMzKxlspsdVxeZwKcVR9N7+p0eOy7L2+paNhile2CN0ju7Ro6nuC1uIwJZV6/xR75+WqK39WV5NM6R7nu1c43P/S+jpRpr7eEUxtzlt+53OD03DhY087XPmV8c5rK+0ZcpF74+n0qUjOXIN4KUQyndqsBrsNxA4jRMMkbnF5sLhpd7THN52V1wczHy8b0LXprsc6yE659SMxu9Wptb6A7P/Xz8rLXfw/RvfqGf2qX+JutjdpsTram09LwabhuObIQc2mUXJ8+5afI4GJRRuE9yM6rJyl3Rl7z6yrhow6kL2u4gDywXIavDhK6Z3NXa8e5nkuSj902GwdRUS0ED6rMZSDcuFnEX0JWvy0Ko5MlX4MqHJw7nQLmnuUzvpcRW0pHMRXA8c2iu3w6k8eaZzcv50Z9NvMrYmtbPQEkAC7Q8Lws4PHsk5RsMo5M49tGnrv8AEdoaqIGAxQRm2oIawd7iTzK3a/s3GUvUttnm1O6S2i6KKlbDFHEz2Y2NYPQWVJstdljm/dnRjHpjoqnZPDp2Y9NK6J7Yy6ezy0215aq25uRW+NUVJb0jRqg1cy3VTDolWb5KCaaWjMUbnhodmLRe2oVs+H7q4Vz6pJGhlxba0WPQXbTR6dpsLez4hvJVy3plkPv22bcdqJWp3j4lC5zaihvZxtZjxp481Zf6LiWJOFhqPImn3RrdoNrq/FYvokFE5gkIz9lxJ8LnQLZxOOxsKfqymjzsunatJFjbBYG6goooJPrLue+3cXG9vRVzlstZOQ5R8G5RDoh3OI3v4PUfSaetijMjGMa02BOVzXXFx01Xc4DJqdMqZPTNbKg+pSR9qLeNXzOhijoSCXMa9xa+1rgEhYXcLjR6pys+ojkSelo6LedgEtdR2hbmlicJGs73D94DxXO4XLhjZDU32fY9smDnDscXs9t1XUcDaR1E6R0fYYcrwQO4Hqu3lcVj5FnqqaWzXhfOC6dGPtXFjlfBx6iHJA1wyQNFiSeTsvM+a9MJ4GNPorl3+pjYrZrbRZmwELo8OpWPaWuazVpFiNVV+XnGWVJx7o3aNqCOK3xYRUOmpqyKMvZG3K6wvlc11xcdF2/h/Jq9KVM3pmtlwl1Jomj3j18nCijoTmuxrnFr7WvYlLeFxo9U5WCORJ6Wi1GnT0VSmkm0jfXgqrfbhGlPWNHImKQ+dsv5q3fDmTtSpf7mhmQ8NG03NYRwqR9S4duocbHvyNNvmtT4iyeu1VL+0zxIajtlgScj5H5Ku1vUkbb8FT7ucOnjxaqfJE9rHcazi2wN36K3ctfXLCgk9vt/o0aItWPZbEvsu8j8lU6nqab+pvPwVNuow6eKvqnSxPY1zH2JaQD21bObvrnixUZL2NDGi1Yy16oXY/3HfIqp0vVif6m/PwVXuhw6aGrq3SxOY1zDYlpAPbVq566udEFGSZpYsWpNmx3u7Nz1LYaqnaZHQAte0c8pN7gd+q1+Aza6uqqb1syyq5S1JGrw/eNiAiZAKEvma0MDsrwDbQXC3LuGxXN2OzsecciaWtGh2wwzGanhVNZETnuI4mD6seLRyW/hX4VO66n49zysjZLTki6qNzmUkZDTnZTtIbbXMGcviqVYozyXt9tnRjtQ7FbM3lYjCS2ooLkHua8f9qxvhMSzvCw1PtM15RrNotpcQxljaSGjcxjnNc7R1yRy1PILaw8LGwG7JTPOdk7e2i0tjsHNFRQUzjd7G3fbkHO1IHqqryeUsm9zj4N6mHRBI3S557BAQgJQgISQpIOdx+mLHcRvJ33OC+j/AAtyCupePPyiqcxjOu31UdJhVaJomPHO2Vw6ELk8ljPHvlH+TrYVytqUkfWohjkFpGNeOjgCtKvIsq+WWjZnTGfzIxW4VTDUQRj+gL1fJZL7ObPNYdK/tPVTPHAwudZjB0AF/ABZYmLfnWa76+pGRfVix8HCYxijql+Y6MboxvQdT4r6Ng4UMWpQj/JTsvJlfPqZ7wCi40ouOyztOPyC5XxFySxsdxXlm3xeI7rdvwjuQvkjfVtsu68ErEkgoBZSnog88Nv2R8As/Vl9RpHoBYOTfkAi6KTQ0AjeySURBTe+P9fo/cb+NXT4f/Kz/wC+xzsv50W7TsBYy4B7Le4dFUrrJKb7+5vxS0fYNA5Cy8XJvyZaJUAiybZIUAWUptEaCAgsB5gH0CyVkl4Y0gGAcgB6BHZJ+40iVgSCFkpNeCNEBgHID4BT6kvqNIlYbJIyDoPgFn6kvqRpE2WKk9gWTZIIRNrwCAwdwHwCydkn7kaRKxJKk3tV7qqrpMOiJPaBeAebnkAfAAq48FSqceV8v4Odky6pKCLRwuibTwxQt9mJjWD0HNVXKtdtspv3ZvQioxSMpeBmLJtkaCgkWUuTYJUAgBS22RoJvQIyDoPgFl1y+o0iSFj1MaCjYILAeYB9As1ZJe40AwDkAPQI5yfuNHpYAISEBCAIAgCkHyqqdsjCx3Ij4HqtvCy54tsbIexr5FEboOMjmoKqWhlIIu0+03ucPtDxX01KjmMZSj8xUozt4+5p+DpafFoJG5g8DqCbEKr38PlVz6enZ36eQonHezX4htLDHcM/SO6Dl8V08H4btsad3ZfQ08nmIQ7V92cniOIyVDs0h0HstHJvornjYleNDprRXLsiy2XVNmPTwukcGMFy42CjLyq8at2Tfgiil3T6Yo7zCcPFPGGDVx1eepXx/l+Snm3ub8exeMHEjj1pe5nBco3QoJCAIAgCAICEBKkGgxzZKkrZo56hrnOiGVoDiBzvqujjcndj1uuHhnlOpSe2b5jQAAOQAAXOlJye2eiRKgkICEBKAIAgCAIQEJIQBASgCAIAgCAhAEBz0ex1GKw15a505eX3LiQD4BdN8rd6HoLwePox6uo6Jcw9ggCAIAgCAIAgCAIAgCAIAgCAICEBKAICEAUgxq+iZM3K8eR7wujx3JXYVnVB9voamXiQyI9MjkMTwiSEkkZmdzh+fRfTuM5/HzIrb1L6FQy+Ntoe0to1ZXeUov3Od0tdjKoMNlnNmN073HQBcnP5jGw4Pqlt/Q3MbBtvekjssJwllO3TtPPtO/IdAvmfLczbnT0+0foW7CwIY8f1NguIdElQAhAQkKQFBAQkIAgCEBAEJCAIAgCAIAgCAIQEJCAIQEJCAIAgCAIAgCAIAgCAIAgCAIAgCAIAgCAIAgCAICEBKAhAEAQBACL8+SzjOUHuL7mMoprTRhuwqnJzGJt/X5Lox5nMjDpVj0arwKG99JlsYGiwAA6AWXPstnY9yezZjXGC1FaJXmZkoCEBKAIAgCAIAgIQEoCEBKAIAgCAICEBKAhASgCAIAgCAhASgCEBCQgCAIAgCAIAgCAIAgCAIAgCAIAgCAIAgIQBAEAQBASgCkgKCSEGiUAQEICUAQBCAhIQBAEAQBAEBCAlAQgJQEICUAQEICUAQBAEBCAlAFICgBAEAQBAEAQBAEAQBAEAQBAEAQBAEAQB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2" name="Picture 2" descr="C:\Users\Astaj\Desktop\rodyklė.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4288" y="2090192"/>
            <a:ext cx="1822441"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archyvai.lt/images/6366/images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0949" y="3753535"/>
            <a:ext cx="1852811"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2388636"/>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43183"/>
            <a:ext cx="7265748" cy="400110"/>
          </a:xfrm>
          <a:prstGeom prst="rect">
            <a:avLst/>
          </a:prstGeom>
        </p:spPr>
        <p:txBody>
          <a:bodyPr wrap="square">
            <a:spAutoFit/>
          </a:bodyPr>
          <a:lstStyle/>
          <a:p>
            <a:pPr algn="just"/>
            <a:r>
              <a:rPr lang="en-US" sz="2000" dirty="0" smtClean="0">
                <a:solidFill>
                  <a:prstClr val="black">
                    <a:lumMod val="50000"/>
                    <a:lumOff val="50000"/>
                  </a:prstClr>
                </a:solidFill>
                <a:latin typeface="Calibri"/>
                <a:cs typeface="Arial" pitchFamily="34" charset="0"/>
              </a:rPr>
              <a:t>ELEKTRONINI</a:t>
            </a:r>
            <a:r>
              <a:rPr lang="lt-LT" sz="2000" dirty="0" smtClean="0">
                <a:solidFill>
                  <a:prstClr val="black">
                    <a:lumMod val="50000"/>
                    <a:lumOff val="50000"/>
                  </a:prstClr>
                </a:solidFill>
                <a:latin typeface="Calibri"/>
                <a:cs typeface="Arial" pitchFamily="34" charset="0"/>
              </a:rPr>
              <a:t>Ų DOKUMENTŲ NUORAŠŲ IR IŠRAŠŲ SPAUSDINIMAS</a:t>
            </a: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2" name="Diagrama 1"/>
          <p:cNvGraphicFramePr/>
          <p:nvPr>
            <p:extLst>
              <p:ext uri="{D42A27DB-BD31-4B8C-83A1-F6EECF244321}">
                <p14:modId xmlns:p14="http://schemas.microsoft.com/office/powerpoint/2010/main" xmlns="" val="3665791621"/>
              </p:ext>
            </p:extLst>
          </p:nvPr>
        </p:nvGraphicFramePr>
        <p:xfrm>
          <a:off x="1619672" y="1418235"/>
          <a:ext cx="7167024" cy="499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čiakampis 2"/>
          <p:cNvSpPr/>
          <p:nvPr/>
        </p:nvSpPr>
        <p:spPr>
          <a:xfrm>
            <a:off x="1546100" y="723042"/>
            <a:ext cx="6986339" cy="523220"/>
          </a:xfrm>
          <a:prstGeom prst="rect">
            <a:avLst/>
          </a:prstGeom>
        </p:spPr>
        <p:txBody>
          <a:bodyPr wrap="square">
            <a:spAutoFit/>
          </a:bodyPr>
          <a:lstStyle/>
          <a:p>
            <a:r>
              <a:rPr lang="lt-LT" sz="1400" dirty="0" smtClean="0">
                <a:solidFill>
                  <a:schemeClr val="tx1">
                    <a:lumMod val="50000"/>
                    <a:lumOff val="50000"/>
                  </a:schemeClr>
                </a:solidFill>
                <a:latin typeface="Times New Roman" panose="02020603050405020304" pitchFamily="18" charset="0"/>
                <a:cs typeface="Times New Roman" panose="02020603050405020304" pitchFamily="18" charset="0"/>
              </a:rPr>
              <a:t>(</a:t>
            </a:r>
            <a:r>
              <a:rPr lang="lt-LT" sz="1400" dirty="0">
                <a:solidFill>
                  <a:schemeClr val="tx1">
                    <a:lumMod val="50000"/>
                    <a:lumOff val="50000"/>
                  </a:schemeClr>
                </a:solidFill>
                <a:latin typeface="Times New Roman" panose="02020603050405020304" pitchFamily="18" charset="0"/>
                <a:cs typeface="Times New Roman" panose="02020603050405020304" pitchFamily="18" charset="0"/>
              </a:rPr>
              <a:t>E</a:t>
            </a:r>
            <a:r>
              <a:rPr lang="en-US" sz="1400" dirty="0" err="1" smtClean="0">
                <a:solidFill>
                  <a:schemeClr val="tx1">
                    <a:lumMod val="50000"/>
                    <a:lumOff val="50000"/>
                  </a:schemeClr>
                </a:solidFill>
                <a:latin typeface="Times New Roman" panose="02020603050405020304" pitchFamily="18" charset="0"/>
                <a:cs typeface="Times New Roman" panose="02020603050405020304" pitchFamily="18" charset="0"/>
              </a:rPr>
              <a:t>lektronini</a:t>
            </a:r>
            <a:r>
              <a:rPr lang="lt-LT" sz="1400" dirty="0" smtClean="0">
                <a:solidFill>
                  <a:schemeClr val="tx1">
                    <a:lumMod val="50000"/>
                    <a:lumOff val="50000"/>
                  </a:schemeClr>
                </a:solidFill>
                <a:latin typeface="Times New Roman" panose="02020603050405020304" pitchFamily="18" charset="0"/>
                <a:cs typeface="Times New Roman" panose="02020603050405020304" pitchFamily="18" charset="0"/>
              </a:rPr>
              <a:t>ų dokumentų nuorašų ir išrašų spausdinimo rekomendacijos</a:t>
            </a:r>
            <a:r>
              <a:rPr lang="en-US" sz="1400"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lt-LT" sz="1400" dirty="0" smtClean="0">
                <a:solidFill>
                  <a:schemeClr val="tx1">
                    <a:lumMod val="50000"/>
                    <a:lumOff val="50000"/>
                  </a:schemeClr>
                </a:solidFill>
                <a:latin typeface="Times New Roman" panose="02020603050405020304" pitchFamily="18" charset="0"/>
                <a:cs typeface="Times New Roman" panose="02020603050405020304" pitchFamily="18" charset="0"/>
              </a:rPr>
              <a:t>patvirtint</a:t>
            </a:r>
            <a:r>
              <a:rPr lang="en-US" sz="1400" dirty="0" err="1" smtClean="0">
                <a:solidFill>
                  <a:schemeClr val="tx1">
                    <a:lumMod val="50000"/>
                    <a:lumOff val="50000"/>
                  </a:schemeClr>
                </a:solidFill>
                <a:latin typeface="Times New Roman" panose="02020603050405020304" pitchFamily="18" charset="0"/>
                <a:cs typeface="Times New Roman" panose="02020603050405020304" pitchFamily="18" charset="0"/>
              </a:rPr>
              <a:t>os</a:t>
            </a:r>
            <a:r>
              <a:rPr lang="lt-LT" sz="140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lt-LT" sz="1400" dirty="0">
                <a:solidFill>
                  <a:schemeClr val="tx1">
                    <a:lumMod val="50000"/>
                    <a:lumOff val="50000"/>
                  </a:schemeClr>
                </a:solidFill>
                <a:latin typeface="Times New Roman" panose="02020603050405020304" pitchFamily="18" charset="0"/>
                <a:cs typeface="Times New Roman" panose="02020603050405020304" pitchFamily="18" charset="0"/>
              </a:rPr>
              <a:t>L</a:t>
            </a:r>
            <a:r>
              <a:rPr lang="lt-LT" sz="1400" dirty="0" smtClean="0">
                <a:solidFill>
                  <a:schemeClr val="tx1">
                    <a:lumMod val="50000"/>
                    <a:lumOff val="50000"/>
                  </a:schemeClr>
                </a:solidFill>
                <a:latin typeface="Times New Roman" panose="02020603050405020304" pitchFamily="18" charset="0"/>
                <a:cs typeface="Times New Roman" panose="02020603050405020304" pitchFamily="18" charset="0"/>
              </a:rPr>
              <a:t>ietuvos vyriausiojo archyvaro 2013 m. gruodžio 4 d. įsakymu Nr. </a:t>
            </a:r>
            <a:r>
              <a:rPr lang="en-US" sz="1400" dirty="0" smtClean="0">
                <a:solidFill>
                  <a:schemeClr val="tx1">
                    <a:lumMod val="50000"/>
                    <a:lumOff val="50000"/>
                  </a:schemeClr>
                </a:solidFill>
                <a:latin typeface="Times New Roman" panose="02020603050405020304" pitchFamily="18" charset="0"/>
                <a:cs typeface="Times New Roman" panose="02020603050405020304" pitchFamily="18" charset="0"/>
              </a:rPr>
              <a:t>V</a:t>
            </a:r>
            <a:r>
              <a:rPr lang="lt-LT" sz="1400" dirty="0" smtClean="0">
                <a:solidFill>
                  <a:schemeClr val="tx1">
                    <a:lumMod val="50000"/>
                    <a:lumOff val="50000"/>
                  </a:schemeClr>
                </a:solidFill>
                <a:latin typeface="Times New Roman" panose="02020603050405020304" pitchFamily="18" charset="0"/>
                <a:cs typeface="Times New Roman" panose="02020603050405020304" pitchFamily="18" charset="0"/>
              </a:rPr>
              <a:t>-67)</a:t>
            </a:r>
            <a:endParaRPr lang="lt-LT" sz="1400" dirty="0">
              <a:solidFill>
                <a:schemeClr val="tx1">
                  <a:lumMod val="50000"/>
                  <a:lumOff val="50000"/>
                </a:schemeClr>
              </a:solidFill>
            </a:endParaRPr>
          </a:p>
        </p:txBody>
      </p:sp>
    </p:spTree>
    <p:extLst>
      <p:ext uri="{BB962C8B-B14F-4D97-AF65-F5344CB8AC3E}">
        <p14:creationId xmlns:p14="http://schemas.microsoft.com/office/powerpoint/2010/main" xmlns="" val="1562675308"/>
      </p:ext>
    </p:ext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43183"/>
            <a:ext cx="7265748" cy="1015663"/>
          </a:xfrm>
          <a:prstGeom prst="rect">
            <a:avLst/>
          </a:prstGeom>
        </p:spPr>
        <p:txBody>
          <a:bodyPr wrap="square">
            <a:spAutoFit/>
          </a:bodyPr>
          <a:lstStyle/>
          <a:p>
            <a:pPr algn="just"/>
            <a:r>
              <a:rPr lang="en-US" sz="2000" dirty="0">
                <a:solidFill>
                  <a:schemeClr val="tx1">
                    <a:lumMod val="50000"/>
                    <a:lumOff val="50000"/>
                  </a:schemeClr>
                </a:solidFill>
                <a:latin typeface="+mn-lt"/>
                <a:cs typeface="Times New Roman" panose="02020603050405020304" pitchFamily="18" charset="0"/>
              </a:rPr>
              <a:t>E</a:t>
            </a:r>
            <a:r>
              <a:rPr lang="lt-LT" sz="2000" dirty="0">
                <a:solidFill>
                  <a:schemeClr val="tx1">
                    <a:lumMod val="50000"/>
                    <a:lumOff val="50000"/>
                  </a:schemeClr>
                </a:solidFill>
                <a:latin typeface="+mn-lt"/>
                <a:cs typeface="Times New Roman" panose="02020603050405020304" pitchFamily="18" charset="0"/>
              </a:rPr>
              <a:t>LEKTRONINIO DOKUMENTO NUORAŠO SPAUSDINIMO </a:t>
            </a:r>
            <a:r>
              <a:rPr lang="lt-LT" sz="2000" b="1" dirty="0">
                <a:solidFill>
                  <a:schemeClr val="tx1">
                    <a:lumMod val="50000"/>
                    <a:lumOff val="50000"/>
                  </a:schemeClr>
                </a:solidFill>
                <a:latin typeface="+mn-lt"/>
                <a:cs typeface="Times New Roman" panose="02020603050405020304" pitchFamily="18" charset="0"/>
              </a:rPr>
              <a:t>I </a:t>
            </a:r>
            <a:r>
              <a:rPr lang="lt-LT" sz="2000" b="1" dirty="0" smtClean="0">
                <a:solidFill>
                  <a:schemeClr val="tx1">
                    <a:lumMod val="50000"/>
                    <a:lumOff val="50000"/>
                  </a:schemeClr>
                </a:solidFill>
                <a:latin typeface="+mn-lt"/>
                <a:cs typeface="Times New Roman" panose="02020603050405020304" pitchFamily="18" charset="0"/>
              </a:rPr>
              <a:t>BŪDAS</a:t>
            </a:r>
          </a:p>
          <a:p>
            <a:pPr algn="just"/>
            <a:r>
              <a:rPr lang="lt-LT" sz="2000" dirty="0">
                <a:solidFill>
                  <a:schemeClr val="tx1">
                    <a:lumMod val="50000"/>
                    <a:lumOff val="50000"/>
                  </a:schemeClr>
                </a:solidFill>
                <a:latin typeface="Times New Roman" panose="02020603050405020304" pitchFamily="18" charset="0"/>
                <a:cs typeface="Times New Roman" panose="02020603050405020304" pitchFamily="18" charset="0"/>
              </a:rPr>
              <a:t>(atspausdinamas visas elektroninio dokumento turinys ir detalūs metaduomenys)</a:t>
            </a:r>
            <a:endParaRPr lang="lt-LT" sz="2000" dirty="0" smtClean="0">
              <a:solidFill>
                <a:schemeClr val="tx1">
                  <a:lumMod val="50000"/>
                  <a:lumOff val="50000"/>
                </a:schemeClr>
              </a:solidFill>
              <a:latin typeface="+mn-lt"/>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sp>
        <p:nvSpPr>
          <p:cNvPr id="7" name="Stačiakampis 6"/>
          <p:cNvSpPr/>
          <p:nvPr/>
        </p:nvSpPr>
        <p:spPr>
          <a:xfrm>
            <a:off x="1489869" y="1432013"/>
            <a:ext cx="5320047" cy="307777"/>
          </a:xfrm>
          <a:prstGeom prst="rect">
            <a:avLst/>
          </a:prstGeom>
        </p:spPr>
        <p:txBody>
          <a:bodyPr wrap="none">
            <a:spAutoFit/>
          </a:bodyPr>
          <a:lstStyle/>
          <a:p>
            <a:pPr lvl="0" algn="ctr" fontAlgn="auto">
              <a:spcBef>
                <a:spcPct val="20000"/>
              </a:spcBef>
              <a:spcAft>
                <a:spcPts val="0"/>
              </a:spcAft>
            </a:pPr>
            <a:r>
              <a:rPr lang="lt-LT" sz="1400" b="1" dirty="0">
                <a:solidFill>
                  <a:schemeClr val="tx1">
                    <a:lumMod val="50000"/>
                    <a:lumOff val="50000"/>
                  </a:schemeClr>
                </a:solidFill>
                <a:latin typeface="Times New Roman" panose="02020603050405020304" pitchFamily="18" charset="0"/>
                <a:cs typeface="Times New Roman" panose="02020603050405020304" pitchFamily="18" charset="0"/>
              </a:rPr>
              <a:t>Teisės aktų registre suformuotas elektroninio dokumento nuorašas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1157" y="1844823"/>
            <a:ext cx="7059613" cy="4630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7190181"/>
      </p:ext>
    </p:extLst>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43183"/>
            <a:ext cx="7265748" cy="1015663"/>
          </a:xfrm>
          <a:prstGeom prst="rect">
            <a:avLst/>
          </a:prstGeom>
        </p:spPr>
        <p:txBody>
          <a:bodyPr wrap="square">
            <a:spAutoFit/>
          </a:bodyPr>
          <a:lstStyle/>
          <a:p>
            <a:pPr algn="just"/>
            <a:r>
              <a:rPr lang="en-US" sz="2000" dirty="0">
                <a:solidFill>
                  <a:prstClr val="black">
                    <a:lumMod val="50000"/>
                    <a:lumOff val="50000"/>
                  </a:prstClr>
                </a:solidFill>
                <a:latin typeface="Calibri"/>
                <a:cs typeface="Times New Roman" panose="02020603050405020304" pitchFamily="18" charset="0"/>
              </a:rPr>
              <a:t>E</a:t>
            </a:r>
            <a:r>
              <a:rPr lang="lt-LT" sz="2000" dirty="0">
                <a:solidFill>
                  <a:prstClr val="black">
                    <a:lumMod val="50000"/>
                    <a:lumOff val="50000"/>
                  </a:prstClr>
                </a:solidFill>
                <a:latin typeface="Calibri"/>
                <a:cs typeface="Times New Roman" panose="02020603050405020304" pitchFamily="18" charset="0"/>
              </a:rPr>
              <a:t>LEKTRONINIO DOKUMENTO NUORAŠO SPAUSDINIMO </a:t>
            </a:r>
            <a:r>
              <a:rPr lang="lt-LT" sz="2000" b="1" dirty="0" smtClean="0">
                <a:solidFill>
                  <a:prstClr val="black">
                    <a:lumMod val="50000"/>
                    <a:lumOff val="50000"/>
                  </a:prstClr>
                </a:solidFill>
                <a:latin typeface="Calibri"/>
                <a:cs typeface="Times New Roman" panose="02020603050405020304" pitchFamily="18" charset="0"/>
              </a:rPr>
              <a:t>I BŪDAS</a:t>
            </a:r>
          </a:p>
          <a:p>
            <a:pPr algn="just"/>
            <a:r>
              <a:rPr lang="lt-LT" sz="2000" dirty="0">
                <a:solidFill>
                  <a:prstClr val="black">
                    <a:lumMod val="50000"/>
                    <a:lumOff val="50000"/>
                  </a:prstClr>
                </a:solidFill>
                <a:latin typeface="Times New Roman" panose="02020603050405020304" pitchFamily="18" charset="0"/>
                <a:cs typeface="Times New Roman" panose="02020603050405020304" pitchFamily="18" charset="0"/>
              </a:rPr>
              <a:t>(atspausdinamas visas elektroninio dokumento turinys ir detalūs metaduomenys)</a:t>
            </a:r>
            <a:endParaRPr lang="lt-LT" sz="2000" dirty="0" smtClean="0">
              <a:solidFill>
                <a:prstClr val="black">
                  <a:lumMod val="50000"/>
                  <a:lumOff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sp>
        <p:nvSpPr>
          <p:cNvPr id="7" name="Stačiakampis 6"/>
          <p:cNvSpPr/>
          <p:nvPr/>
        </p:nvSpPr>
        <p:spPr>
          <a:xfrm>
            <a:off x="184882" y="1351526"/>
            <a:ext cx="8832162" cy="566309"/>
          </a:xfrm>
          <a:prstGeom prst="rect">
            <a:avLst/>
          </a:prstGeom>
        </p:spPr>
        <p:txBody>
          <a:bodyPr wrap="none">
            <a:spAutoFit/>
          </a:bodyPr>
          <a:lstStyle/>
          <a:p>
            <a:pPr lvl="0" algn="ctr" fontAlgn="auto">
              <a:spcBef>
                <a:spcPct val="20000"/>
              </a:spcBef>
              <a:spcAft>
                <a:spcPts val="0"/>
              </a:spcAft>
            </a:pPr>
            <a:r>
              <a:rPr lang="lt-LT" sz="1400" b="1" dirty="0">
                <a:solidFill>
                  <a:schemeClr val="tx1">
                    <a:lumMod val="50000"/>
                    <a:lumOff val="50000"/>
                  </a:schemeClr>
                </a:solidFill>
                <a:latin typeface="Times New Roman" panose="02020603050405020304" pitchFamily="18" charset="0"/>
                <a:cs typeface="Times New Roman" panose="02020603050405020304" pitchFamily="18" charset="0"/>
              </a:rPr>
              <a:t>Teisės aktų registre sudaryta  galimybė atspausdinti visą elektroninio dokumento turinį ir detalius metaduomenis</a:t>
            </a:r>
          </a:p>
          <a:p>
            <a:pPr algn="ctr" fontAlgn="auto">
              <a:spcBef>
                <a:spcPct val="20000"/>
              </a:spcBef>
              <a:spcAft>
                <a:spcPts val="0"/>
              </a:spcAft>
            </a:pPr>
            <a:endParaRPr lang="lt-LT" sz="14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917835"/>
            <a:ext cx="3670300" cy="4342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4532" y="1891939"/>
            <a:ext cx="4139952" cy="4342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8687783"/>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4516"/>
            <a:ext cx="7265748" cy="1015663"/>
          </a:xfrm>
          <a:prstGeom prst="rect">
            <a:avLst/>
          </a:prstGeom>
        </p:spPr>
        <p:txBody>
          <a:bodyPr wrap="square">
            <a:spAutoFit/>
          </a:bodyPr>
          <a:lstStyle/>
          <a:p>
            <a:pPr algn="just"/>
            <a:r>
              <a:rPr lang="en-US" sz="2000" dirty="0">
                <a:solidFill>
                  <a:prstClr val="black">
                    <a:lumMod val="50000"/>
                    <a:lumOff val="50000"/>
                  </a:prstClr>
                </a:solidFill>
                <a:latin typeface="Calibri"/>
                <a:cs typeface="Times New Roman" panose="02020603050405020304" pitchFamily="18" charset="0"/>
              </a:rPr>
              <a:t>E</a:t>
            </a:r>
            <a:r>
              <a:rPr lang="lt-LT" sz="2000" dirty="0">
                <a:solidFill>
                  <a:prstClr val="black">
                    <a:lumMod val="50000"/>
                    <a:lumOff val="50000"/>
                  </a:prstClr>
                </a:solidFill>
                <a:latin typeface="Calibri"/>
                <a:cs typeface="Times New Roman" panose="02020603050405020304" pitchFamily="18" charset="0"/>
              </a:rPr>
              <a:t>LEKTRONINIO DOKUMENTO NUORAŠO SPAUSDINIMO </a:t>
            </a:r>
            <a:r>
              <a:rPr lang="lt-LT" sz="2000" b="1" dirty="0" smtClean="0">
                <a:solidFill>
                  <a:prstClr val="black">
                    <a:lumMod val="50000"/>
                    <a:lumOff val="50000"/>
                  </a:prstClr>
                </a:solidFill>
                <a:latin typeface="Calibri"/>
                <a:cs typeface="Times New Roman" panose="02020603050405020304" pitchFamily="18" charset="0"/>
              </a:rPr>
              <a:t>II BŪDAS</a:t>
            </a:r>
          </a:p>
          <a:p>
            <a:pPr algn="just"/>
            <a:r>
              <a:rPr lang="lt-LT" sz="2000" dirty="0">
                <a:solidFill>
                  <a:prstClr val="black">
                    <a:lumMod val="50000"/>
                    <a:lumOff val="50000"/>
                  </a:prstClr>
                </a:solidFill>
                <a:latin typeface="Times New Roman" panose="02020603050405020304" pitchFamily="18" charset="0"/>
                <a:cs typeface="Times New Roman" panose="02020603050405020304" pitchFamily="18" charset="0"/>
              </a:rPr>
              <a:t>(atspausdinamas visas elektroninio dokumento turinys ir </a:t>
            </a:r>
            <a:r>
              <a:rPr lang="lt-LT" sz="2000" dirty="0" smtClean="0">
                <a:solidFill>
                  <a:prstClr val="black">
                    <a:lumMod val="50000"/>
                    <a:lumOff val="50000"/>
                  </a:prstClr>
                </a:solidFill>
                <a:latin typeface="Times New Roman" panose="02020603050405020304" pitchFamily="18" charset="0"/>
                <a:cs typeface="Times New Roman" panose="02020603050405020304" pitchFamily="18" charset="0"/>
              </a:rPr>
              <a:t>pagrindiniai </a:t>
            </a:r>
            <a:r>
              <a:rPr lang="lt-LT" sz="2000" dirty="0">
                <a:solidFill>
                  <a:prstClr val="black">
                    <a:lumMod val="50000"/>
                    <a:lumOff val="50000"/>
                  </a:prstClr>
                </a:solidFill>
                <a:latin typeface="Times New Roman" panose="02020603050405020304" pitchFamily="18" charset="0"/>
                <a:cs typeface="Times New Roman" panose="02020603050405020304" pitchFamily="18" charset="0"/>
              </a:rPr>
              <a:t>metaduomenys)</a:t>
            </a:r>
            <a:endParaRPr lang="lt-LT" sz="2000" dirty="0" smtClean="0">
              <a:solidFill>
                <a:prstClr val="black">
                  <a:lumMod val="50000"/>
                  <a:lumOff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42533"/>
            <a:ext cx="4103687"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 name="Turinio vietos rezervavimo ženklas 7"/>
          <p:cNvGraphicFramePr>
            <a:graphicFrameLocks noGrp="1"/>
          </p:cNvGraphicFramePr>
          <p:nvPr>
            <p:ph idx="1"/>
            <p:extLst>
              <p:ext uri="{D42A27DB-BD31-4B8C-83A1-F6EECF244321}">
                <p14:modId xmlns:p14="http://schemas.microsoft.com/office/powerpoint/2010/main" xmlns="" val="3388556500"/>
              </p:ext>
            </p:extLst>
          </p:nvPr>
        </p:nvGraphicFramePr>
        <p:xfrm>
          <a:off x="4721340" y="923008"/>
          <a:ext cx="4271799" cy="5546592"/>
        </p:xfrm>
        <a:graphic>
          <a:graphicData uri="http://schemas.openxmlformats.org/drawingml/2006/table">
            <a:tbl>
              <a:tblPr firstRow="1" firstCol="1" bandRow="1"/>
              <a:tblGrid>
                <a:gridCol w="2457808"/>
                <a:gridCol w="1813991"/>
              </a:tblGrid>
              <a:tr h="152380">
                <a:tc gridSpan="2">
                  <a:txBody>
                    <a:bodyPr/>
                    <a:lstStyle/>
                    <a:p>
                      <a:pPr algn="ctr">
                        <a:spcAft>
                          <a:spcPts val="0"/>
                        </a:spcAft>
                      </a:pPr>
                      <a:r>
                        <a:rPr lang="lt-LT" sz="1200" b="1" dirty="0">
                          <a:effectLst/>
                          <a:latin typeface="Times New Roman"/>
                          <a:ea typeface="Times New Roman"/>
                        </a:rPr>
                        <a:t>PAGRINDINIAI METADUOMENYS</a:t>
                      </a:r>
                      <a:endParaRPr lang="lt-LT"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lt-LT"/>
                    </a:p>
                  </a:txBody>
                  <a:tcPr/>
                </a:tc>
              </a:tr>
              <a:tr h="425952">
                <a:tc>
                  <a:txBody>
                    <a:bodyPr/>
                    <a:lstStyle/>
                    <a:p>
                      <a:pPr>
                        <a:spcAft>
                          <a:spcPts val="0"/>
                        </a:spcAft>
                      </a:pPr>
                      <a:r>
                        <a:rPr lang="pt-BR" sz="1200" b="1">
                          <a:effectLst/>
                          <a:latin typeface="Times New Roman"/>
                          <a:ea typeface="Times New Roman"/>
                        </a:rPr>
                        <a:t>Dokumento sudarytojas (-ai)</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lt-LT" sz="1200">
                          <a:effectLst/>
                          <a:latin typeface="Times New Roman"/>
                          <a:ea typeface="Times New Roman"/>
                        </a:rPr>
                        <a:t>Lietuvos vyriausiojo archyvaro tarnyba </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61902">
                <a:tc>
                  <a:txBody>
                    <a:bodyPr/>
                    <a:lstStyle/>
                    <a:p>
                      <a:pPr>
                        <a:spcAft>
                          <a:spcPts val="0"/>
                        </a:spcAft>
                      </a:pPr>
                      <a:r>
                        <a:rPr lang="pt-BR" sz="1200" b="1">
                          <a:effectLst/>
                          <a:latin typeface="Times New Roman"/>
                          <a:ea typeface="Times New Roman"/>
                        </a:rPr>
                        <a:t>Dokumento pavadinimas (antraštė)</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lt-LT" sz="1200">
                          <a:effectLst/>
                          <a:latin typeface="Times New Roman"/>
                          <a:ea typeface="Times New Roman"/>
                        </a:rPr>
                        <a:t>Tarnybinis pranešimas dėl išvykimo iš nuolatinės darbo vietos vienai darbo dienai Lietuvos Respublikos teritorijoje</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761">
                <a:tc>
                  <a:txBody>
                    <a:bodyPr/>
                    <a:lstStyle/>
                    <a:p>
                      <a:pPr>
                        <a:spcAft>
                          <a:spcPts val="0"/>
                        </a:spcAft>
                      </a:pPr>
                      <a:r>
                        <a:rPr lang="pt-BR" sz="1200" b="1" dirty="0">
                          <a:effectLst/>
                          <a:latin typeface="Times New Roman"/>
                          <a:ea typeface="Times New Roman"/>
                        </a:rPr>
                        <a:t>Dokumento registracijos data ir numeris</a:t>
                      </a:r>
                      <a:endParaRPr lang="lt-LT"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lt-LT" sz="1200">
                          <a:effectLst/>
                          <a:latin typeface="Times New Roman"/>
                          <a:ea typeface="Times New Roman"/>
                        </a:rPr>
                        <a:t>2013-11-25 Nr. (1.5 E)V3-250</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57141">
                <a:tc>
                  <a:txBody>
                    <a:bodyPr/>
                    <a:lstStyle/>
                    <a:p>
                      <a:pPr>
                        <a:spcAft>
                          <a:spcPts val="0"/>
                        </a:spcAft>
                      </a:pPr>
                      <a:r>
                        <a:rPr lang="pt-BR" sz="1200" b="1">
                          <a:effectLst/>
                          <a:latin typeface="Times New Roman"/>
                          <a:ea typeface="Times New Roman"/>
                        </a:rPr>
                        <a:t>Dokumento gavimo data ir dokumento gavimo registracijos numeris</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pt-BR" sz="1200" dirty="0">
                          <a:effectLst/>
                          <a:latin typeface="Times New Roman"/>
                          <a:ea typeface="Times New Roman"/>
                        </a:rPr>
                        <a:t>–</a:t>
                      </a:r>
                      <a:endParaRPr lang="lt-LT"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09521">
                <a:tc>
                  <a:txBody>
                    <a:bodyPr/>
                    <a:lstStyle/>
                    <a:p>
                      <a:pPr>
                        <a:spcAft>
                          <a:spcPts val="0"/>
                        </a:spcAft>
                        <a:tabLst>
                          <a:tab pos="810260" algn="l"/>
                        </a:tabLst>
                      </a:pPr>
                      <a:r>
                        <a:rPr lang="pt-BR" sz="1200" b="1" dirty="0">
                          <a:effectLst/>
                          <a:latin typeface="Times New Roman"/>
                          <a:ea typeface="Times New Roman"/>
                        </a:rPr>
                        <a:t>Pasirašymo ar tvirtinimo paskirties parašą (-us) </a:t>
                      </a:r>
                      <a:r>
                        <a:rPr lang="pt-BR" sz="1200" b="1" spc="-20" dirty="0">
                          <a:effectLst/>
                          <a:latin typeface="Times New Roman Bold"/>
                          <a:ea typeface="Times New Roman"/>
                        </a:rPr>
                        <a:t>sukūrusio (-i</a:t>
                      </a:r>
                      <a:r>
                        <a:rPr lang="lt-LT" sz="1200" b="1" spc="-20" dirty="0">
                          <a:effectLst/>
                          <a:latin typeface="Times New Roman Bold"/>
                          <a:ea typeface="Times New Roman"/>
                        </a:rPr>
                        <a:t>ų)</a:t>
                      </a:r>
                      <a:r>
                        <a:rPr lang="pt-BR" sz="1200" b="1" spc="-20" dirty="0">
                          <a:effectLst/>
                          <a:latin typeface="Times New Roman Bold"/>
                          <a:ea typeface="Times New Roman"/>
                        </a:rPr>
                        <a:t> asmens (-ų) vardas (-ai), pavardė (-ės)</a:t>
                      </a:r>
                      <a:r>
                        <a:rPr lang="pt-BR" sz="1200" b="1" dirty="0">
                          <a:effectLst/>
                          <a:latin typeface="Times New Roman"/>
                          <a:ea typeface="Times New Roman"/>
                        </a:rPr>
                        <a:t> ir pareigos</a:t>
                      </a:r>
                      <a:endParaRPr lang="lt-LT"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lt-LT" sz="1200">
                          <a:effectLst/>
                          <a:latin typeface="Times New Roman"/>
                          <a:ea typeface="Times New Roman"/>
                        </a:rPr>
                        <a:t>Vardaitė Pavardaitė, skyriaus vedėja</a:t>
                      </a:r>
                      <a:endParaRPr lang="lt-LT" sz="1000">
                        <a:effectLst/>
                        <a:latin typeface="Times New Roman"/>
                        <a:ea typeface="Times New Roman"/>
                      </a:endParaRPr>
                    </a:p>
                    <a:p>
                      <a:pPr>
                        <a:spcAft>
                          <a:spcPts val="0"/>
                        </a:spcAft>
                      </a:pPr>
                      <a:r>
                        <a:rPr lang="lt-LT" sz="1200">
                          <a:effectLst/>
                          <a:latin typeface="Times New Roman"/>
                          <a:ea typeface="Times New Roman"/>
                        </a:rPr>
                        <a:t>Vardė Pavardenienė, skyriaus vedėja</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761">
                <a:tc>
                  <a:txBody>
                    <a:bodyPr/>
                    <a:lstStyle/>
                    <a:p>
                      <a:pPr>
                        <a:spcAft>
                          <a:spcPts val="0"/>
                        </a:spcAft>
                      </a:pPr>
                      <a:r>
                        <a:rPr lang="pt-BR" sz="1200" b="1">
                          <a:effectLst/>
                          <a:latin typeface="Times New Roman"/>
                          <a:ea typeface="Times New Roman"/>
                        </a:rPr>
                        <a:t>Pagrindinio dokumento priedų skaičius</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pt-BR" sz="1200">
                          <a:effectLst/>
                          <a:latin typeface="Times New Roman"/>
                          <a:ea typeface="Times New Roman"/>
                        </a:rPr>
                        <a:t>–</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761">
                <a:tc>
                  <a:txBody>
                    <a:bodyPr/>
                    <a:lstStyle/>
                    <a:p>
                      <a:pPr>
                        <a:spcAft>
                          <a:spcPts val="0"/>
                        </a:spcAft>
                      </a:pPr>
                      <a:r>
                        <a:rPr lang="pt-BR" sz="1200" b="1">
                          <a:effectLst/>
                          <a:latin typeface="Times New Roman"/>
                          <a:ea typeface="Times New Roman"/>
                        </a:rPr>
                        <a:t>Pagrindinio dokumento pridedamų dokumentų skaičius</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pt-BR" sz="1200">
                          <a:effectLst/>
                          <a:latin typeface="Times New Roman"/>
                          <a:ea typeface="Times New Roman"/>
                        </a:rPr>
                        <a:t>–</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761">
                <a:tc>
                  <a:txBody>
                    <a:bodyPr/>
                    <a:lstStyle/>
                    <a:p>
                      <a:pPr>
                        <a:spcAft>
                          <a:spcPts val="0"/>
                        </a:spcAft>
                      </a:pPr>
                      <a:r>
                        <a:rPr lang="pt-BR" sz="1200" b="1">
                          <a:effectLst/>
                          <a:latin typeface="Times New Roman"/>
                          <a:ea typeface="Times New Roman"/>
                        </a:rPr>
                        <a:t>Pridedamo dokumento sudarytojas (-ai)</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pt-BR" sz="1200">
                          <a:effectLst/>
                          <a:latin typeface="Times New Roman"/>
                          <a:ea typeface="Times New Roman"/>
                        </a:rPr>
                        <a:t>–</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761">
                <a:tc>
                  <a:txBody>
                    <a:bodyPr/>
                    <a:lstStyle/>
                    <a:p>
                      <a:pPr>
                        <a:spcAft>
                          <a:spcPts val="0"/>
                        </a:spcAft>
                      </a:pPr>
                      <a:r>
                        <a:rPr lang="pt-BR" sz="1200" b="1">
                          <a:effectLst/>
                          <a:latin typeface="Times New Roman"/>
                          <a:ea typeface="Times New Roman"/>
                        </a:rPr>
                        <a:t>Pridedamo dokumento pavadini</a:t>
                      </a:r>
                      <a:r>
                        <a:rPr lang="pl-PL" sz="1200" b="1">
                          <a:effectLst/>
                          <a:latin typeface="Times New Roman"/>
                          <a:ea typeface="Times New Roman"/>
                        </a:rPr>
                        <a:t>mas (antraštė)</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pt-BR" sz="1200">
                          <a:effectLst/>
                          <a:latin typeface="Times New Roman"/>
                          <a:ea typeface="Times New Roman"/>
                        </a:rPr>
                        <a:t>–</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4761">
                <a:tc>
                  <a:txBody>
                    <a:bodyPr/>
                    <a:lstStyle/>
                    <a:p>
                      <a:pPr>
                        <a:spcAft>
                          <a:spcPts val="0"/>
                        </a:spcAft>
                      </a:pPr>
                      <a:r>
                        <a:rPr lang="pt-BR" sz="1200" b="1" dirty="0">
                          <a:effectLst/>
                          <a:latin typeface="Times New Roman"/>
                          <a:ea typeface="Times New Roman"/>
                        </a:rPr>
                        <a:t>Pridedamo dokumento registracijos data ir numeris</a:t>
                      </a:r>
                      <a:endParaRPr lang="lt-LT"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pt-BR" sz="1200">
                          <a:effectLst/>
                          <a:latin typeface="Times New Roman"/>
                          <a:ea typeface="Times New Roman"/>
                        </a:rPr>
                        <a:t>–</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57141">
                <a:tc>
                  <a:txBody>
                    <a:bodyPr/>
                    <a:lstStyle/>
                    <a:p>
                      <a:pPr>
                        <a:spcAft>
                          <a:spcPts val="0"/>
                        </a:spcAft>
                        <a:tabLst>
                          <a:tab pos="900430" algn="l"/>
                        </a:tabLst>
                      </a:pPr>
                      <a:r>
                        <a:rPr lang="pl-PL" sz="1200" b="1">
                          <a:effectLst/>
                          <a:latin typeface="Times New Roman"/>
                          <a:ea typeface="Times New Roman"/>
                        </a:rPr>
                        <a:t>Informacija apie dokumento ir elektroninio (-ių) parašo (-ų) tikrinimą (tikrinimo data)</a:t>
                      </a:r>
                      <a:endParaRPr lang="lt-LT"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lt-LT" sz="1200" i="0" dirty="0">
                          <a:effectLst/>
                          <a:latin typeface="Times New Roman"/>
                          <a:ea typeface="Times New Roman"/>
                        </a:rPr>
                        <a:t>Tikrinant dokumentą nenustatyta jokių klaidų (2013-11-25)</a:t>
                      </a:r>
                      <a:endParaRPr lang="lt-LT"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xmlns="" val="449934403"/>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4516"/>
            <a:ext cx="7265748" cy="1015663"/>
          </a:xfrm>
          <a:prstGeom prst="rect">
            <a:avLst/>
          </a:prstGeom>
        </p:spPr>
        <p:txBody>
          <a:bodyPr wrap="square">
            <a:spAutoFit/>
          </a:bodyPr>
          <a:lstStyle/>
          <a:p>
            <a:pPr algn="just"/>
            <a:endParaRPr lang="lt-LT" sz="2000" dirty="0" smtClean="0">
              <a:solidFill>
                <a:prstClr val="black">
                  <a:lumMod val="50000"/>
                  <a:lumOff val="50000"/>
                </a:prstClr>
              </a:solidFill>
              <a:latin typeface="Calibri"/>
              <a:cs typeface="Times New Roman" panose="02020603050405020304" pitchFamily="18" charset="0"/>
            </a:endParaRPr>
          </a:p>
          <a:p>
            <a:pPr algn="just"/>
            <a:r>
              <a:rPr lang="en-US" sz="2000" dirty="0" smtClean="0">
                <a:solidFill>
                  <a:prstClr val="black">
                    <a:lumMod val="50000"/>
                    <a:lumOff val="50000"/>
                  </a:prstClr>
                </a:solidFill>
                <a:latin typeface="Calibri"/>
                <a:cs typeface="Times New Roman" panose="02020603050405020304" pitchFamily="18" charset="0"/>
              </a:rPr>
              <a:t>E</a:t>
            </a:r>
            <a:r>
              <a:rPr lang="lt-LT" sz="2000" dirty="0">
                <a:solidFill>
                  <a:prstClr val="black">
                    <a:lumMod val="50000"/>
                    <a:lumOff val="50000"/>
                  </a:prstClr>
                </a:solidFill>
                <a:latin typeface="Calibri"/>
                <a:cs typeface="Times New Roman" panose="02020603050405020304" pitchFamily="18" charset="0"/>
              </a:rPr>
              <a:t>LEKTRONINIO DOKUMENTO NUORAŠO SPAUSDINIMO </a:t>
            </a:r>
            <a:r>
              <a:rPr lang="lt-LT" sz="2000" b="1" dirty="0" smtClean="0">
                <a:solidFill>
                  <a:prstClr val="black">
                    <a:lumMod val="50000"/>
                    <a:lumOff val="50000"/>
                  </a:prstClr>
                </a:solidFill>
                <a:latin typeface="Calibri"/>
                <a:cs typeface="Times New Roman" panose="02020603050405020304" pitchFamily="18" charset="0"/>
              </a:rPr>
              <a:t>III BŪDAS</a:t>
            </a:r>
          </a:p>
          <a:p>
            <a:pPr algn="just"/>
            <a:r>
              <a:rPr lang="lt-LT" sz="2000" dirty="0">
                <a:solidFill>
                  <a:prstClr val="black">
                    <a:lumMod val="50000"/>
                    <a:lumOff val="50000"/>
                  </a:prstClr>
                </a:solidFill>
                <a:latin typeface="Times New Roman" panose="02020603050405020304" pitchFamily="18" charset="0"/>
                <a:cs typeface="Times New Roman" panose="02020603050405020304" pitchFamily="18" charset="0"/>
              </a:rPr>
              <a:t>(atspausdinamas visas elektroninio dokumento </a:t>
            </a:r>
            <a:r>
              <a:rPr lang="lt-LT" sz="2000" dirty="0" smtClean="0">
                <a:solidFill>
                  <a:prstClr val="black">
                    <a:lumMod val="50000"/>
                    <a:lumOff val="50000"/>
                  </a:prstClr>
                </a:solidFill>
                <a:latin typeface="Times New Roman" panose="02020603050405020304" pitchFamily="18" charset="0"/>
                <a:cs typeface="Times New Roman" panose="02020603050405020304" pitchFamily="18" charset="0"/>
              </a:rPr>
              <a:t>turinys)</a:t>
            </a:r>
            <a:endParaRPr lang="lt-LT" sz="2000" dirty="0" smtClean="0">
              <a:solidFill>
                <a:prstClr val="black">
                  <a:lumMod val="50000"/>
                  <a:lumOff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sp>
        <p:nvSpPr>
          <p:cNvPr id="3" name="Stačiakampis 2"/>
          <p:cNvSpPr/>
          <p:nvPr/>
        </p:nvSpPr>
        <p:spPr>
          <a:xfrm>
            <a:off x="1691680" y="1244035"/>
            <a:ext cx="5688632" cy="307777"/>
          </a:xfrm>
          <a:prstGeom prst="rect">
            <a:avLst/>
          </a:prstGeom>
        </p:spPr>
        <p:txBody>
          <a:bodyPr wrap="square">
            <a:spAutoFit/>
          </a:bodyPr>
          <a:lstStyle/>
          <a:p>
            <a:r>
              <a:rPr lang="lt-LT" sz="1400" b="1" dirty="0">
                <a:solidFill>
                  <a:schemeClr val="tx1">
                    <a:lumMod val="50000"/>
                    <a:lumOff val="50000"/>
                  </a:schemeClr>
                </a:solidFill>
                <a:latin typeface="Times New Roman" panose="02020603050405020304" pitchFamily="18" charset="0"/>
                <a:ea typeface="+mj-ea"/>
                <a:cs typeface="Times New Roman" panose="02020603050405020304" pitchFamily="18" charset="0"/>
              </a:rPr>
              <a:t>Šiuo atveju turinyje turi būti nurodyti registravimo duomenys</a:t>
            </a:r>
            <a:endParaRPr lang="lt-LT" sz="1400" dirty="0">
              <a:solidFill>
                <a:schemeClr val="tx1">
                  <a:lumMod val="50000"/>
                  <a:lumOff val="50000"/>
                </a:schemeClr>
              </a:solidFill>
            </a:endParaRPr>
          </a:p>
        </p:txBody>
      </p:sp>
      <p:pic>
        <p:nvPicPr>
          <p:cNvPr id="614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1551812"/>
            <a:ext cx="5256584" cy="482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5656848"/>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404813"/>
            <a:ext cx="8229600" cy="863600"/>
          </a:xfrm>
        </p:spPr>
        <p:txBody>
          <a:bodyPr/>
          <a:lstStyle/>
          <a:p>
            <a:pPr eaLnBrk="1" fontAlgn="auto" hangingPunct="1">
              <a:spcAft>
                <a:spcPts val="0"/>
              </a:spcAft>
              <a:buFont typeface="Times New Roman" pitchFamily="18" charset="0"/>
              <a:buNone/>
              <a:defRPr/>
            </a:pPr>
            <a:endParaRPr lang="lt-LT" altLang="lt-LT" sz="2400" dirty="0" smtClean="0">
              <a:solidFill>
                <a:schemeClr val="accent1">
                  <a:lumMod val="75000"/>
                </a:schemeClr>
              </a:solidFill>
              <a:latin typeface="Times New Roman" pitchFamily="18" charset="0"/>
              <a:cs typeface="Times New Roman" pitchFamily="18" charset="0"/>
            </a:endParaRPr>
          </a:p>
        </p:txBody>
      </p:sp>
      <p:pic>
        <p:nvPicPr>
          <p:cNvPr id="4099"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79388" y="115888"/>
            <a:ext cx="8856662" cy="6553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975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7600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404813"/>
            <a:ext cx="8229600" cy="863600"/>
          </a:xfrm>
        </p:spPr>
        <p:txBody>
          <a:bodyPr/>
          <a:lstStyle/>
          <a:p>
            <a:pPr eaLnBrk="1" fontAlgn="auto" hangingPunct="1">
              <a:spcAft>
                <a:spcPts val="0"/>
              </a:spcAft>
              <a:buFont typeface="Times New Roman" pitchFamily="18" charset="0"/>
              <a:buNone/>
              <a:defRPr/>
            </a:pPr>
            <a:endParaRPr lang="lt-LT" altLang="lt-LT" sz="2400" dirty="0" smtClean="0">
              <a:solidFill>
                <a:schemeClr val="accent1">
                  <a:lumMod val="75000"/>
                </a:schemeClr>
              </a:solidFill>
              <a:latin typeface="Times New Roman" pitchFamily="18" charset="0"/>
              <a:cs typeface="Times New Roman" pitchFamily="18" charset="0"/>
            </a:endParaRPr>
          </a:p>
        </p:txBody>
      </p:sp>
      <p:pic>
        <p:nvPicPr>
          <p:cNvPr id="4099"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79388" y="115888"/>
            <a:ext cx="8856662" cy="6553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4950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sp>
        <p:nvSpPr>
          <p:cNvPr id="3" name="Stačiakampis 2"/>
          <p:cNvSpPr/>
          <p:nvPr/>
        </p:nvSpPr>
        <p:spPr>
          <a:xfrm>
            <a:off x="1907704" y="758682"/>
            <a:ext cx="4572000" cy="461665"/>
          </a:xfrm>
          <a:prstGeom prst="rect">
            <a:avLst/>
          </a:prstGeom>
        </p:spPr>
        <p:txBody>
          <a:bodyPr>
            <a:spAutoFit/>
          </a:bodyPr>
          <a:lstStyle/>
          <a:p>
            <a:pPr lvl="0"/>
            <a:r>
              <a:rPr lang="lt-LT" sz="2400" dirty="0" smtClean="0">
                <a:solidFill>
                  <a:prstClr val="white">
                    <a:lumMod val="50000"/>
                  </a:prstClr>
                </a:solidFill>
                <a:latin typeface="+mn-lt"/>
              </a:rPr>
              <a:t>PRAŠOME KLAUSTI...</a:t>
            </a:r>
            <a:endParaRPr lang="lt-LT" sz="2400" dirty="0">
              <a:solidFill>
                <a:prstClr val="white">
                  <a:lumMod val="50000"/>
                </a:prstClr>
              </a:solidFill>
              <a:latin typeface="+mn-lt"/>
            </a:endParaRPr>
          </a:p>
        </p:txBody>
      </p:sp>
      <p:pic>
        <p:nvPicPr>
          <p:cNvPr id="1027" name="Picture 3" descr="C:\Users\Astaj\Desktop\1217308799klaustuka.photos.com.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1625600" y="1468438"/>
            <a:ext cx="5892800" cy="3921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6083483"/>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urinio vietos rezervavimo ženklas 9"/>
          <p:cNvSpPr>
            <a:spLocks noGrp="1"/>
          </p:cNvSpPr>
          <p:nvPr>
            <p:ph sz="half" idx="2"/>
          </p:nvPr>
        </p:nvSpPr>
        <p:spPr/>
        <p:txBody>
          <a:bodyPr/>
          <a:lstStyle/>
          <a:p>
            <a:pPr algn="just" eaLnBrk="1" fontAlgn="auto" hangingPunct="1">
              <a:spcAft>
                <a:spcPts val="0"/>
              </a:spcAft>
              <a:buFont typeface="Arial" pitchFamily="34" charset="0"/>
              <a:buChar char="•"/>
              <a:defRPr/>
            </a:pPr>
            <a:endParaRPr lang="lt-LT" sz="1600"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lt-LT" dirty="0"/>
          </a:p>
        </p:txBody>
      </p:sp>
      <p:sp>
        <p:nvSpPr>
          <p:cNvPr id="11" name="Turinio vietos rezervavimo ženklas 10"/>
          <p:cNvSpPr>
            <a:spLocks noGrp="1"/>
          </p:cNvSpPr>
          <p:nvPr>
            <p:ph sz="quarter" idx="4"/>
          </p:nvPr>
        </p:nvSpPr>
        <p:spPr>
          <a:xfrm>
            <a:off x="3995936" y="1772816"/>
            <a:ext cx="4978896" cy="4206453"/>
          </a:xfrm>
        </p:spPr>
        <p:txBody>
          <a:bodyPr/>
          <a:lstStyle/>
          <a:p>
            <a:r>
              <a:rPr lang="lt-LT" sz="1800" b="1" dirty="0" smtClean="0">
                <a:solidFill>
                  <a:schemeClr val="tx1">
                    <a:lumMod val="50000"/>
                    <a:lumOff val="50000"/>
                  </a:schemeClr>
                </a:solidFill>
                <a:latin typeface="Calibri" panose="020F0502020204030204" pitchFamily="34" charset="0"/>
                <a:cs typeface="Times New Roman" panose="02020603050405020304" pitchFamily="18" charset="0"/>
              </a:rPr>
              <a:t>EIDAS REGLAMENTAS</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 </a:t>
            </a:r>
            <a:r>
              <a:rPr lang="lt-LT" sz="1800" b="1" dirty="0" smtClean="0">
                <a:solidFill>
                  <a:schemeClr val="tx1">
                    <a:lumMod val="50000"/>
                    <a:lumOff val="50000"/>
                  </a:schemeClr>
                </a:solidFill>
                <a:latin typeface="Calibri" panose="020F0502020204030204" pitchFamily="34" charset="0"/>
                <a:cs typeface="Times New Roman" panose="02020603050405020304" pitchFamily="18" charset="0"/>
              </a:rPr>
              <a:t>PRADEDAMAS TAIKYTI NUO</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 </a:t>
            </a:r>
            <a:r>
              <a:rPr lang="lt-LT" sz="1800" b="1" dirty="0" smtClean="0">
                <a:solidFill>
                  <a:schemeClr val="tx1">
                    <a:lumMod val="50000"/>
                    <a:lumOff val="50000"/>
                  </a:schemeClr>
                </a:solidFill>
                <a:latin typeface="Calibri" panose="020F0502020204030204" pitchFamily="34" charset="0"/>
                <a:cs typeface="Times New Roman" panose="02020603050405020304" pitchFamily="18" charset="0"/>
              </a:rPr>
              <a:t>2016-07-01</a:t>
            </a:r>
            <a:endParaRPr lang="en-US" sz="1800" b="1" dirty="0" smtClean="0">
              <a:solidFill>
                <a:schemeClr val="tx1">
                  <a:lumMod val="50000"/>
                  <a:lumOff val="50000"/>
                </a:schemeClr>
              </a:solidFill>
              <a:latin typeface="Calibri" panose="020F0502020204030204" pitchFamily="34" charset="0"/>
              <a:cs typeface="Times New Roman" panose="02020603050405020304" pitchFamily="18" charset="0"/>
            </a:endParaRPr>
          </a:p>
          <a:p>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NE VĖLIAU KAIP 2015 M. RUGSĖJO 18 D. EK [...] ĮGYVENDINIMO AKTAIS APIBRĖŽ PAŽANGIŲJŲ ELEKTRONINIŲ PARAŠŲ BAZINIUS FORMATUS [...]“   (27 straipsnio 5 punktas)</a:t>
            </a:r>
            <a:endParaRPr lang="en-US" sz="1800" dirty="0" smtClean="0">
              <a:solidFill>
                <a:schemeClr val="tx1">
                  <a:lumMod val="50000"/>
                  <a:lumOff val="50000"/>
                </a:schemeClr>
              </a:solidFill>
              <a:latin typeface="Calibri" panose="020F0502020204030204" pitchFamily="34" charset="0"/>
              <a:cs typeface="Times New Roman" panose="02020603050405020304" pitchFamily="18" charset="0"/>
            </a:endParaRPr>
          </a:p>
          <a:p>
            <a:pPr algn="just" eaLnBrk="1" fontAlgn="auto" hangingPunct="1">
              <a:spcAft>
                <a:spcPts val="0"/>
              </a:spcAft>
              <a:defRPr/>
            </a:pP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PAGAL EIDAS </a:t>
            </a:r>
            <a:r>
              <a:rPr lang="lt-LT" sz="1800" b="1" dirty="0" smtClean="0">
                <a:solidFill>
                  <a:schemeClr val="tx1">
                    <a:lumMod val="50000"/>
                    <a:lumOff val="50000"/>
                  </a:schemeClr>
                </a:solidFill>
                <a:latin typeface="Calibri" panose="020F0502020204030204" pitchFamily="34" charset="0"/>
                <a:cs typeface="Times New Roman" panose="02020603050405020304" pitchFamily="18" charset="0"/>
              </a:rPr>
              <a:t>ELEKTRONINIS DOKUMENTAS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 </a:t>
            </a:r>
            <a:endParaRPr lang="en-US" sz="1800" dirty="0" smtClean="0">
              <a:solidFill>
                <a:schemeClr val="tx1">
                  <a:lumMod val="50000"/>
                  <a:lumOff val="50000"/>
                </a:schemeClr>
              </a:solidFill>
              <a:latin typeface="Calibri" panose="020F0502020204030204" pitchFamily="34" charset="0"/>
              <a:cs typeface="Times New Roman" panose="02020603050405020304" pitchFamily="18" charset="0"/>
            </a:endParaRPr>
          </a:p>
          <a:p>
            <a:pPr marL="0" indent="0" algn="just" eaLnBrk="1" fontAlgn="auto" hangingPunct="1">
              <a:spcAft>
                <a:spcPts val="0"/>
              </a:spcAft>
              <a:buNone/>
              <a:defRPr/>
            </a:pP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BET KOKS TURINYS, SAUGOMAS ELEKTRONINE </a:t>
            </a: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  </a:t>
            </a:r>
          </a:p>
          <a:p>
            <a:pPr marL="0" indent="0" algn="just" eaLnBrk="1" fontAlgn="auto" hangingPunct="1">
              <a:spcAft>
                <a:spcPts val="0"/>
              </a:spcAft>
              <a:buNone/>
              <a:defRPr/>
            </a:pPr>
            <a:r>
              <a:rPr lang="en-US" sz="1800" dirty="0">
                <a:solidFill>
                  <a:schemeClr val="tx1">
                    <a:lumMod val="50000"/>
                    <a:lumOff val="50000"/>
                  </a:schemeClr>
                </a:solidFill>
                <a:latin typeface="Calibri" panose="020F0502020204030204" pitchFamily="34" charset="0"/>
                <a:cs typeface="Times New Roman" panose="02020603050405020304" pitchFamily="18" charset="0"/>
              </a:rPr>
              <a:t> </a:t>
            </a: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FORMA, VISŲ PIRMA TEKSTAS </a:t>
            </a: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AR GARSAS, </a:t>
            </a: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            </a:t>
            </a:r>
          </a:p>
          <a:p>
            <a:pPr marL="0" indent="0" algn="just" eaLnBrk="1" fontAlgn="auto" hangingPunct="1">
              <a:spcAft>
                <a:spcPts val="0"/>
              </a:spcAft>
              <a:buNone/>
              <a:defRPr/>
            </a:pPr>
            <a:r>
              <a:rPr lang="en-US" sz="1800" dirty="0" smtClean="0">
                <a:solidFill>
                  <a:schemeClr val="tx1">
                    <a:lumMod val="50000"/>
                    <a:lumOff val="50000"/>
                  </a:schemeClr>
                </a:solidFill>
                <a:latin typeface="Calibri" panose="020F0502020204030204" pitchFamily="34" charset="0"/>
                <a:cs typeface="Times New Roman" panose="02020603050405020304" pitchFamily="18" charset="0"/>
              </a:rPr>
              <a:t>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VAIZDO ARBA GARSO IR VAIZDO ĮRAŠAS (3                   </a:t>
            </a:r>
          </a:p>
          <a:p>
            <a:pPr marL="0" indent="0" algn="just" eaLnBrk="1" fontAlgn="auto" hangingPunct="1">
              <a:spcAft>
                <a:spcPts val="0"/>
              </a:spcAft>
              <a:buNone/>
              <a:defRPr/>
            </a:pPr>
            <a:r>
              <a:rPr lang="lt-LT" sz="1800" dirty="0">
                <a:solidFill>
                  <a:schemeClr val="tx1">
                    <a:lumMod val="50000"/>
                    <a:lumOff val="50000"/>
                  </a:schemeClr>
                </a:solidFill>
                <a:latin typeface="Calibri" panose="020F0502020204030204" pitchFamily="34" charset="0"/>
                <a:cs typeface="Times New Roman" panose="02020603050405020304" pitchFamily="18" charset="0"/>
              </a:rPr>
              <a:t>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     straipsnio </a:t>
            </a:r>
            <a:r>
              <a:rPr lang="lt-LT" sz="1800" dirty="0">
                <a:solidFill>
                  <a:schemeClr val="tx1">
                    <a:lumMod val="50000"/>
                    <a:lumOff val="50000"/>
                  </a:schemeClr>
                </a:solidFill>
                <a:latin typeface="Calibri" panose="020F0502020204030204" pitchFamily="34" charset="0"/>
                <a:cs typeface="Times New Roman" panose="02020603050405020304" pitchFamily="18" charset="0"/>
              </a:rPr>
              <a:t>35 </a:t>
            </a: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punktas)</a:t>
            </a:r>
            <a:endParaRPr lang="en-US" sz="1800" dirty="0" smtClean="0">
              <a:solidFill>
                <a:schemeClr val="tx1">
                  <a:lumMod val="50000"/>
                  <a:lumOff val="50000"/>
                </a:schemeClr>
              </a:solidFill>
              <a:latin typeface="Calibri" panose="020F0502020204030204" pitchFamily="34" charset="0"/>
              <a:cs typeface="Times New Roman" panose="02020603050405020304" pitchFamily="18" charset="0"/>
            </a:endParaRPr>
          </a:p>
          <a:p>
            <a:pPr algn="just" eaLnBrk="1" fontAlgn="auto" hangingPunct="1">
              <a:spcAft>
                <a:spcPts val="0"/>
              </a:spcAft>
              <a:defRPr/>
            </a:pP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ĮSIGALIOJUS EIDAS LIETUVOJE REIKĖS APIBRĖŽTI        </a:t>
            </a:r>
          </a:p>
          <a:p>
            <a:pPr marL="0" indent="0" algn="just" eaLnBrk="1" fontAlgn="auto" hangingPunct="1">
              <a:spcAft>
                <a:spcPts val="0"/>
              </a:spcAft>
              <a:buNone/>
              <a:defRPr/>
            </a:pP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      ELEKTRONINIŲ SPAUDŲ NAUDOJIMĄ VIEŠŲJŲ          </a:t>
            </a:r>
          </a:p>
          <a:p>
            <a:pPr marL="0" indent="0" algn="just" eaLnBrk="1" fontAlgn="auto" hangingPunct="1">
              <a:spcAft>
                <a:spcPts val="0"/>
              </a:spcAft>
              <a:buNone/>
              <a:defRPr/>
            </a:pPr>
            <a:r>
              <a:rPr lang="lt-LT" sz="1800" dirty="0" smtClean="0">
                <a:solidFill>
                  <a:schemeClr val="tx1">
                    <a:lumMod val="50000"/>
                    <a:lumOff val="50000"/>
                  </a:schemeClr>
                </a:solidFill>
                <a:latin typeface="Calibri" panose="020F0502020204030204" pitchFamily="34" charset="0"/>
                <a:cs typeface="Times New Roman" panose="02020603050405020304" pitchFamily="18" charset="0"/>
              </a:rPr>
              <a:t>      PASLAUGŲ SRITYJE</a:t>
            </a:r>
          </a:p>
          <a:p>
            <a:endParaRPr lang="lt-LT" sz="2000" dirty="0"/>
          </a:p>
        </p:txBody>
      </p:sp>
      <p:sp>
        <p:nvSpPr>
          <p:cNvPr id="4" name="Poraštės vietos rezervavimo ženklas 3"/>
          <p:cNvSpPr>
            <a:spLocks noGrp="1"/>
          </p:cNvSpPr>
          <p:nvPr>
            <p:ph type="ftr" sz="quarter" idx="11"/>
          </p:nvPr>
        </p:nvSpPr>
        <p:spPr/>
        <p:txBody>
          <a:bodyPr/>
          <a:lstStyle/>
          <a:p>
            <a:pPr>
              <a:defRPr/>
            </a:pPr>
            <a:r>
              <a:rPr lang="lt-LT" smtClean="0"/>
              <a:t>Lietuvos vyriausiojo archyvaro tarnyba</a:t>
            </a:r>
            <a:endParaRPr lang="lt-L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698741" y="574016"/>
            <a:ext cx="184731" cy="369332"/>
          </a:xfrm>
          <a:prstGeom prst="rect">
            <a:avLst/>
          </a:prstGeom>
        </p:spPr>
        <p:txBody>
          <a:bodyPr wrap="none">
            <a:spAutoFit/>
          </a:bodyPr>
          <a:lstStyle/>
          <a:p>
            <a:pPr lvl="0"/>
            <a:endParaRPr lang="lt-LT" b="1" dirty="0">
              <a:solidFill>
                <a:prstClr val="black"/>
              </a:solidFill>
              <a:latin typeface="Calibri"/>
            </a:endParaRPr>
          </a:p>
        </p:txBody>
      </p:sp>
      <p:sp>
        <p:nvSpPr>
          <p:cNvPr id="3" name="Stačiakampis 2"/>
          <p:cNvSpPr/>
          <p:nvPr/>
        </p:nvSpPr>
        <p:spPr>
          <a:xfrm>
            <a:off x="1672928" y="289576"/>
            <a:ext cx="6597318" cy="120032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t-LT" dirty="0" smtClean="0">
                <a:solidFill>
                  <a:srgbClr val="545454"/>
                </a:solidFill>
                <a:latin typeface="Calibri" panose="020F0502020204030204" pitchFamily="34" charset="0"/>
                <a:cs typeface="Times New Roman" panose="02020603050405020304" pitchFamily="18" charset="0"/>
              </a:rPr>
              <a:t>EUROPOS PARLAMENTO IR TARYBOS REGLAMENTAS NR. 910/2014 DĖL ELEKTRONINĖS ATPAŽINTIES IR ELEKTRONINIŲ OPERACIJŲ PATIKIMUMO UŽTIKRINIMO PASLAUGŲ VIDAUS RINKOJE</a:t>
            </a:r>
            <a:r>
              <a:rPr lang="en-US" dirty="0" smtClean="0">
                <a:solidFill>
                  <a:srgbClr val="545454"/>
                </a:solidFill>
                <a:latin typeface="Calibri" panose="020F0502020204030204" pitchFamily="34" charset="0"/>
                <a:cs typeface="Times New Roman" panose="02020603050405020304" pitchFamily="18" charset="0"/>
              </a:rPr>
              <a:t> (</a:t>
            </a:r>
            <a:r>
              <a:rPr lang="lt-LT" dirty="0">
                <a:solidFill>
                  <a:schemeClr val="tx1">
                    <a:lumMod val="75000"/>
                    <a:lumOff val="25000"/>
                  </a:schemeClr>
                </a:solidFill>
                <a:latin typeface="Calibri" panose="020F0502020204030204" pitchFamily="34" charset="0"/>
                <a:cs typeface="Times New Roman" panose="02020603050405020304" pitchFamily="18" charset="0"/>
              </a:rPr>
              <a:t>2014 m. rugsėjo 17 d. </a:t>
            </a:r>
            <a:r>
              <a:rPr lang="en-US" dirty="0" smtClean="0">
                <a:solidFill>
                  <a:schemeClr val="tx1">
                    <a:lumMod val="75000"/>
                    <a:lumOff val="25000"/>
                  </a:schemeClr>
                </a:solidFill>
                <a:latin typeface="Calibri" panose="020F0502020204030204" pitchFamily="34" charset="0"/>
                <a:cs typeface="Times New Roman" panose="02020603050405020304" pitchFamily="18" charset="0"/>
              </a:rPr>
              <a:t>)</a:t>
            </a:r>
            <a:endParaRPr kumimoji="0" lang="lt-LT" i="0" u="none" strike="noStrike" kern="0" cap="none" spc="0" normalizeH="0" baseline="0" noProof="0" dirty="0" smtClean="0">
              <a:ln>
                <a:noFill/>
              </a:ln>
              <a:solidFill>
                <a:srgbClr val="545454"/>
              </a:solidFill>
              <a:effectLst/>
              <a:uLnTx/>
              <a:uFillTx/>
            </a:endParaRPr>
          </a:p>
        </p:txBody>
      </p:sp>
      <p:pic>
        <p:nvPicPr>
          <p:cNvPr id="1027" name="Picture 3" descr="C:\Users\Astaj\Desktop\rašo-Gintaro-Jonaič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235" y="1751691"/>
            <a:ext cx="3810000" cy="2540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95" y="106784"/>
            <a:ext cx="8229600" cy="1143000"/>
          </a:xfrm>
        </p:spPr>
        <p:txBody>
          <a:bodyPr rtlCol="0">
            <a:normAutofit fontScale="90000"/>
          </a:bodyPr>
          <a:lstStyle/>
          <a:p>
            <a:pPr lvl="0" algn="l" eaLnBrk="1" fontAlgn="auto" hangingPunct="1">
              <a:spcAft>
                <a:spcPts val="0"/>
              </a:spcAft>
              <a:defRPr/>
            </a:pPr>
            <a:r>
              <a:rPr lang="lt-LT" sz="1800" dirty="0" smtClean="0">
                <a:solidFill>
                  <a:schemeClr val="bg1">
                    <a:lumMod val="50000"/>
                  </a:schemeClr>
                </a:solidFill>
                <a:latin typeface="Arial" pitchFamily="34" charset="0"/>
                <a:cs typeface="Arial" pitchFamily="34" charset="0"/>
              </a:rPr>
              <a:t>                </a:t>
            </a:r>
            <a:r>
              <a:rPr lang="en-US" sz="1800" dirty="0" smtClean="0">
                <a:solidFill>
                  <a:schemeClr val="bg1">
                    <a:lumMod val="50000"/>
                  </a:schemeClr>
                </a:solidFill>
                <a:latin typeface="Arial" pitchFamily="34" charset="0"/>
                <a:cs typeface="Arial" pitchFamily="34" charset="0"/>
              </a:rPr>
              <a:t> </a:t>
            </a:r>
            <a:br>
              <a:rPr lang="en-US" sz="1800" dirty="0" smtClean="0">
                <a:solidFill>
                  <a:schemeClr val="bg1">
                    <a:lumMod val="50000"/>
                  </a:schemeClr>
                </a:solidFill>
                <a:latin typeface="Arial" pitchFamily="34" charset="0"/>
                <a:cs typeface="Arial" pitchFamily="34" charset="0"/>
              </a:rPr>
            </a:br>
            <a:r>
              <a:rPr lang="en-US" sz="1800" dirty="0" smtClean="0">
                <a:solidFill>
                  <a:schemeClr val="bg1">
                    <a:lumMod val="50000"/>
                  </a:schemeClr>
                </a:solidFill>
                <a:latin typeface="Arial" pitchFamily="34" charset="0"/>
                <a:cs typeface="Arial" pitchFamily="34" charset="0"/>
              </a:rPr>
              <a:t/>
            </a:r>
            <a:br>
              <a:rPr lang="en-US" sz="1800" dirty="0" smtClean="0">
                <a:solidFill>
                  <a:schemeClr val="bg1">
                    <a:lumMod val="50000"/>
                  </a:schemeClr>
                </a:solidFill>
                <a:latin typeface="Arial" pitchFamily="34" charset="0"/>
                <a:cs typeface="Arial" pitchFamily="34" charset="0"/>
              </a:rPr>
            </a:br>
            <a:r>
              <a:rPr lang="en-US" sz="2700" dirty="0" smtClean="0">
                <a:solidFill>
                  <a:schemeClr val="bg1">
                    <a:lumMod val="50000"/>
                  </a:schemeClr>
                </a:solidFill>
                <a:latin typeface="+mn-lt"/>
                <a:cs typeface="Arial" pitchFamily="34" charset="0"/>
              </a:rPr>
              <a:t>ELEKTRONINI</a:t>
            </a:r>
            <a:r>
              <a:rPr lang="lt-LT" sz="2700" dirty="0" smtClean="0">
                <a:solidFill>
                  <a:schemeClr val="bg1">
                    <a:lumMod val="50000"/>
                  </a:schemeClr>
                </a:solidFill>
                <a:latin typeface="+mn-lt"/>
                <a:cs typeface="Arial" pitchFamily="34" charset="0"/>
              </a:rPr>
              <a:t>O DOKUMENTO SPECIFIKACIJA</a:t>
            </a:r>
            <a:r>
              <a:rPr lang="lt-LT" sz="2700" dirty="0">
                <a:solidFill>
                  <a:srgbClr val="545454"/>
                </a:solidFill>
                <a:latin typeface="+mn-lt"/>
              </a:rPr>
              <a:t/>
            </a:r>
            <a:br>
              <a:rPr lang="lt-LT" sz="2700" dirty="0">
                <a:solidFill>
                  <a:srgbClr val="545454"/>
                </a:solidFill>
                <a:latin typeface="+mn-lt"/>
              </a:rPr>
            </a:br>
            <a:r>
              <a:rPr lang="lt-LT" sz="2700" dirty="0" smtClean="0">
                <a:solidFill>
                  <a:srgbClr val="545454"/>
                </a:solidFill>
                <a:latin typeface="+mn-lt"/>
                <a:cs typeface="Arial" pitchFamily="34" charset="0"/>
              </a:rPr>
              <a:t>        </a:t>
            </a:r>
            <a:endParaRPr lang="en-US" sz="2700" dirty="0">
              <a:solidFill>
                <a:srgbClr val="545454"/>
              </a:solidFill>
              <a:latin typeface="+mn-lt"/>
              <a:cs typeface="Arial" pitchFamily="34" charset="0"/>
            </a:endParaRPr>
          </a:p>
        </p:txBody>
      </p:sp>
      <p:sp>
        <p:nvSpPr>
          <p:cNvPr id="6" name="Turinio vietos rezervavimo ženklas 5"/>
          <p:cNvSpPr>
            <a:spLocks noGrp="1"/>
          </p:cNvSpPr>
          <p:nvPr>
            <p:ph sz="half" idx="2"/>
          </p:nvPr>
        </p:nvSpPr>
        <p:spPr>
          <a:xfrm>
            <a:off x="4716016" y="1700808"/>
            <a:ext cx="4114800" cy="4525963"/>
          </a:xfrm>
        </p:spPr>
        <p:txBody>
          <a:bodyPr/>
          <a:lstStyle/>
          <a:p>
            <a:pPr marL="0" lvl="0" indent="0" algn="just">
              <a:lnSpc>
                <a:spcPct val="115000"/>
              </a:lnSpc>
              <a:spcBef>
                <a:spcPts val="450"/>
              </a:spcBef>
              <a:buNone/>
            </a:pPr>
            <a:endParaRPr lang="en-US" altLang="lt-LT" sz="2000" b="1" dirty="0" smtClean="0">
              <a:solidFill>
                <a:srgbClr val="595959"/>
              </a:solidFill>
              <a:latin typeface="Calibri" pitchFamily="34" charset="0"/>
              <a:cs typeface="Times New Roman" pitchFamily="18" charset="0"/>
            </a:endParaRPr>
          </a:p>
          <a:p>
            <a:pPr marL="0" lvl="0" indent="0" algn="just">
              <a:lnSpc>
                <a:spcPct val="115000"/>
              </a:lnSpc>
              <a:spcBef>
                <a:spcPts val="450"/>
              </a:spcBef>
              <a:buNone/>
            </a:pPr>
            <a:endParaRPr lang="lt-LT" sz="1900" dirty="0">
              <a:solidFill>
                <a:srgbClr val="545454"/>
              </a:solidFill>
            </a:endParaRPr>
          </a:p>
        </p:txBody>
      </p:sp>
      <p:sp>
        <p:nvSpPr>
          <p:cNvPr id="5" name="Footer Placeholder 4"/>
          <p:cNvSpPr>
            <a:spLocks noGrp="1"/>
          </p:cNvSpPr>
          <p:nvPr>
            <p:ph type="ftr" sz="quarter" idx="11"/>
          </p:nvPr>
        </p:nvSpPr>
        <p:spPr/>
        <p:txBody>
          <a:bodyPr/>
          <a:lstStyle/>
          <a:p>
            <a:pPr>
              <a:defRPr/>
            </a:pPr>
            <a:r>
              <a:rPr lang="lt-LT">
                <a:solidFill>
                  <a:prstClr val="black">
                    <a:tint val="75000"/>
                  </a:prstClr>
                </a:solidFill>
              </a:rPr>
              <a:t>Lietuvos vyriausiojo archyvaro tarnyba</a:t>
            </a:r>
          </a:p>
        </p:txBody>
      </p:sp>
      <p:pic>
        <p:nvPicPr>
          <p:cNvPr id="3076" name="Picture 4" descr="logo_var1.jpg"/>
          <p:cNvPicPr>
            <a:picLocks noChangeAspect="1"/>
          </p:cNvPicPr>
          <p:nvPr/>
        </p:nvPicPr>
        <p:blipFill>
          <a:blip r:embed="rId2" cstate="print"/>
          <a:srcRect/>
          <a:stretch>
            <a:fillRect/>
          </a:stretch>
        </p:blipFill>
        <p:spPr bwMode="auto">
          <a:xfrm>
            <a:off x="251520" y="208384"/>
            <a:ext cx="1336675" cy="936625"/>
          </a:xfrm>
          <a:prstGeom prst="rect">
            <a:avLst/>
          </a:prstGeom>
          <a:noFill/>
          <a:ln w="9525">
            <a:noFill/>
            <a:miter lim="800000"/>
            <a:headEnd/>
            <a:tailEnd/>
          </a:ln>
        </p:spPr>
      </p:pic>
      <p:pic>
        <p:nvPicPr>
          <p:cNvPr id="2050" name="Picture 2" descr="C:\Users\Astaj\Desktop\Technine-specifikacija.jpg"/>
          <p:cNvPicPr>
            <a:picLocks noGrp="1" noChangeAspect="1" noChangeArrowheads="1"/>
          </p:cNvPicPr>
          <p:nvPr>
            <p:ph sz="half" idx="1"/>
          </p:nvPr>
        </p:nvPicPr>
        <p:blipFill>
          <a:blip r:embed="rId3" cstate="print">
            <a:duotone>
              <a:prstClr val="black"/>
              <a:schemeClr val="accent6">
                <a:tint val="45000"/>
                <a:satMod val="400000"/>
              </a:schemeClr>
            </a:duotone>
            <a:extLst>
              <a:ext uri="{BEBA8EAE-BF5A-486C-A8C5-ECC9F3942E4B}">
                <a14:imgProps xmlns:a14="http://schemas.microsoft.com/office/drawing/2010/main" xmlns="">
                  <a14:imgLayer r:embed="rId4">
                    <a14:imgEffect>
                      <a14:colorTemperature colorTemp="4700"/>
                    </a14:imgEffect>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67544" y="1700808"/>
            <a:ext cx="3240360"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tačiakampis 6"/>
          <p:cNvSpPr/>
          <p:nvPr/>
        </p:nvSpPr>
        <p:spPr>
          <a:xfrm>
            <a:off x="3883777" y="2204864"/>
            <a:ext cx="5260223" cy="1754326"/>
          </a:xfrm>
          <a:prstGeom prst="rect">
            <a:avLst/>
          </a:prstGeom>
        </p:spPr>
        <p:txBody>
          <a:bodyPr wrap="non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lt-LT" b="1" i="0" u="none" strike="noStrike" kern="0" cap="none" spc="0" normalizeH="0" baseline="0" noProof="0" dirty="0" smtClean="0">
                <a:ln>
                  <a:noFill/>
                </a:ln>
                <a:solidFill>
                  <a:prstClr val="black">
                    <a:lumMod val="65000"/>
                    <a:lumOff val="35000"/>
                  </a:prstClr>
                </a:solidFill>
                <a:effectLst/>
                <a:uLnTx/>
                <a:uFillTx/>
                <a:latin typeface="Calibri" panose="020F0502020204030204" pitchFamily="34" charset="0"/>
                <a:cs typeface="Times New Roman" panose="02020603050405020304" pitchFamily="18" charset="0"/>
              </a:rPr>
              <a:t>ELEKTRONINIO DOKUMENTO SPECIFIKACIJA-</a:t>
            </a:r>
          </a:p>
          <a:p>
            <a:pPr algn="just" fontAlgn="auto">
              <a:spcBef>
                <a:spcPts val="0"/>
              </a:spcBef>
              <a:spcAft>
                <a:spcPts val="0"/>
              </a:spcAft>
            </a:pPr>
            <a:r>
              <a:rPr lang="lt-LT" dirty="0" smtClean="0">
                <a:solidFill>
                  <a:schemeClr val="tx1">
                    <a:lumMod val="65000"/>
                    <a:lumOff val="35000"/>
                  </a:schemeClr>
                </a:solidFill>
                <a:latin typeface="Calibri" panose="020F0502020204030204" pitchFamily="34" charset="0"/>
                <a:cs typeface="Times New Roman" panose="02020603050405020304" pitchFamily="18" charset="0"/>
              </a:rPr>
              <a:t>DOKUMENTAS, KURIAME </a:t>
            </a:r>
            <a:r>
              <a:rPr lang="en-US" dirty="0" smtClean="0">
                <a:solidFill>
                  <a:schemeClr val="tx1">
                    <a:lumMod val="65000"/>
                    <a:lumOff val="35000"/>
                  </a:schemeClr>
                </a:solidFill>
                <a:latin typeface="Calibri" panose="020F0502020204030204" pitchFamily="34" charset="0"/>
                <a:cs typeface="Times New Roman" panose="02020603050405020304" pitchFamily="18" charset="0"/>
              </a:rPr>
              <a:t>A</a:t>
            </a:r>
            <a:r>
              <a:rPr lang="lt-LT" dirty="0" smtClean="0">
                <a:solidFill>
                  <a:schemeClr val="tx1">
                    <a:lumMod val="65000"/>
                    <a:lumOff val="35000"/>
                  </a:schemeClr>
                </a:solidFill>
                <a:latin typeface="Calibri" panose="020F0502020204030204" pitchFamily="34" charset="0"/>
                <a:cs typeface="Times New Roman" panose="02020603050405020304" pitchFamily="18" charset="0"/>
              </a:rPr>
              <a:t>PRAŠOMOS ELEKTRONINIO</a:t>
            </a:r>
          </a:p>
          <a:p>
            <a:pPr algn="just" fontAlgn="auto">
              <a:spcBef>
                <a:spcPts val="0"/>
              </a:spcBef>
              <a:spcAft>
                <a:spcPts val="0"/>
              </a:spcAft>
            </a:pPr>
            <a:r>
              <a:rPr lang="lt-LT" dirty="0" smtClean="0">
                <a:solidFill>
                  <a:schemeClr val="tx1">
                    <a:lumMod val="65000"/>
                    <a:lumOff val="35000"/>
                  </a:schemeClr>
                </a:solidFill>
                <a:latin typeface="Calibri" panose="020F0502020204030204" pitchFamily="34" charset="0"/>
                <a:cs typeface="Times New Roman" panose="02020603050405020304" pitchFamily="18" charset="0"/>
              </a:rPr>
              <a:t>DOKUMENTO FORMATO TECHNINĖS SAVYBĖS, </a:t>
            </a:r>
          </a:p>
          <a:p>
            <a:pPr algn="just" fontAlgn="auto">
              <a:spcBef>
                <a:spcPts val="0"/>
              </a:spcBef>
              <a:spcAft>
                <a:spcPts val="0"/>
              </a:spcAft>
            </a:pPr>
            <a:r>
              <a:rPr lang="lt-LT" dirty="0" smtClean="0">
                <a:solidFill>
                  <a:schemeClr val="tx1">
                    <a:lumMod val="65000"/>
                    <a:lumOff val="35000"/>
                  </a:schemeClr>
                </a:solidFill>
                <a:latin typeface="Calibri" panose="020F0502020204030204" pitchFamily="34" charset="0"/>
                <a:cs typeface="Times New Roman" panose="02020603050405020304" pitchFamily="18" charset="0"/>
              </a:rPr>
              <a:t>CHARAKTERISTIKOS, SUDARYMO IR TIKRINIMO </a:t>
            </a:r>
          </a:p>
          <a:p>
            <a:pPr algn="just" fontAlgn="auto">
              <a:spcBef>
                <a:spcPts val="0"/>
              </a:spcBef>
              <a:spcAft>
                <a:spcPts val="0"/>
              </a:spcAft>
            </a:pPr>
            <a:r>
              <a:rPr lang="lt-LT" dirty="0" smtClean="0">
                <a:solidFill>
                  <a:schemeClr val="tx1">
                    <a:lumMod val="65000"/>
                    <a:lumOff val="35000"/>
                  </a:schemeClr>
                </a:solidFill>
                <a:latin typeface="Calibri" panose="020F0502020204030204" pitchFamily="34" charset="0"/>
                <a:cs typeface="Times New Roman" panose="02020603050405020304" pitchFamily="18" charset="0"/>
              </a:rPr>
              <a:t>REIKALAVIMAI</a:t>
            </a:r>
            <a:endParaRPr lang="lt-LT" b="1" i="1" dirty="0" smtClean="0">
              <a:solidFill>
                <a:schemeClr val="tx1">
                  <a:lumMod val="65000"/>
                  <a:lumOff val="35000"/>
                </a:schemeClr>
              </a:solidFill>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lt-LT"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3708923867"/>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131242339"/>
              </p:ext>
            </p:extLst>
          </p:nvPr>
        </p:nvGraphicFramePr>
        <p:xfrm>
          <a:off x="847725" y="1484784"/>
          <a:ext cx="729349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logo_var1.jpg"/>
          <p:cNvPicPr>
            <a:picLocks noChangeAspect="1"/>
          </p:cNvPicPr>
          <p:nvPr/>
        </p:nvPicPr>
        <p:blipFill>
          <a:blip r:embed="rId7" cstate="print"/>
          <a:srcRect/>
          <a:stretch>
            <a:fillRect/>
          </a:stretch>
        </p:blipFill>
        <p:spPr bwMode="auto">
          <a:xfrm>
            <a:off x="179388" y="188913"/>
            <a:ext cx="1336675" cy="936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lt-LT"/>
              <a:t>Lietuvos vyriausiojo archyvaro tarnyba</a:t>
            </a:r>
          </a:p>
        </p:txBody>
      </p:sp>
      <p:sp>
        <p:nvSpPr>
          <p:cNvPr id="9" name="Title 1"/>
          <p:cNvSpPr>
            <a:spLocks noGrp="1"/>
          </p:cNvSpPr>
          <p:nvPr>
            <p:ph type="title"/>
          </p:nvPr>
        </p:nvSpPr>
        <p:spPr>
          <a:xfrm>
            <a:off x="179388" y="270391"/>
            <a:ext cx="8229600" cy="1143000"/>
          </a:xfrm>
        </p:spPr>
        <p:txBody>
          <a:bodyPr rtlCol="0">
            <a:normAutofit fontScale="90000"/>
          </a:bodyPr>
          <a:lstStyle/>
          <a:p>
            <a:pPr lvl="0" algn="r" eaLnBrk="1" fontAlgn="auto" hangingPunct="1">
              <a:spcAft>
                <a:spcPts val="0"/>
              </a:spcAft>
              <a:defRPr/>
            </a:pPr>
            <a:r>
              <a:rPr lang="lt-LT" sz="1800" dirty="0" smtClean="0">
                <a:solidFill>
                  <a:srgbClr val="545454"/>
                </a:solidFill>
                <a:ea typeface="Times New Roman"/>
                <a:cs typeface="Arial" charset="0"/>
              </a:rPr>
              <a:t/>
            </a:r>
            <a:br>
              <a:rPr lang="lt-LT" sz="1800" dirty="0" smtClean="0">
                <a:solidFill>
                  <a:srgbClr val="545454"/>
                </a:solidFill>
                <a:ea typeface="Times New Roman"/>
                <a:cs typeface="Arial" charset="0"/>
              </a:rPr>
            </a:br>
            <a:r>
              <a:rPr lang="lt-LT" sz="1800" dirty="0">
                <a:solidFill>
                  <a:srgbClr val="545454"/>
                </a:solidFill>
                <a:ea typeface="Times New Roman"/>
                <a:cs typeface="Arial" charset="0"/>
              </a:rPr>
              <a:t/>
            </a:r>
            <a:br>
              <a:rPr lang="lt-LT" sz="1800" dirty="0">
                <a:solidFill>
                  <a:srgbClr val="545454"/>
                </a:solidFill>
                <a:ea typeface="Times New Roman"/>
                <a:cs typeface="Arial" charset="0"/>
              </a:rPr>
            </a:br>
            <a:r>
              <a:rPr lang="lt-LT" sz="1800" dirty="0" smtClean="0">
                <a:solidFill>
                  <a:srgbClr val="545454"/>
                </a:solidFill>
                <a:ea typeface="Times New Roman"/>
                <a:cs typeface="Arial" charset="0"/>
              </a:rPr>
              <a:t/>
            </a:r>
            <a:br>
              <a:rPr lang="lt-LT" sz="1800" dirty="0" smtClean="0">
                <a:solidFill>
                  <a:srgbClr val="545454"/>
                </a:solidFill>
                <a:ea typeface="Times New Roman"/>
                <a:cs typeface="Arial" charset="0"/>
              </a:rPr>
            </a:br>
            <a:r>
              <a:rPr lang="lt-LT" sz="1800" dirty="0">
                <a:solidFill>
                  <a:srgbClr val="545454"/>
                </a:solidFill>
                <a:latin typeface="Arial" charset="0"/>
                <a:cs typeface="Arial" charset="0"/>
              </a:rPr>
              <a:t/>
            </a:r>
            <a:br>
              <a:rPr lang="lt-LT" sz="1800" dirty="0">
                <a:solidFill>
                  <a:srgbClr val="545454"/>
                </a:solidFill>
                <a:latin typeface="Arial" charset="0"/>
                <a:cs typeface="Arial" charset="0"/>
              </a:rPr>
            </a:br>
            <a:r>
              <a:rPr lang="lt-LT" sz="1800" dirty="0" smtClean="0">
                <a:solidFill>
                  <a:schemeClr val="bg1">
                    <a:lumMod val="50000"/>
                  </a:schemeClr>
                </a:solidFill>
                <a:latin typeface="Arial" pitchFamily="34" charset="0"/>
                <a:cs typeface="Arial" pitchFamily="34" charset="0"/>
              </a:rPr>
              <a:t>      </a:t>
            </a:r>
            <a:endParaRPr lang="en-US" sz="1800" dirty="0">
              <a:solidFill>
                <a:srgbClr val="545454"/>
              </a:solidFill>
              <a:latin typeface="Arial" pitchFamily="34" charset="0"/>
              <a:cs typeface="Arial" pitchFamily="34" charset="0"/>
            </a:endParaRPr>
          </a:p>
        </p:txBody>
      </p:sp>
      <p:sp>
        <p:nvSpPr>
          <p:cNvPr id="4" name="Stačiakampis 3"/>
          <p:cNvSpPr/>
          <p:nvPr/>
        </p:nvSpPr>
        <p:spPr>
          <a:xfrm>
            <a:off x="1516062" y="454051"/>
            <a:ext cx="5288185" cy="461665"/>
          </a:xfrm>
          <a:prstGeom prst="rect">
            <a:avLst/>
          </a:prstGeom>
        </p:spPr>
        <p:txBody>
          <a:bodyPr wrap="square">
            <a:spAutoFit/>
          </a:bodyPr>
          <a:lstStyle/>
          <a:p>
            <a:r>
              <a:rPr lang="en-US" sz="2400" dirty="0" smtClean="0">
                <a:solidFill>
                  <a:schemeClr val="tx1">
                    <a:lumMod val="50000"/>
                    <a:lumOff val="50000"/>
                  </a:schemeClr>
                </a:solidFill>
                <a:latin typeface="+mj-lt"/>
              </a:rPr>
              <a:t>ELEKTRONINI</a:t>
            </a:r>
            <a:r>
              <a:rPr lang="lt-LT" sz="2400" dirty="0" smtClean="0">
                <a:solidFill>
                  <a:schemeClr val="tx1">
                    <a:lumMod val="50000"/>
                    <a:lumOff val="50000"/>
                  </a:schemeClr>
                </a:solidFill>
                <a:latin typeface="+mj-lt"/>
              </a:rPr>
              <a:t>AI DOKUMENTAI </a:t>
            </a:r>
            <a:endParaRPr lang="lt-LT" sz="2400" dirty="0">
              <a:solidFill>
                <a:schemeClr val="tx1">
                  <a:lumMod val="50000"/>
                  <a:lumOff val="50000"/>
                </a:schemeClr>
              </a:solidFill>
              <a:latin typeface="+mj-lt"/>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urinio vietos rezervavimo ženklas 6"/>
          <p:cNvSpPr>
            <a:spLocks noGrp="1"/>
          </p:cNvSpPr>
          <p:nvPr>
            <p:ph sz="half" idx="2"/>
          </p:nvPr>
        </p:nvSpPr>
        <p:spPr>
          <a:xfrm>
            <a:off x="4644008" y="1700808"/>
            <a:ext cx="4326632" cy="4741987"/>
          </a:xfrm>
        </p:spPr>
        <p:txBody>
          <a:bodyPr/>
          <a:lstStyle/>
          <a:p>
            <a:pPr marL="0" indent="0" algn="just">
              <a:buNone/>
            </a:pPr>
            <a:endParaRPr lang="lt-LT" sz="2000" dirty="0">
              <a:solidFill>
                <a:srgbClr val="545454"/>
              </a:solidFill>
            </a:endParaRPr>
          </a:p>
        </p:txBody>
      </p:sp>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698740" y="338659"/>
            <a:ext cx="6977716" cy="1200329"/>
          </a:xfrm>
          <a:prstGeom prst="rect">
            <a:avLst/>
          </a:prstGeom>
        </p:spPr>
        <p:txBody>
          <a:bodyPr wrap="square">
            <a:spAutoFit/>
          </a:bodyPr>
          <a:lstStyle/>
          <a:p>
            <a:r>
              <a:rPr lang="lt-LT" sz="2400" dirty="0">
                <a:solidFill>
                  <a:schemeClr val="tx1">
                    <a:lumMod val="50000"/>
                    <a:lumOff val="50000"/>
                  </a:schemeClr>
                </a:solidFill>
                <a:latin typeface="Calibri" panose="020F0502020204030204" pitchFamily="34" charset="0"/>
                <a:cs typeface="Times New Roman" panose="02020603050405020304" pitchFamily="18" charset="0"/>
              </a:rPr>
              <a:t>ELEKTRONINIŲ DOKUMENTŲ </a:t>
            </a:r>
            <a:r>
              <a:rPr lang="lt-LT" sz="2400" dirty="0" smtClean="0">
                <a:solidFill>
                  <a:schemeClr val="tx1">
                    <a:lumMod val="50000"/>
                    <a:lumOff val="50000"/>
                  </a:schemeClr>
                </a:solidFill>
                <a:latin typeface="Calibri" panose="020F0502020204030204" pitchFamily="34" charset="0"/>
                <a:cs typeface="Times New Roman" panose="02020603050405020304" pitchFamily="18" charset="0"/>
              </a:rPr>
              <a:t>SPEFICIKACIJOS</a:t>
            </a:r>
          </a:p>
          <a:p>
            <a:pPr marL="0" indent="0" eaLnBrk="1" fontAlgn="auto" hangingPunct="1">
              <a:spcAft>
                <a:spcPts val="0"/>
              </a:spcAft>
              <a:buFont typeface="Wingdings 2" pitchFamily="18" charset="2"/>
              <a:buNone/>
              <a:defRPr/>
            </a:pPr>
            <a:r>
              <a:rPr lang="lt-LT" sz="1600" b="1" dirty="0">
                <a:solidFill>
                  <a:schemeClr val="tx1">
                    <a:lumMod val="65000"/>
                    <a:lumOff val="35000"/>
                  </a:schemeClr>
                </a:solidFill>
                <a:latin typeface="Calibri" panose="020F0502020204030204" pitchFamily="34" charset="0"/>
                <a:cs typeface="Times New Roman" panose="02020603050405020304" pitchFamily="18" charset="0"/>
              </a:rPr>
              <a:t>Detaliau informacija prieinama ir internetu</a:t>
            </a:r>
            <a:r>
              <a:rPr lang="lt-LT" sz="1600" dirty="0">
                <a:solidFill>
                  <a:schemeClr val="tx1">
                    <a:lumMod val="65000"/>
                    <a:lumOff val="35000"/>
                  </a:schemeClr>
                </a:solidFill>
                <a:latin typeface="Calibri" panose="020F0502020204030204" pitchFamily="34" charset="0"/>
                <a:cs typeface="Times New Roman" panose="02020603050405020304" pitchFamily="18" charset="0"/>
              </a:rPr>
              <a:t>:</a:t>
            </a:r>
          </a:p>
          <a:p>
            <a:pPr marL="0" indent="0" eaLnBrk="1" fontAlgn="auto" hangingPunct="1">
              <a:spcAft>
                <a:spcPts val="0"/>
              </a:spcAft>
              <a:buFont typeface="Wingdings 2" pitchFamily="18" charset="2"/>
              <a:buNone/>
              <a:defRPr/>
            </a:pPr>
            <a:r>
              <a:rPr lang="lt-LT" sz="1600" dirty="0">
                <a:solidFill>
                  <a:schemeClr val="tx1">
                    <a:lumMod val="65000"/>
                    <a:lumOff val="35000"/>
                  </a:schemeClr>
                </a:solidFill>
                <a:latin typeface="Calibri" panose="020F0502020204030204" pitchFamily="34" charset="0"/>
                <a:cs typeface="Times New Roman" panose="02020603050405020304" pitchFamily="18" charset="0"/>
              </a:rPr>
              <a:t>http://www.archyvai.lt/lt/lvat/p8/nauji_el.dokumentai.html</a:t>
            </a:r>
          </a:p>
          <a:p>
            <a:endParaRPr lang="lt-LT" sz="1600" b="1" dirty="0" smtClean="0">
              <a:solidFill>
                <a:prstClr val="white">
                  <a:lumMod val="50000"/>
                </a:prstClr>
              </a:solidFill>
              <a:latin typeface="Calibri"/>
              <a:cs typeface="Arial" pitchFamily="34" charset="0"/>
            </a:endParaRPr>
          </a:p>
        </p:txBody>
      </p:sp>
      <p:sp>
        <p:nvSpPr>
          <p:cNvPr id="2" name="Turinio vietos rezervavimo ženklas 1"/>
          <p:cNvSpPr>
            <a:spLocks noGrp="1"/>
          </p:cNvSpPr>
          <p:nvPr>
            <p:ph sz="half" idx="1"/>
          </p:nvPr>
        </p:nvSpPr>
        <p:spPr/>
        <p:txBody>
          <a:bodyPr/>
          <a:lstStyle/>
          <a:p>
            <a:endParaRPr lang="lt-LT" dirty="0"/>
          </a:p>
        </p:txBody>
      </p:sp>
      <p:pic>
        <p:nvPicPr>
          <p:cNvPr id="8" name="Picture 2" descr="http://www.archyvai.lt/images/thumbnail/?id=9539;w=1240;h=794;"/>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467544" y="1628800"/>
            <a:ext cx="8496944" cy="4819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3604628"/>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420128"/>
            <a:ext cx="7265748" cy="984885"/>
          </a:xfrm>
          <a:prstGeom prst="rect">
            <a:avLst/>
          </a:prstGeom>
        </p:spPr>
        <p:txBody>
          <a:bodyPr wrap="square">
            <a:spAutoFit/>
          </a:bodyPr>
          <a:lstStyle/>
          <a:p>
            <a:r>
              <a:rPr lang="lt-LT" sz="2000" dirty="0">
                <a:solidFill>
                  <a:prstClr val="black">
                    <a:lumMod val="50000"/>
                    <a:lumOff val="50000"/>
                  </a:prstClr>
                </a:solidFill>
                <a:latin typeface="Calibri" panose="020F0502020204030204" pitchFamily="34" charset="0"/>
                <a:cs typeface="Times New Roman" panose="02020603050405020304" pitchFamily="18" charset="0"/>
              </a:rPr>
              <a:t>ELEKTRONINIŲ DOKUMENTŲ </a:t>
            </a:r>
            <a:r>
              <a:rPr lang="lt-LT" sz="2000" dirty="0" smtClean="0">
                <a:solidFill>
                  <a:prstClr val="black">
                    <a:lumMod val="50000"/>
                    <a:lumOff val="50000"/>
                  </a:prstClr>
                </a:solidFill>
                <a:latin typeface="Calibri" panose="020F0502020204030204" pitchFamily="34" charset="0"/>
                <a:cs typeface="Times New Roman" panose="02020603050405020304" pitchFamily="18" charset="0"/>
              </a:rPr>
              <a:t>SPEFICIKACIJŲ REIKALAVIMŲ APRAŠAS</a:t>
            </a:r>
          </a:p>
          <a:p>
            <a:r>
              <a:rPr lang="lt-LT" sz="2000" dirty="0" smtClean="0">
                <a:solidFill>
                  <a:prstClr val="black">
                    <a:lumMod val="50000"/>
                    <a:lumOff val="50000"/>
                  </a:prstClr>
                </a:solidFill>
                <a:latin typeface="+mn-lt"/>
              </a:rPr>
              <a:t>(2014 </a:t>
            </a:r>
            <a:r>
              <a:rPr lang="lt-LT" sz="2000" dirty="0">
                <a:solidFill>
                  <a:prstClr val="black">
                    <a:lumMod val="50000"/>
                    <a:lumOff val="50000"/>
                  </a:prstClr>
                </a:solidFill>
                <a:latin typeface="+mn-lt"/>
              </a:rPr>
              <a:t>m. rugpjūčio 29 d</a:t>
            </a:r>
            <a:r>
              <a:rPr lang="lt-LT" sz="2000" dirty="0" smtClean="0">
                <a:solidFill>
                  <a:prstClr val="black">
                    <a:lumMod val="50000"/>
                    <a:lumOff val="50000"/>
                  </a:prstClr>
                </a:solidFill>
                <a:latin typeface="+mn-lt"/>
              </a:rPr>
              <a:t>. įsakymas </a:t>
            </a:r>
            <a:r>
              <a:rPr lang="lt-LT" sz="2000" dirty="0">
                <a:solidFill>
                  <a:prstClr val="black">
                    <a:lumMod val="50000"/>
                    <a:lumOff val="50000"/>
                  </a:prstClr>
                </a:solidFill>
                <a:latin typeface="+mn-lt"/>
              </a:rPr>
              <a:t>Nr. VE(1.3 E)-</a:t>
            </a:r>
            <a:r>
              <a:rPr lang="lt-LT" sz="2000" dirty="0" smtClean="0">
                <a:solidFill>
                  <a:prstClr val="black">
                    <a:lumMod val="50000"/>
                    <a:lumOff val="50000"/>
                  </a:prstClr>
                </a:solidFill>
                <a:latin typeface="+mn-lt"/>
              </a:rPr>
              <a:t>41)</a:t>
            </a:r>
            <a:endParaRPr lang="lt-LT" sz="2000" dirty="0">
              <a:solidFill>
                <a:prstClr val="black">
                  <a:lumMod val="50000"/>
                  <a:lumOff val="50000"/>
                </a:prstClr>
              </a:solidFill>
              <a:latin typeface="+mn-lt"/>
            </a:endParaRPr>
          </a:p>
          <a:p>
            <a:endParaRPr lang="lt-LT" b="1" dirty="0" smtClean="0">
              <a:solidFill>
                <a:prstClr val="white">
                  <a:lumMod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2" name="Diagrama 1"/>
          <p:cNvGraphicFramePr/>
          <p:nvPr>
            <p:extLst>
              <p:ext uri="{D42A27DB-BD31-4B8C-83A1-F6EECF244321}">
                <p14:modId xmlns:p14="http://schemas.microsoft.com/office/powerpoint/2010/main" xmlns="" val="2825018274"/>
              </p:ext>
            </p:extLst>
          </p:nvPr>
        </p:nvGraphicFramePr>
        <p:xfrm>
          <a:off x="1691680" y="1405013"/>
          <a:ext cx="6912768" cy="409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75913437"/>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28206"/>
            <a:ext cx="7265748" cy="954107"/>
          </a:xfrm>
          <a:prstGeom prst="rect">
            <a:avLst/>
          </a:prstGeom>
        </p:spPr>
        <p:txBody>
          <a:bodyPr wrap="square">
            <a:spAutoFit/>
          </a:bodyPr>
          <a:lstStyle/>
          <a:p>
            <a:r>
              <a:rPr lang="lt-LT" sz="2000" dirty="0">
                <a:solidFill>
                  <a:schemeClr val="bg1">
                    <a:lumMod val="50000"/>
                  </a:schemeClr>
                </a:solidFill>
                <a:latin typeface="+mn-lt"/>
              </a:rPr>
              <a:t>ĮSAKYMAS DĖL ELEKTRONINIŲ DOKUMENTŲ SPEFICIKACIJŲ </a:t>
            </a:r>
          </a:p>
          <a:p>
            <a:r>
              <a:rPr lang="lt-LT" dirty="0">
                <a:solidFill>
                  <a:schemeClr val="bg1">
                    <a:lumMod val="50000"/>
                  </a:schemeClr>
                </a:solidFill>
                <a:latin typeface="+mn-lt"/>
              </a:rPr>
              <a:t>(2014 m. rugpjūčio 29 d. </a:t>
            </a:r>
            <a:r>
              <a:rPr lang="lt-LT" dirty="0" smtClean="0">
                <a:solidFill>
                  <a:schemeClr val="bg1">
                    <a:lumMod val="50000"/>
                  </a:schemeClr>
                </a:solidFill>
                <a:latin typeface="+mn-lt"/>
              </a:rPr>
              <a:t>įsakymas </a:t>
            </a:r>
            <a:r>
              <a:rPr lang="lt-LT" dirty="0">
                <a:solidFill>
                  <a:schemeClr val="bg1">
                    <a:lumMod val="50000"/>
                  </a:schemeClr>
                </a:solidFill>
                <a:latin typeface="+mn-lt"/>
              </a:rPr>
              <a:t>Nr. VE(1.3)-43)</a:t>
            </a:r>
          </a:p>
          <a:p>
            <a:endParaRPr lang="lt-LT" b="1" dirty="0" smtClean="0">
              <a:solidFill>
                <a:prstClr val="white">
                  <a:lumMod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2" name="Diagrama 1"/>
          <p:cNvGraphicFramePr/>
          <p:nvPr>
            <p:extLst>
              <p:ext uri="{D42A27DB-BD31-4B8C-83A1-F6EECF244321}">
                <p14:modId xmlns:p14="http://schemas.microsoft.com/office/powerpoint/2010/main" xmlns="" val="2683626289"/>
              </p:ext>
            </p:extLst>
          </p:nvPr>
        </p:nvGraphicFramePr>
        <p:xfrm>
          <a:off x="1619672" y="1227789"/>
          <a:ext cx="7167024" cy="499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86189479"/>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p:cNvSpPr>
            <a:spLocks noGrp="1"/>
          </p:cNvSpPr>
          <p:nvPr>
            <p:ph type="ftr" sz="quarter" idx="11"/>
          </p:nvPr>
        </p:nvSpPr>
        <p:spPr/>
        <p:txBody>
          <a:bodyPr/>
          <a:lstStyle/>
          <a:p>
            <a:pPr>
              <a:defRPr/>
            </a:pPr>
            <a:r>
              <a:rPr lang="lt-LT" smtClean="0">
                <a:solidFill>
                  <a:prstClr val="black">
                    <a:tint val="75000"/>
                  </a:prstClr>
                </a:solidFill>
              </a:rPr>
              <a:t>Lietuvos vyriausiojo archyvaro tarnyba</a:t>
            </a:r>
            <a:endParaRPr lang="lt-LT">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9576"/>
            <a:ext cx="134143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1520949" y="328206"/>
            <a:ext cx="7265748" cy="954107"/>
          </a:xfrm>
          <a:prstGeom prst="rect">
            <a:avLst/>
          </a:prstGeom>
        </p:spPr>
        <p:txBody>
          <a:bodyPr wrap="square">
            <a:spAutoFit/>
          </a:bodyPr>
          <a:lstStyle/>
          <a:p>
            <a:r>
              <a:rPr lang="lt-LT" sz="2000" dirty="0">
                <a:solidFill>
                  <a:prstClr val="white">
                    <a:lumMod val="50000"/>
                  </a:prstClr>
                </a:solidFill>
                <a:latin typeface="Calibri"/>
              </a:rPr>
              <a:t>ĮSAKYMAS DĖL ELEKTRONINIŲ DOKUMENTŲ SPEFICIKACIJŲ </a:t>
            </a:r>
          </a:p>
          <a:p>
            <a:r>
              <a:rPr lang="lt-LT" dirty="0">
                <a:solidFill>
                  <a:prstClr val="white">
                    <a:lumMod val="50000"/>
                  </a:prstClr>
                </a:solidFill>
                <a:latin typeface="+mn-lt"/>
              </a:rPr>
              <a:t>(2014 m. rugpjūčio 29 d. </a:t>
            </a:r>
            <a:r>
              <a:rPr lang="lt-LT" dirty="0" smtClean="0">
                <a:solidFill>
                  <a:prstClr val="white">
                    <a:lumMod val="50000"/>
                  </a:prstClr>
                </a:solidFill>
                <a:latin typeface="+mn-lt"/>
              </a:rPr>
              <a:t>įsakymas </a:t>
            </a:r>
            <a:r>
              <a:rPr lang="lt-LT" dirty="0">
                <a:solidFill>
                  <a:prstClr val="white">
                    <a:lumMod val="50000"/>
                  </a:prstClr>
                </a:solidFill>
                <a:latin typeface="+mn-lt"/>
              </a:rPr>
              <a:t>Nr. VE(1.3)-43)</a:t>
            </a:r>
          </a:p>
          <a:p>
            <a:endParaRPr lang="lt-LT" b="1" dirty="0" smtClean="0">
              <a:solidFill>
                <a:prstClr val="white">
                  <a:lumMod val="50000"/>
                </a:prstClr>
              </a:solidFill>
              <a:latin typeface="Calibri"/>
              <a:cs typeface="Arial" pitchFamily="34" charset="0"/>
            </a:endParaRPr>
          </a:p>
        </p:txBody>
      </p:sp>
      <p:sp>
        <p:nvSpPr>
          <p:cNvPr id="5" name="Stačiakampis 4"/>
          <p:cNvSpPr/>
          <p:nvPr/>
        </p:nvSpPr>
        <p:spPr>
          <a:xfrm>
            <a:off x="2483767" y="4509120"/>
            <a:ext cx="6302929" cy="369332"/>
          </a:xfrm>
          <a:prstGeom prst="rect">
            <a:avLst/>
          </a:prstGeom>
        </p:spPr>
        <p:txBody>
          <a:bodyPr wrap="square">
            <a:spAutoFit/>
          </a:bodyPr>
          <a:lstStyle/>
          <a:p>
            <a:pPr algn="just"/>
            <a:endParaRPr lang="lt-LT" dirty="0">
              <a:solidFill>
                <a:prstClr val="black">
                  <a:lumMod val="50000"/>
                  <a:lumOff val="50000"/>
                </a:prstClr>
              </a:solidFill>
              <a:latin typeface="Calibri"/>
            </a:endParaRPr>
          </a:p>
        </p:txBody>
      </p:sp>
      <p:graphicFrame>
        <p:nvGraphicFramePr>
          <p:cNvPr id="2" name="Diagrama 1"/>
          <p:cNvGraphicFramePr/>
          <p:nvPr>
            <p:extLst>
              <p:ext uri="{D42A27DB-BD31-4B8C-83A1-F6EECF244321}">
                <p14:modId xmlns:p14="http://schemas.microsoft.com/office/powerpoint/2010/main" xmlns="" val="3997974112"/>
              </p:ext>
            </p:extLst>
          </p:nvPr>
        </p:nvGraphicFramePr>
        <p:xfrm>
          <a:off x="1520949" y="1556792"/>
          <a:ext cx="7265747" cy="3945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9420056"/>
      </p:ext>
    </p:extLst>
  </p:cSld>
  <p:clrMapOvr>
    <a:masterClrMapping/>
  </p:clrMapOvr>
  <p:transition>
    <p:pull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ykdomo">
  <a:themeElements>
    <a:clrScheme name="Vykdom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Vykdom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ykdom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Vykdomo">
  <a:themeElements>
    <a:clrScheme name="Vykdom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Vykdom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ykdom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5748</TotalTime>
  <Words>2456</Words>
  <Application>Microsoft Office PowerPoint</Application>
  <PresentationFormat>Demonstracija ekrane (4:3)</PresentationFormat>
  <Paragraphs>341</Paragraphs>
  <Slides>29</Slides>
  <Notes>1</Notes>
  <HiddenSlides>0</HiddenSlides>
  <MMClips>0</MMClips>
  <ScaleCrop>false</ScaleCrop>
  <HeadingPairs>
    <vt:vector size="6" baseType="variant">
      <vt:variant>
        <vt:lpstr>Tema</vt:lpstr>
      </vt:variant>
      <vt:variant>
        <vt:i4>3</vt:i4>
      </vt:variant>
      <vt:variant>
        <vt:lpstr>Įdėtosios OLE paslaugos</vt:lpstr>
      </vt:variant>
      <vt:variant>
        <vt:i4>1</vt:i4>
      </vt:variant>
      <vt:variant>
        <vt:lpstr>Skaidrių pavadinimai</vt:lpstr>
      </vt:variant>
      <vt:variant>
        <vt:i4>29</vt:i4>
      </vt:variant>
    </vt:vector>
  </HeadingPairs>
  <TitlesOfParts>
    <vt:vector size="33" baseType="lpstr">
      <vt:lpstr>Office Theme</vt:lpstr>
      <vt:lpstr>Vykdomo</vt:lpstr>
      <vt:lpstr>1_Vykdomo</vt:lpstr>
      <vt:lpstr>Paketų programos apvalkalo objektas</vt:lpstr>
      <vt:lpstr>          </vt:lpstr>
      <vt:lpstr>                   ELEKTRONINIS DOKUMENTAS         </vt:lpstr>
      <vt:lpstr>Skaidrė 3</vt:lpstr>
      <vt:lpstr>                   ELEKTRONINIO DOKUMENTO SPECIFIKACIJA         </vt:lpstr>
      <vt:lpstr>          </vt:lpstr>
      <vt:lpstr>Skaidrė 6</vt:lpstr>
      <vt:lpstr>Skaidrė 7</vt:lpstr>
      <vt:lpstr>Skaidrė 8</vt:lpstr>
      <vt:lpstr>Skaidrė 9</vt:lpstr>
      <vt:lpstr>Skaidrė 10</vt:lpstr>
      <vt:lpstr>Skaidrė 11</vt:lpstr>
      <vt:lpstr>Skaidrė 12</vt:lpstr>
      <vt:lpstr>Skaidrė 13</vt:lpstr>
      <vt:lpstr>Skaidrė 14</vt:lpstr>
      <vt:lpstr>Skaidrė 15</vt:lpstr>
      <vt:lpstr>RAŠYTINIAMS DOKUMENTAMS PRILYGINAMŲ  ELEKTRONINIŲ DOKUMENTŲ SPECIFIKACIJŲ PALYGINIMAS</vt:lpstr>
      <vt:lpstr>Skaidrė 17</vt:lpstr>
      <vt:lpstr>Skaidrė 18</vt:lpstr>
      <vt:lpstr>Skaidrė 19</vt:lpstr>
      <vt:lpstr>Skaidrė 20</vt:lpstr>
      <vt:lpstr>Skaidrė 21</vt:lpstr>
      <vt:lpstr>Skaidrė 22</vt:lpstr>
      <vt:lpstr>Skaidrė 23</vt:lpstr>
      <vt:lpstr>Skaidrė 24</vt:lpstr>
      <vt:lpstr>Skaidrė 25</vt:lpstr>
      <vt:lpstr>Skaidrė 26</vt:lpstr>
      <vt:lpstr>Skaidrė 27</vt:lpstr>
      <vt:lpstr>Skaidrė 28</vt:lpstr>
      <vt:lpstr>Skaidrė 29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Ramojus</dc:creator>
  <cp:lastModifiedBy>RaimundasV</cp:lastModifiedBy>
  <cp:revision>541</cp:revision>
  <cp:lastPrinted>2014-11-06T06:38:01Z</cp:lastPrinted>
  <dcterms:created xsi:type="dcterms:W3CDTF">2014-02-09T17:46:30Z</dcterms:created>
  <dcterms:modified xsi:type="dcterms:W3CDTF">2014-12-04T14:03:22Z</dcterms:modified>
</cp:coreProperties>
</file>